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67"/>
  </p:notesMasterIdLst>
  <p:sldIdLst>
    <p:sldId id="256" r:id="rId3"/>
    <p:sldId id="291" r:id="rId4"/>
    <p:sldId id="295" r:id="rId5"/>
    <p:sldId id="296" r:id="rId6"/>
    <p:sldId id="298" r:id="rId7"/>
    <p:sldId id="351" r:id="rId8"/>
    <p:sldId id="307" r:id="rId9"/>
    <p:sldId id="308" r:id="rId10"/>
    <p:sldId id="299" r:id="rId11"/>
    <p:sldId id="302" r:id="rId12"/>
    <p:sldId id="305" r:id="rId13"/>
    <p:sldId id="303" r:id="rId14"/>
    <p:sldId id="304" r:id="rId15"/>
    <p:sldId id="310" r:id="rId16"/>
    <p:sldId id="317" r:id="rId17"/>
    <p:sldId id="318" r:id="rId18"/>
    <p:sldId id="312" r:id="rId19"/>
    <p:sldId id="344" r:id="rId20"/>
    <p:sldId id="321" r:id="rId21"/>
    <p:sldId id="343" r:id="rId22"/>
    <p:sldId id="323" r:id="rId23"/>
    <p:sldId id="339" r:id="rId24"/>
    <p:sldId id="350" r:id="rId25"/>
    <p:sldId id="352" r:id="rId26"/>
    <p:sldId id="342" r:id="rId27"/>
    <p:sldId id="340" r:id="rId28"/>
    <p:sldId id="341" r:id="rId29"/>
    <p:sldId id="282" r:id="rId30"/>
    <p:sldId id="347" r:id="rId31"/>
    <p:sldId id="349" r:id="rId32"/>
    <p:sldId id="345" r:id="rId33"/>
    <p:sldId id="289" r:id="rId34"/>
    <p:sldId id="290" r:id="rId35"/>
    <p:sldId id="258" r:id="rId36"/>
    <p:sldId id="346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7" r:id="rId45"/>
    <p:sldId id="268" r:id="rId46"/>
    <p:sldId id="269" r:id="rId47"/>
    <p:sldId id="270" r:id="rId48"/>
    <p:sldId id="271" r:id="rId49"/>
    <p:sldId id="272" r:id="rId50"/>
    <p:sldId id="257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3" r:id="rId61"/>
    <p:sldId id="284" r:id="rId62"/>
    <p:sldId id="285" r:id="rId63"/>
    <p:sldId id="286" r:id="rId64"/>
    <p:sldId id="287" r:id="rId65"/>
    <p:sldId id="288" r:id="rId6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8"/>
    </p:embeddedFont>
    <p:embeddedFont>
      <p:font typeface="Fira Sans" panose="020B0503050000020004" pitchFamily="34" charset="0"/>
      <p:regular r:id="rId69"/>
      <p:bold r:id="rId70"/>
      <p:italic r:id="rId71"/>
      <p:boldItalic r:id="rId72"/>
    </p:embeddedFont>
    <p:embeddedFont>
      <p:font typeface="Fira Sans Black" panose="020B0A03050000020004" pitchFamily="34" charset="0"/>
      <p:bold r:id="rId73"/>
      <p:italic r:id="rId74"/>
      <p:boldItalic r:id="rId75"/>
    </p:embeddedFont>
    <p:embeddedFont>
      <p:font typeface="Fira Sans Medium" panose="020B0603050000020004" pitchFamily="34" charset="0"/>
      <p:regular r:id="rId76"/>
      <p:bold r:id="rId77"/>
      <p:italic r:id="rId78"/>
      <p:boldItalic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  <p:embeddedFont>
      <p:font typeface="Proxima Nova Semibold" panose="020B060402020202020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424B66"/>
    <a:srgbClr val="8058BE"/>
    <a:srgbClr val="3B03A6"/>
    <a:srgbClr val="A060AD"/>
    <a:srgbClr val="896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7A0885-8243-417D-AB3B-5C3B081E588D}">
  <a:tblStyle styleId="{0A7A0885-8243-417D-AB3B-5C3B081E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1" autoAdjust="0"/>
    <p:restoredTop sz="96117" autoAdjust="0"/>
  </p:normalViewPr>
  <p:slideViewPr>
    <p:cSldViewPr snapToGrid="0">
      <p:cViewPr varScale="1">
        <p:scale>
          <a:sx n="140" d="100"/>
          <a:sy n="140" d="100"/>
        </p:scale>
        <p:origin x="7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0.fntdata"/><Relationship Id="rId61" Type="http://schemas.openxmlformats.org/officeDocument/2006/relationships/slide" Target="slides/slide59.xml"/><Relationship Id="rId82" Type="http://schemas.openxmlformats.org/officeDocument/2006/relationships/font" Target="fonts/font15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FBD080B1-31B1-8B9A-BAFA-A922DF2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E7D6C75E-E40F-B4C0-5391-B3D912C7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96B958D-B56C-7161-D381-FC29F31BC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7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40B47E5-C299-59E8-A123-6304822D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87D5803B-558A-BC4B-36A4-71D0C9524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9E2D79E9-4477-D6D9-B19D-3CB7A4774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858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>
          <a:extLst>
            <a:ext uri="{FF2B5EF4-FFF2-40B4-BE49-F238E27FC236}">
              <a16:creationId xmlns:a16="http://schemas.microsoft.com/office/drawing/2014/main" id="{2300F4AC-2F8F-7252-BB5B-A3170A32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>
            <a:extLst>
              <a:ext uri="{FF2B5EF4-FFF2-40B4-BE49-F238E27FC236}">
                <a16:creationId xmlns:a16="http://schemas.microsoft.com/office/drawing/2014/main" id="{26289064-2A77-BCA1-DF66-2889F1148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>
            <a:extLst>
              <a:ext uri="{FF2B5EF4-FFF2-40B4-BE49-F238E27FC236}">
                <a16:creationId xmlns:a16="http://schemas.microsoft.com/office/drawing/2014/main" id="{C0EE0A85-4275-097A-860E-668395904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89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917BB82E-B339-4743-3C6A-98F1750C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642C604E-7BC3-78A4-F49A-ACE492CCD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03CFF3F9-3114-F206-1156-B88ECAF078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0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>
          <a:extLst>
            <a:ext uri="{FF2B5EF4-FFF2-40B4-BE49-F238E27FC236}">
              <a16:creationId xmlns:a16="http://schemas.microsoft.com/office/drawing/2014/main" id="{C9BA8176-E55C-1672-E304-43091F1C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>
            <a:extLst>
              <a:ext uri="{FF2B5EF4-FFF2-40B4-BE49-F238E27FC236}">
                <a16:creationId xmlns:a16="http://schemas.microsoft.com/office/drawing/2014/main" id="{9099F3B3-8318-C7A1-D9FC-3F1DC94A9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793" name="Google Shape;1793;g9646c4d463_0_838:notes">
            <a:extLst>
              <a:ext uri="{FF2B5EF4-FFF2-40B4-BE49-F238E27FC236}">
                <a16:creationId xmlns:a16="http://schemas.microsoft.com/office/drawing/2014/main" id="{3C845FFE-4367-BFDD-3D54-7929C804C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46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>
          <a:extLst>
            <a:ext uri="{FF2B5EF4-FFF2-40B4-BE49-F238E27FC236}">
              <a16:creationId xmlns:a16="http://schemas.microsoft.com/office/drawing/2014/main" id="{14BD5CE5-6FBD-2E50-F6AE-67F2AE4F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>
            <a:extLst>
              <a:ext uri="{FF2B5EF4-FFF2-40B4-BE49-F238E27FC236}">
                <a16:creationId xmlns:a16="http://schemas.microsoft.com/office/drawing/2014/main" id="{04120BFB-99B8-6450-1868-5F4DC9C4CA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472" name="Google Shape;1472;g9646c4d463_0_854:notes">
            <a:extLst>
              <a:ext uri="{FF2B5EF4-FFF2-40B4-BE49-F238E27FC236}">
                <a16:creationId xmlns:a16="http://schemas.microsoft.com/office/drawing/2014/main" id="{98DAA6C0-F252-90FD-28BA-1228653C1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645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>
          <a:extLst>
            <a:ext uri="{FF2B5EF4-FFF2-40B4-BE49-F238E27FC236}">
              <a16:creationId xmlns:a16="http://schemas.microsoft.com/office/drawing/2014/main" id="{20159917-F7D3-5DF3-94E3-BF9D5095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>
            <a:extLst>
              <a:ext uri="{FF2B5EF4-FFF2-40B4-BE49-F238E27FC236}">
                <a16:creationId xmlns:a16="http://schemas.microsoft.com/office/drawing/2014/main" id="{9B740822-B53B-67BA-2C52-8038323F6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354" name="Google Shape;3354;g9646c4d463_0_874:notes">
            <a:extLst>
              <a:ext uri="{FF2B5EF4-FFF2-40B4-BE49-F238E27FC236}">
                <a16:creationId xmlns:a16="http://schemas.microsoft.com/office/drawing/2014/main" id="{80EEFFF5-0A86-F2BA-7E81-AD8083CCBF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734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14EF1D36-ABCC-6F41-ADFE-93CDBE9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F66B7E5D-628B-7CB2-6264-36E1E4053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12FAED75-B7F1-326D-CAFA-77CFBC8E7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053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>
          <a:extLst>
            <a:ext uri="{FF2B5EF4-FFF2-40B4-BE49-F238E27FC236}">
              <a16:creationId xmlns:a16="http://schemas.microsoft.com/office/drawing/2014/main" id="{B988AA03-7EE4-86A0-C649-55D91E105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>
            <a:extLst>
              <a:ext uri="{FF2B5EF4-FFF2-40B4-BE49-F238E27FC236}">
                <a16:creationId xmlns:a16="http://schemas.microsoft.com/office/drawing/2014/main" id="{4CB61082-6ED9-CE67-1EA9-A97DAD26DC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198" name="Google Shape;2198;g9646c4d463_0_846:notes">
            <a:extLst>
              <a:ext uri="{FF2B5EF4-FFF2-40B4-BE49-F238E27FC236}">
                <a16:creationId xmlns:a16="http://schemas.microsoft.com/office/drawing/2014/main" id="{0B78B62B-A2E1-572A-0C22-207BD9E01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117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>
          <a:extLst>
            <a:ext uri="{FF2B5EF4-FFF2-40B4-BE49-F238E27FC236}">
              <a16:creationId xmlns:a16="http://schemas.microsoft.com/office/drawing/2014/main" id="{48077B53-7A8C-86AC-E79C-2AD61AFBF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>
            <a:extLst>
              <a:ext uri="{FF2B5EF4-FFF2-40B4-BE49-F238E27FC236}">
                <a16:creationId xmlns:a16="http://schemas.microsoft.com/office/drawing/2014/main" id="{95B76ED0-A0B4-15B3-D9AF-F20895720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879" name="Google Shape;879;g9646c4d463_0_582:notes">
            <a:extLst>
              <a:ext uri="{FF2B5EF4-FFF2-40B4-BE49-F238E27FC236}">
                <a16:creationId xmlns:a16="http://schemas.microsoft.com/office/drawing/2014/main" id="{8DB7547C-00F5-A8FE-10C2-44D5FE22B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822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B5ADD19-D7F0-1396-8960-18C615AC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>
            <a:extLst>
              <a:ext uri="{FF2B5EF4-FFF2-40B4-BE49-F238E27FC236}">
                <a16:creationId xmlns:a16="http://schemas.microsoft.com/office/drawing/2014/main" id="{67399CDD-7B69-2990-10E2-FD7AE712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067" name="Google Shape;1067;g9646c4d463_0_822:notes">
            <a:extLst>
              <a:ext uri="{FF2B5EF4-FFF2-40B4-BE49-F238E27FC236}">
                <a16:creationId xmlns:a16="http://schemas.microsoft.com/office/drawing/2014/main" id="{F335423A-AD08-8BC4-7C4A-208475D1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18607C81-CD2E-31DD-0E10-32FE726A2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>
            <a:extLst>
              <a:ext uri="{FF2B5EF4-FFF2-40B4-BE49-F238E27FC236}">
                <a16:creationId xmlns:a16="http://schemas.microsoft.com/office/drawing/2014/main" id="{9D6C42D9-ED95-7FD6-6D77-A779B2C42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" name="Google Shape;364;g962ef91124_0_661:notes">
            <a:extLst>
              <a:ext uri="{FF2B5EF4-FFF2-40B4-BE49-F238E27FC236}">
                <a16:creationId xmlns:a16="http://schemas.microsoft.com/office/drawing/2014/main" id="{C590C741-B2AB-A1D7-B6FD-2A189FA77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709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>
          <a:extLst>
            <a:ext uri="{FF2B5EF4-FFF2-40B4-BE49-F238E27FC236}">
              <a16:creationId xmlns:a16="http://schemas.microsoft.com/office/drawing/2014/main" id="{040E75D8-1433-9BB9-C6AA-D4C5F552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>
            <a:extLst>
              <a:ext uri="{FF2B5EF4-FFF2-40B4-BE49-F238E27FC236}">
                <a16:creationId xmlns:a16="http://schemas.microsoft.com/office/drawing/2014/main" id="{3099ECAF-44DD-6A92-9B3C-A75D889D5F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459" name="Google Shape;2459;g9646c4d463_0_858:notes">
            <a:extLst>
              <a:ext uri="{FF2B5EF4-FFF2-40B4-BE49-F238E27FC236}">
                <a16:creationId xmlns:a16="http://schemas.microsoft.com/office/drawing/2014/main" id="{86A30454-D282-EB32-F253-50B379D36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8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>
          <a:extLst>
            <a:ext uri="{FF2B5EF4-FFF2-40B4-BE49-F238E27FC236}">
              <a16:creationId xmlns:a16="http://schemas.microsoft.com/office/drawing/2014/main" id="{59C92294-649D-1308-AA54-DCCFA8ED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>
            <a:extLst>
              <a:ext uri="{FF2B5EF4-FFF2-40B4-BE49-F238E27FC236}">
                <a16:creationId xmlns:a16="http://schemas.microsoft.com/office/drawing/2014/main" id="{81E25581-32E5-3E65-17DA-43E38A46A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32" name="Google Shape;3932;g9646c4d463_0_894:notes">
            <a:extLst>
              <a:ext uri="{FF2B5EF4-FFF2-40B4-BE49-F238E27FC236}">
                <a16:creationId xmlns:a16="http://schemas.microsoft.com/office/drawing/2014/main" id="{7F1CD79F-C421-372B-A55D-C2BA31253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910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>
          <a:extLst>
            <a:ext uri="{FF2B5EF4-FFF2-40B4-BE49-F238E27FC236}">
              <a16:creationId xmlns:a16="http://schemas.microsoft.com/office/drawing/2014/main" id="{033520A6-44F8-08D8-5483-32819CB9B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>
            <a:extLst>
              <a:ext uri="{FF2B5EF4-FFF2-40B4-BE49-F238E27FC236}">
                <a16:creationId xmlns:a16="http://schemas.microsoft.com/office/drawing/2014/main" id="{3AAA3408-FB3F-892A-19B5-3AEAF2646A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>
            <a:extLst>
              <a:ext uri="{FF2B5EF4-FFF2-40B4-BE49-F238E27FC236}">
                <a16:creationId xmlns:a16="http://schemas.microsoft.com/office/drawing/2014/main" id="{42F26144-E5D4-4086-6363-8857E040D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2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>
          <a:extLst>
            <a:ext uri="{FF2B5EF4-FFF2-40B4-BE49-F238E27FC236}">
              <a16:creationId xmlns:a16="http://schemas.microsoft.com/office/drawing/2014/main" id="{1E505B95-8EF9-2282-A8D2-22514E0D4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>
            <a:extLst>
              <a:ext uri="{FF2B5EF4-FFF2-40B4-BE49-F238E27FC236}">
                <a16:creationId xmlns:a16="http://schemas.microsoft.com/office/drawing/2014/main" id="{42AE5758-1C9D-1D8D-CCD3-82197C588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>
            <a:extLst>
              <a:ext uri="{FF2B5EF4-FFF2-40B4-BE49-F238E27FC236}">
                <a16:creationId xmlns:a16="http://schemas.microsoft.com/office/drawing/2014/main" id="{8C9BB2E8-4223-A255-06E3-DBE46F84D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725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259CC281-6327-ACA7-7E22-F48282B70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>
            <a:extLst>
              <a:ext uri="{FF2B5EF4-FFF2-40B4-BE49-F238E27FC236}">
                <a16:creationId xmlns:a16="http://schemas.microsoft.com/office/drawing/2014/main" id="{323FA0B5-57F6-8BF1-F50B-C0AD66C1FF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60" name="Google Shape;160;g962ef91124_0_415:notes">
            <a:extLst>
              <a:ext uri="{FF2B5EF4-FFF2-40B4-BE49-F238E27FC236}">
                <a16:creationId xmlns:a16="http://schemas.microsoft.com/office/drawing/2014/main" id="{21FB841D-81CB-5DF8-1F2B-7AFAD9F73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890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2ef9112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92" name="Google Shape;292;g962ef9112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7F700C66-1CAC-9D47-972B-A5ACD0FB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C80BD673-CFD3-5CC2-4AFC-A1E43372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8ADBA992-B6FC-E4A7-5E98-74122FDA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472" name="Google Shape;1472;g9646c4d463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9646c4d46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957" name="Google Shape;1957;g9646c4d463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FAD66FCF-B7B9-05CB-2B06-22F518A5A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6658CD88-C16C-176F-2F0C-E0A61D5CD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00A37247-006B-17B7-7216-E2D13ED25F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638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198" name="Google Shape;2198;g9646c4d463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9646c4d46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301" name="Google Shape;2301;g9646c4d46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459" name="Google Shape;2459;g9646c4d46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9646c4d463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165" name="Google Shape;3165;g9646c4d463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9646c4d463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447" name="Google Shape;3447;g9646c4d463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4B016963-606C-B133-E243-0EDA0C49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1166D576-CE6F-CE41-6A00-CAD4259D1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1D057A30-2F7D-2687-1D17-584872012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105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32" name="Google Shape;3932;g9646c4d463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9646c4d46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98" name="Google Shape;3998;g9646c4d46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9646c4d463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108" name="Google Shape;4108;g9646c4d463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SLIDES_API15547573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97" name="Google Shape;4497;SLIDES_API15547573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SLIDES_API1554757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504" name="Google Shape;4504;SLIDES_API1554757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511" name="Google Shape;4511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5A88EB8-C406-C20D-8991-48254EA7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BFC7B3F3-A865-E6E8-C77C-E1D0E3C8C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AD65A594-BC00-3492-5B45-3B0B4A15C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D4AFC505-53A7-98F9-8F03-34EA4B28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BC9277E9-FA7C-5CDA-DAFA-23F2A2CBD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EFDAA3EA-F400-7AA5-04C4-BD4BB7C64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36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9F083EF-DA4F-4D21-FB18-BE76CB75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44CF01EE-FEC8-793E-F991-9ECB57D73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C61FD665-5F21-7D90-8282-97A67652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5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AA6EEBDF-0319-BEC5-0EA0-8937A24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D118935D-B886-FC47-98DA-5C8C6D182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79EE8F68-8E4F-A34F-E80B-8654E453F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6E9D-4C3A-50DF-A54E-97ECE8F3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BA319-74D8-8813-E4EB-C5F2146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06077-3B7C-D6D8-7199-247C06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EEF2-B829-5949-8AA8-3D78445DF577}" type="datetimeFigureOut">
              <a:rPr lang="it-IT" smtClean="0"/>
              <a:t>10/12/2025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47EBA-0380-4589-5409-FCC99B1E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F8563-6C7B-F199-5B2C-B744B9E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70D4-9E50-5445-B7AA-512F85FA93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05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it.ly/30B07Gq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this template begins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Marchio di Ateneo">
            <a:extLst>
              <a:ext uri="{FF2B5EF4-FFF2-40B4-BE49-F238E27FC236}">
                <a16:creationId xmlns:a16="http://schemas.microsoft.com/office/drawing/2014/main" id="{C4F33A81-0026-9FAC-FEE5-8F00B49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90" y="139342"/>
            <a:ext cx="103673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279ACD26-C582-42B7-28B1-BE8AE4E2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>
            <a:extLst>
              <a:ext uri="{FF2B5EF4-FFF2-40B4-BE49-F238E27FC236}">
                <a16:creationId xmlns:a16="http://schemas.microsoft.com/office/drawing/2014/main" id="{9231E436-2467-692A-CF6A-782B525A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947171"/>
              </p:ext>
            </p:extLst>
          </p:nvPr>
        </p:nvGraphicFramePr>
        <p:xfrm>
          <a:off x="4516779" y="1955674"/>
          <a:ext cx="4382168" cy="2678395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10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Camouflage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The trigger blends in with the real features.</a:t>
                      </a:r>
                      <a:endParaRPr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Confusion</a:t>
                      </a:r>
                      <a:endParaRPr lang="it-IT"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Poisoned samples end up in high-density areas and confuse clustering/analysis.</a:t>
                      </a:r>
                      <a:endParaRPr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Absence</a:t>
                      </a: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of </a:t>
                      </a: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abnormalities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There is no label manipulation. </a:t>
                      </a:r>
                      <a:endParaRPr sz="1200" dirty="0">
                        <a:solidFill>
                          <a:srgbClr val="000000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2451F34F-898D-CFBF-5BBD-E4C7BD45D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so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defend</a:t>
            </a:r>
            <a:r>
              <a:rPr lang="it-IT" dirty="0"/>
              <a:t> from?</a:t>
            </a:r>
            <a:endParaRPr dirty="0"/>
          </a:p>
        </p:txBody>
      </p:sp>
      <p:grpSp>
        <p:nvGrpSpPr>
          <p:cNvPr id="464" name="Google Shape;464;p20">
            <a:extLst>
              <a:ext uri="{FF2B5EF4-FFF2-40B4-BE49-F238E27FC236}">
                <a16:creationId xmlns:a16="http://schemas.microsoft.com/office/drawing/2014/main" id="{655E4804-1216-FD27-B486-97E649AF0B38}"/>
              </a:ext>
            </a:extLst>
          </p:cNvPr>
          <p:cNvGrpSpPr/>
          <p:nvPr/>
        </p:nvGrpSpPr>
        <p:grpSpPr>
          <a:xfrm>
            <a:off x="4728778" y="3991850"/>
            <a:ext cx="335187" cy="354348"/>
            <a:chOff x="2792731" y="1613553"/>
            <a:chExt cx="335187" cy="354348"/>
          </a:xfrm>
        </p:grpSpPr>
        <p:sp>
          <p:nvSpPr>
            <p:cNvPr id="465" name="Google Shape;465;p20">
              <a:extLst>
                <a:ext uri="{FF2B5EF4-FFF2-40B4-BE49-F238E27FC236}">
                  <a16:creationId xmlns:a16="http://schemas.microsoft.com/office/drawing/2014/main" id="{CDB29124-34E9-138B-846A-1CE06D815124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>
              <a:extLst>
                <a:ext uri="{FF2B5EF4-FFF2-40B4-BE49-F238E27FC236}">
                  <a16:creationId xmlns:a16="http://schemas.microsoft.com/office/drawing/2014/main" id="{F47C16EA-3BDD-0BEC-BA05-CCD28CB72C78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>
              <a:extLst>
                <a:ext uri="{FF2B5EF4-FFF2-40B4-BE49-F238E27FC236}">
                  <a16:creationId xmlns:a16="http://schemas.microsoft.com/office/drawing/2014/main" id="{60762E63-EAB5-0408-2BDA-6B2E9847AF15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>
              <a:extLst>
                <a:ext uri="{FF2B5EF4-FFF2-40B4-BE49-F238E27FC236}">
                  <a16:creationId xmlns:a16="http://schemas.microsoft.com/office/drawing/2014/main" id="{4AD7C2B9-C59F-42DA-7A74-83087253E192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>
              <a:extLst>
                <a:ext uri="{FF2B5EF4-FFF2-40B4-BE49-F238E27FC236}">
                  <a16:creationId xmlns:a16="http://schemas.microsoft.com/office/drawing/2014/main" id="{10014D5E-F153-13BE-7A2D-02E46F8B8080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>
              <a:extLst>
                <a:ext uri="{FF2B5EF4-FFF2-40B4-BE49-F238E27FC236}">
                  <a16:creationId xmlns:a16="http://schemas.microsoft.com/office/drawing/2014/main" id="{E184B574-BECF-E36F-ED4F-E6F4C4C42145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5;p18">
            <a:extLst>
              <a:ext uri="{FF2B5EF4-FFF2-40B4-BE49-F238E27FC236}">
                <a16:creationId xmlns:a16="http://schemas.microsoft.com/office/drawing/2014/main" id="{85E5211F-5A68-3CCB-411D-8E7617B25948}"/>
              </a:ext>
            </a:extLst>
          </p:cNvPr>
          <p:cNvGrpSpPr/>
          <p:nvPr/>
        </p:nvGrpSpPr>
        <p:grpSpPr>
          <a:xfrm>
            <a:off x="168853" y="2225939"/>
            <a:ext cx="4170023" cy="2379555"/>
            <a:chOff x="2925068" y="2092209"/>
            <a:chExt cx="3288881" cy="1876746"/>
          </a:xfrm>
        </p:grpSpPr>
        <p:sp>
          <p:nvSpPr>
            <p:cNvPr id="3" name="Google Shape;296;p18">
              <a:extLst>
                <a:ext uri="{FF2B5EF4-FFF2-40B4-BE49-F238E27FC236}">
                  <a16:creationId xmlns:a16="http://schemas.microsoft.com/office/drawing/2014/main" id="{C56CDE61-0932-90BF-AC44-F0A41ABA1942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7;p18">
              <a:extLst>
                <a:ext uri="{FF2B5EF4-FFF2-40B4-BE49-F238E27FC236}">
                  <a16:creationId xmlns:a16="http://schemas.microsoft.com/office/drawing/2014/main" id="{48EB0BB9-8DEF-9908-743D-8184BD794A34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8;p18">
              <a:extLst>
                <a:ext uri="{FF2B5EF4-FFF2-40B4-BE49-F238E27FC236}">
                  <a16:creationId xmlns:a16="http://schemas.microsoft.com/office/drawing/2014/main" id="{6D7CC7E9-5EA1-31C6-B9D4-10A0A412C647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9;p18">
              <a:extLst>
                <a:ext uri="{FF2B5EF4-FFF2-40B4-BE49-F238E27FC236}">
                  <a16:creationId xmlns:a16="http://schemas.microsoft.com/office/drawing/2014/main" id="{53A1017B-71D3-187F-E8BB-934A6E454D09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;p18">
              <a:extLst>
                <a:ext uri="{FF2B5EF4-FFF2-40B4-BE49-F238E27FC236}">
                  <a16:creationId xmlns:a16="http://schemas.microsoft.com/office/drawing/2014/main" id="{0DBD147A-5674-AA47-B52A-2EA91163A372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18">
              <a:extLst>
                <a:ext uri="{FF2B5EF4-FFF2-40B4-BE49-F238E27FC236}">
                  <a16:creationId xmlns:a16="http://schemas.microsoft.com/office/drawing/2014/main" id="{4F472716-2B60-511D-0229-4B6828B43835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;p18">
              <a:extLst>
                <a:ext uri="{FF2B5EF4-FFF2-40B4-BE49-F238E27FC236}">
                  <a16:creationId xmlns:a16="http://schemas.microsoft.com/office/drawing/2014/main" id="{FBF21C79-09F1-C854-887B-80F1DF29E695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;p18">
              <a:extLst>
                <a:ext uri="{FF2B5EF4-FFF2-40B4-BE49-F238E27FC236}">
                  <a16:creationId xmlns:a16="http://schemas.microsoft.com/office/drawing/2014/main" id="{9689E90A-E2EE-8C29-814D-974926696C53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logo, Elementi grafici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582248C-DB9E-DBF7-6436-BD936547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672" y="2201996"/>
            <a:ext cx="362899" cy="362899"/>
          </a:xfrm>
          <a:prstGeom prst="rect">
            <a:avLst/>
          </a:prstGeom>
        </p:spPr>
      </p:pic>
      <p:pic>
        <p:nvPicPr>
          <p:cNvPr id="22" name="Immagine 21" descr="Immagine che contiene Elementi grafici, log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4E6A87E-A477-6977-99F0-2BFB6AA4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0672" y="3096923"/>
            <a:ext cx="362899" cy="3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A3B-0365-1FDE-52AC-ADD13A89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1E86F-E10D-7E2B-BECD-7839AC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DE0679-F091-3BB3-0333-BB0FA905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663251"/>
            <a:ext cx="3477985" cy="2489597"/>
          </a:xfrm>
        </p:spPr>
        <p:txBody>
          <a:bodyPr/>
          <a:lstStyle/>
          <a:p>
            <a:r>
              <a:rPr lang="en-US" sz="1400" dirty="0"/>
              <a:t>Subnetworks contain “optimal” (winning tickets)</a:t>
            </a:r>
          </a:p>
          <a:p>
            <a:pPr marL="114300" indent="0">
              <a:buNone/>
            </a:pPr>
            <a:endParaRPr lang="it-IT" sz="1400" dirty="0"/>
          </a:p>
          <a:p>
            <a:r>
              <a:rPr lang="en-US" sz="1400" dirty="0"/>
              <a:t>These subnetworks are robust to noise and perturbations</a:t>
            </a:r>
          </a:p>
          <a:p>
            <a:endParaRPr lang="en-US" sz="1400" dirty="0"/>
          </a:p>
          <a:p>
            <a:r>
              <a:rPr lang="en-US" sz="1400" dirty="0"/>
              <a:t>The backdoor could also form a “robust path” similar to a winning         ticket</a:t>
            </a:r>
            <a:endParaRPr lang="it-IT" sz="1400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1882B413-46F0-8F3D-E02A-0CD5CB9F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5" y="16632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4025AEB-F756-2D03-1CDF-F03A9532549B}"/>
              </a:ext>
            </a:extLst>
          </p:cNvPr>
          <p:cNvSpPr/>
          <p:nvPr/>
        </p:nvSpPr>
        <p:spPr>
          <a:xfrm>
            <a:off x="5302251" y="19780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31119E4B-72A7-A16E-B9C3-75912D6B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7" y="27250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883A7F-7A26-BF7A-570D-16025447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4524A75D-F381-BBD1-8675-A49714CA3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Key Idea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8DD860-7D47-E24B-54EB-3C757C272B6F}"/>
              </a:ext>
            </a:extLst>
          </p:cNvPr>
          <p:cNvSpPr txBox="1"/>
          <p:nvPr/>
        </p:nvSpPr>
        <p:spPr>
          <a:xfrm>
            <a:off x="3962399" y="1152475"/>
            <a:ext cx="4876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project aims to verify whether backdoored samples: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show resilience to misclassification when the model is perturbed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react differently than normal samples when noise or pruning is applied.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1" name="Immagine 30" descr="Immagine che contiene clipart, giallo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1D0AF3A-5E70-1FCF-A671-6F07FE3E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" y="1152475"/>
            <a:ext cx="2653775" cy="26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5FF77CD-6DA1-C749-A0A0-0A8333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680FF8EC-C5F5-8A8E-F964-9D53D19A9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Objective</a:t>
            </a:r>
            <a:endParaRPr dirty="0"/>
          </a:p>
        </p:txBody>
      </p:sp>
      <p:graphicFrame>
        <p:nvGraphicFramePr>
          <p:cNvPr id="20" name="Google Shape;446;p20">
            <a:extLst>
              <a:ext uri="{FF2B5EF4-FFF2-40B4-BE49-F238E27FC236}">
                <a16:creationId xmlns:a16="http://schemas.microsoft.com/office/drawing/2014/main" id="{4C11FC7B-ACAF-13B1-980B-432205532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8147105"/>
              </p:ext>
            </p:extLst>
          </p:nvPr>
        </p:nvGraphicFramePr>
        <p:xfrm>
          <a:off x="1891850" y="1346963"/>
          <a:ext cx="5800725" cy="120619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00666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479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19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 panose="020B0503050000020004" pitchFamily="34" charset="0"/>
                        </a:rPr>
                        <a:t>Understanding whether noise and sparsity can:</a:t>
                      </a:r>
                    </a:p>
                    <a:p>
                      <a:endParaRPr lang="it-IT" sz="1200" dirty="0">
                        <a:latin typeface="Fira Sans" panose="020B05030500000200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change the classification of clean samples but not poisoned samples, and isolate them.</a:t>
                      </a: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e 20">
            <a:extLst>
              <a:ext uri="{FF2B5EF4-FFF2-40B4-BE49-F238E27FC236}">
                <a16:creationId xmlns:a16="http://schemas.microsoft.com/office/drawing/2014/main" id="{1C9D4412-F40F-A29D-8649-49208437B086}"/>
              </a:ext>
            </a:extLst>
          </p:cNvPr>
          <p:cNvSpPr/>
          <p:nvPr/>
        </p:nvSpPr>
        <p:spPr>
          <a:xfrm>
            <a:off x="1609275" y="1383017"/>
            <a:ext cx="1079500" cy="1244075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E50E616-3371-E77F-1C72-9F9354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75" y="999438"/>
            <a:ext cx="1764507" cy="17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7">
          <a:extLst>
            <a:ext uri="{FF2B5EF4-FFF2-40B4-BE49-F238E27FC236}">
              <a16:creationId xmlns:a16="http://schemas.microsoft.com/office/drawing/2014/main" id="{17309239-71B4-0E0A-D25C-3CFE85B9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E2BE802-9F17-AB62-2062-3D2E64166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EDDEAE6-3B37-486D-E5DD-D6862E392C8B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It is an advanced strategy for placing triggers in the best features and at the best points in the data space.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7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The algorithm searches for the densest regions of actual benign samples.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In those regions, he inserts the poisoned samples, with the features manipulated.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The trigger is then “hidden” within compact groups of benign tumors.</a:t>
            </a:r>
            <a:endParaRPr lang="en-US" sz="17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Immagine 3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927C9B1-9638-2B20-D5D2-673F0E3C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2271" r="3" b="9717"/>
          <a:stretch>
            <a:fillRect/>
          </a:stretch>
        </p:blipFill>
        <p:spPr>
          <a:xfrm>
            <a:off x="4764788" y="1152475"/>
            <a:ext cx="4019550" cy="354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46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>
          <a:extLst>
            <a:ext uri="{FF2B5EF4-FFF2-40B4-BE49-F238E27FC236}">
              <a16:creationId xmlns:a16="http://schemas.microsoft.com/office/drawing/2014/main" id="{2EC7FDA4-6303-EE6C-5602-EDA651F0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50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8A953B2-6D62-5BF0-1A2E-F9B1FF20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3" y="2525335"/>
            <a:ext cx="714936" cy="714936"/>
          </a:xfrm>
          <a:prstGeom prst="rect">
            <a:avLst/>
          </a:prstGeom>
        </p:spPr>
      </p:pic>
      <p:sp>
        <p:nvSpPr>
          <p:cNvPr id="3534" name="Google Shape;3534;p39">
            <a:extLst>
              <a:ext uri="{FF2B5EF4-FFF2-40B4-BE49-F238E27FC236}">
                <a16:creationId xmlns:a16="http://schemas.microsoft.com/office/drawing/2014/main" id="{676759D6-8C22-9DDF-10B6-5B8752154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defenses</a:t>
            </a:r>
            <a:endParaRPr dirty="0"/>
          </a:p>
        </p:txBody>
      </p:sp>
      <p:sp>
        <p:nvSpPr>
          <p:cNvPr id="3535" name="Google Shape;3535;p39">
            <a:extLst>
              <a:ext uri="{FF2B5EF4-FFF2-40B4-BE49-F238E27FC236}">
                <a16:creationId xmlns:a16="http://schemas.microsoft.com/office/drawing/2014/main" id="{5379A388-C00A-E5CE-3559-6010FBF83EE8}"/>
              </a:ext>
            </a:extLst>
          </p:cNvPr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>
            <a:extLst>
              <a:ext uri="{FF2B5EF4-FFF2-40B4-BE49-F238E27FC236}">
                <a16:creationId xmlns:a16="http://schemas.microsoft.com/office/drawing/2014/main" id="{B8CFAB2E-F535-B592-485D-45C1604324DB}"/>
              </a:ext>
            </a:extLst>
          </p:cNvPr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>
            <a:extLst>
              <a:ext uri="{FF2B5EF4-FFF2-40B4-BE49-F238E27FC236}">
                <a16:creationId xmlns:a16="http://schemas.microsoft.com/office/drawing/2014/main" id="{2907CC44-580E-BA9E-1855-AAED257EB484}"/>
              </a:ext>
            </a:extLst>
          </p:cNvPr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>
            <a:extLst>
              <a:ext uri="{FF2B5EF4-FFF2-40B4-BE49-F238E27FC236}">
                <a16:creationId xmlns:a16="http://schemas.microsoft.com/office/drawing/2014/main" id="{4117AA0B-5667-E91F-E8DB-22BDD950F59D}"/>
              </a:ext>
            </a:extLst>
          </p:cNvPr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>
            <a:extLst>
              <a:ext uri="{FF2B5EF4-FFF2-40B4-BE49-F238E27FC236}">
                <a16:creationId xmlns:a16="http://schemas.microsoft.com/office/drawing/2014/main" id="{DF74D8E8-7B62-DDC6-4CE3-B0291BF32D96}"/>
              </a:ext>
            </a:extLst>
          </p:cNvPr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>
            <a:extLst>
              <a:ext uri="{FF2B5EF4-FFF2-40B4-BE49-F238E27FC236}">
                <a16:creationId xmlns:a16="http://schemas.microsoft.com/office/drawing/2014/main" id="{FD7AB44A-1B43-697A-63A5-E47F498B4E68}"/>
              </a:ext>
            </a:extLst>
          </p:cNvPr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>
            <a:extLst>
              <a:ext uri="{FF2B5EF4-FFF2-40B4-BE49-F238E27FC236}">
                <a16:creationId xmlns:a16="http://schemas.microsoft.com/office/drawing/2014/main" id="{E6EEBB0A-447D-F305-7FB4-6AB2C1B2EF95}"/>
              </a:ext>
            </a:extLst>
          </p:cNvPr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>
            <a:extLst>
              <a:ext uri="{FF2B5EF4-FFF2-40B4-BE49-F238E27FC236}">
                <a16:creationId xmlns:a16="http://schemas.microsoft.com/office/drawing/2014/main" id="{7FC152CA-E41B-CB87-498D-7DDB08F8EB00}"/>
              </a:ext>
            </a:extLst>
          </p:cNvPr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>
            <a:extLst>
              <a:ext uri="{FF2B5EF4-FFF2-40B4-BE49-F238E27FC236}">
                <a16:creationId xmlns:a16="http://schemas.microsoft.com/office/drawing/2014/main" id="{5AE2CA86-9CE2-BF4B-3236-B665395F0023}"/>
              </a:ext>
            </a:extLst>
          </p:cNvPr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>
            <a:extLst>
              <a:ext uri="{FF2B5EF4-FFF2-40B4-BE49-F238E27FC236}">
                <a16:creationId xmlns:a16="http://schemas.microsoft.com/office/drawing/2014/main" id="{A9D96320-A2CF-4716-D4E7-C4B6583A9F34}"/>
              </a:ext>
            </a:extLst>
          </p:cNvPr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>
            <a:extLst>
              <a:ext uri="{FF2B5EF4-FFF2-40B4-BE49-F238E27FC236}">
                <a16:creationId xmlns:a16="http://schemas.microsoft.com/office/drawing/2014/main" id="{06FD5E20-F06E-7786-851F-1C518BEC94EA}"/>
              </a:ext>
            </a:extLst>
          </p:cNvPr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>
            <a:extLst>
              <a:ext uri="{FF2B5EF4-FFF2-40B4-BE49-F238E27FC236}">
                <a16:creationId xmlns:a16="http://schemas.microsoft.com/office/drawing/2014/main" id="{5CD6AEAE-6469-4427-4D32-90F7D5D46846}"/>
              </a:ext>
            </a:extLst>
          </p:cNvPr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>
            <a:extLst>
              <a:ext uri="{FF2B5EF4-FFF2-40B4-BE49-F238E27FC236}">
                <a16:creationId xmlns:a16="http://schemas.microsoft.com/office/drawing/2014/main" id="{5594E7E1-19A3-DF45-3B7E-A6AA044B3DA3}"/>
              </a:ext>
            </a:extLst>
          </p:cNvPr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>
            <a:extLst>
              <a:ext uri="{FF2B5EF4-FFF2-40B4-BE49-F238E27FC236}">
                <a16:creationId xmlns:a16="http://schemas.microsoft.com/office/drawing/2014/main" id="{3B94166F-41C4-C472-8BD1-06B1DF5C5418}"/>
              </a:ext>
            </a:extLst>
          </p:cNvPr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>
            <a:extLst>
              <a:ext uri="{FF2B5EF4-FFF2-40B4-BE49-F238E27FC236}">
                <a16:creationId xmlns:a16="http://schemas.microsoft.com/office/drawing/2014/main" id="{6811051F-9716-3D16-3A99-4CAC1091E4A3}"/>
              </a:ext>
            </a:extLst>
          </p:cNvPr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>
            <a:extLst>
              <a:ext uri="{FF2B5EF4-FFF2-40B4-BE49-F238E27FC236}">
                <a16:creationId xmlns:a16="http://schemas.microsoft.com/office/drawing/2014/main" id="{97C183DC-8A28-BCA3-3EB9-EE7A19ECA091}"/>
              </a:ext>
            </a:extLst>
          </p:cNvPr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>
            <a:extLst>
              <a:ext uri="{FF2B5EF4-FFF2-40B4-BE49-F238E27FC236}">
                <a16:creationId xmlns:a16="http://schemas.microsoft.com/office/drawing/2014/main" id="{F8CF88B9-1213-A28A-8DF8-3B55D0534070}"/>
              </a:ext>
            </a:extLst>
          </p:cNvPr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>
            <a:extLst>
              <a:ext uri="{FF2B5EF4-FFF2-40B4-BE49-F238E27FC236}">
                <a16:creationId xmlns:a16="http://schemas.microsoft.com/office/drawing/2014/main" id="{35F0B985-EEFC-BE0A-DE71-F7AFD3A97751}"/>
              </a:ext>
            </a:extLst>
          </p:cNvPr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73;p28">
            <a:extLst>
              <a:ext uri="{FF2B5EF4-FFF2-40B4-BE49-F238E27FC236}">
                <a16:creationId xmlns:a16="http://schemas.microsoft.com/office/drawing/2014/main" id="{B9F173D8-4368-6E39-2489-1D617E446498}"/>
              </a:ext>
            </a:extLst>
          </p:cNvPr>
          <p:cNvGrpSpPr/>
          <p:nvPr/>
        </p:nvGrpSpPr>
        <p:grpSpPr>
          <a:xfrm>
            <a:off x="1022325" y="2453864"/>
            <a:ext cx="1689786" cy="767227"/>
            <a:chOff x="445951" y="1247625"/>
            <a:chExt cx="1363696" cy="759072"/>
          </a:xfrm>
        </p:grpSpPr>
        <p:sp>
          <p:nvSpPr>
            <p:cNvPr id="12" name="Google Shape;1774;p28">
              <a:extLst>
                <a:ext uri="{FF2B5EF4-FFF2-40B4-BE49-F238E27FC236}">
                  <a16:creationId xmlns:a16="http://schemas.microsoft.com/office/drawing/2014/main" id="{32764C6A-735A-96F1-0B5D-676EDF6D0E11}"/>
                </a:ext>
              </a:extLst>
            </p:cNvPr>
            <p:cNvSpPr txBox="1"/>
            <p:nvPr/>
          </p:nvSpPr>
          <p:spPr>
            <a:xfrm>
              <a:off x="445951" y="1247625"/>
              <a:ext cx="1363696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Spectral</a:t>
              </a: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signatures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775;p28">
              <a:extLst>
                <a:ext uri="{FF2B5EF4-FFF2-40B4-BE49-F238E27FC236}">
                  <a16:creationId xmlns:a16="http://schemas.microsoft.com/office/drawing/2014/main" id="{CDF098CF-F3B7-7ADE-CB30-626900F23CA6}"/>
                </a:ext>
              </a:extLst>
            </p:cNvPr>
            <p:cNvSpPr txBox="1"/>
            <p:nvPr/>
          </p:nvSpPr>
          <p:spPr>
            <a:xfrm>
              <a:off x="445951" y="156449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en-US" sz="800" dirty="0">
                  <a:latin typeface="Fira Sans" panose="020B0503050000020004" pitchFamily="34" charset="0"/>
                </a:rPr>
                <a:t>Search for separable subpopulations in SVD. </a:t>
              </a:r>
              <a:br>
                <a:rPr lang="en-US" sz="800" dirty="0">
                  <a:latin typeface="Fira Sans" panose="020B0503050000020004" pitchFamily="34" charset="0"/>
                </a:rPr>
              </a:br>
              <a:r>
                <a:rPr lang="en-US" sz="800" dirty="0">
                  <a:latin typeface="Fira Sans" panose="020B0503050000020004" pitchFamily="34" charset="0"/>
                </a:rPr>
                <a:t>Only works if the trigger creates an isolated cluster. 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" name="Google Shape;1773;p28">
            <a:extLst>
              <a:ext uri="{FF2B5EF4-FFF2-40B4-BE49-F238E27FC236}">
                <a16:creationId xmlns:a16="http://schemas.microsoft.com/office/drawing/2014/main" id="{AB1601AD-ABD7-6692-29A8-29215F27B116}"/>
              </a:ext>
            </a:extLst>
          </p:cNvPr>
          <p:cNvGrpSpPr/>
          <p:nvPr/>
        </p:nvGrpSpPr>
        <p:grpSpPr>
          <a:xfrm>
            <a:off x="4102074" y="1213573"/>
            <a:ext cx="1296000" cy="704576"/>
            <a:chOff x="442777" y="1296675"/>
            <a:chExt cx="1296000" cy="704576"/>
          </a:xfrm>
        </p:grpSpPr>
        <p:sp>
          <p:nvSpPr>
            <p:cNvPr id="15" name="Google Shape;1774;p28">
              <a:extLst>
                <a:ext uri="{FF2B5EF4-FFF2-40B4-BE49-F238E27FC236}">
                  <a16:creationId xmlns:a16="http://schemas.microsoft.com/office/drawing/2014/main" id="{3D8D059C-774B-BBCA-A3B4-FDF7EA999673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HDBSCAN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1775;p28">
              <a:extLst>
                <a:ext uri="{FF2B5EF4-FFF2-40B4-BE49-F238E27FC236}">
                  <a16:creationId xmlns:a16="http://schemas.microsoft.com/office/drawing/2014/main" id="{87079637-678C-EDB3-2829-6DDB459CF5F1}"/>
                </a:ext>
              </a:extLst>
            </p:cNvPr>
            <p:cNvSpPr txBox="1"/>
            <p:nvPr/>
          </p:nvSpPr>
          <p:spPr>
            <a:xfrm>
              <a:off x="442777" y="155905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r>
                <a:rPr lang="en-US" sz="800" dirty="0">
                  <a:latin typeface="Fira Sans" panose="020B0503050000020004" pitchFamily="34" charset="0"/>
                </a:rPr>
                <a:t>Density-based hierarchical clustering: forms dense clusters and marks sparse points as outliers.</a:t>
              </a:r>
              <a:endParaRPr lang="it-IT" sz="800" dirty="0">
                <a:latin typeface="Fira Sans" panose="020B0503050000020004" pitchFamily="34" charset="0"/>
              </a:endParaRPr>
            </a:p>
          </p:txBody>
        </p:sp>
      </p:grpSp>
      <p:grpSp>
        <p:nvGrpSpPr>
          <p:cNvPr id="17" name="Google Shape;1776;p28">
            <a:extLst>
              <a:ext uri="{FF2B5EF4-FFF2-40B4-BE49-F238E27FC236}">
                <a16:creationId xmlns:a16="http://schemas.microsoft.com/office/drawing/2014/main" id="{CCA012F6-61E0-CA0B-BB55-A279FE33E0F9}"/>
              </a:ext>
            </a:extLst>
          </p:cNvPr>
          <p:cNvGrpSpPr/>
          <p:nvPr/>
        </p:nvGrpSpPr>
        <p:grpSpPr>
          <a:xfrm>
            <a:off x="6598775" y="2410490"/>
            <a:ext cx="1468180" cy="931587"/>
            <a:chOff x="7405301" y="1296675"/>
            <a:chExt cx="1296000" cy="645312"/>
          </a:xfrm>
        </p:grpSpPr>
        <p:sp>
          <p:nvSpPr>
            <p:cNvPr id="18" name="Google Shape;1777;p28">
              <a:extLst>
                <a:ext uri="{FF2B5EF4-FFF2-40B4-BE49-F238E27FC236}">
                  <a16:creationId xmlns:a16="http://schemas.microsoft.com/office/drawing/2014/main" id="{E072B4C8-7C8A-045F-DD04-0FEE520E9829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 Forest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" name="Google Shape;1778;p28">
              <a:extLst>
                <a:ext uri="{FF2B5EF4-FFF2-40B4-BE49-F238E27FC236}">
                  <a16:creationId xmlns:a16="http://schemas.microsoft.com/office/drawing/2014/main" id="{D2C61817-D393-12B5-0015-F4C1E5C92220}"/>
                </a:ext>
              </a:extLst>
            </p:cNvPr>
            <p:cNvSpPr txBox="1"/>
            <p:nvPr/>
          </p:nvSpPr>
          <p:spPr>
            <a:xfrm>
              <a:off x="7405301" y="149978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800" dirty="0">
                  <a:latin typeface="Fira Sans" panose="020B0503050000020004" pitchFamily="34" charset="0"/>
                </a:rPr>
                <a:t>Isolate anomalies by building random trees that quickly separate rare points from normal ones.</a:t>
              </a:r>
              <a:endParaRPr sz="8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14F751D6-01C4-BB3B-BCD2-6B31554A4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6780" y="2653155"/>
            <a:ext cx="688922" cy="688922"/>
          </a:xfrm>
          <a:prstGeom prst="rect">
            <a:avLst/>
          </a:prstGeom>
        </p:spPr>
      </p:pic>
      <p:pic>
        <p:nvPicPr>
          <p:cNvPr id="47" name="Immagine 46" descr="Immagine che contiene cerchio, Elementi grafici, emoticon, clipart&#10;&#10;Il contenuto generato dall'IA potrebbe non essere corretto.">
            <a:extLst>
              <a:ext uri="{FF2B5EF4-FFF2-40B4-BE49-F238E27FC236}">
                <a16:creationId xmlns:a16="http://schemas.microsoft.com/office/drawing/2014/main" id="{23FD2169-CA16-BF87-5500-C4837EBFB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333" y="2127801"/>
            <a:ext cx="646629" cy="6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4DDB4B9-2193-29FD-416D-FB9AB887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>
            <a:extLst>
              <a:ext uri="{FF2B5EF4-FFF2-40B4-BE49-F238E27FC236}">
                <a16:creationId xmlns:a16="http://schemas.microsoft.com/office/drawing/2014/main" id="{D6214EB1-4FBE-311F-DFE1-122FF061BBAB}"/>
              </a:ext>
            </a:extLst>
          </p:cNvPr>
          <p:cNvSpPr/>
          <p:nvPr/>
        </p:nvSpPr>
        <p:spPr>
          <a:xfrm>
            <a:off x="5820371" y="3059454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>
            <a:extLst>
              <a:ext uri="{FF2B5EF4-FFF2-40B4-BE49-F238E27FC236}">
                <a16:creationId xmlns:a16="http://schemas.microsoft.com/office/drawing/2014/main" id="{3B5BDC2F-E62B-8E65-C291-032316E2295F}"/>
              </a:ext>
            </a:extLst>
          </p:cNvPr>
          <p:cNvSpPr/>
          <p:nvPr/>
        </p:nvSpPr>
        <p:spPr>
          <a:xfrm>
            <a:off x="6047946" y="3178986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5452DEEA-65A6-3E4D-C5FF-7A8C364AE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Why do these defenses fail?</a:t>
            </a:r>
            <a:endParaRPr dirty="0"/>
          </a:p>
        </p:txBody>
      </p:sp>
      <p:sp>
        <p:nvSpPr>
          <p:cNvPr id="3656" name="Google Shape;3656;p40">
            <a:extLst>
              <a:ext uri="{FF2B5EF4-FFF2-40B4-BE49-F238E27FC236}">
                <a16:creationId xmlns:a16="http://schemas.microsoft.com/office/drawing/2014/main" id="{E3460AA4-246E-F2C0-AB81-66D43E1A7AC6}"/>
              </a:ext>
            </a:extLst>
          </p:cNvPr>
          <p:cNvSpPr/>
          <p:nvPr/>
        </p:nvSpPr>
        <p:spPr>
          <a:xfrm>
            <a:off x="3994920" y="1489464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40">
            <a:extLst>
              <a:ext uri="{FF2B5EF4-FFF2-40B4-BE49-F238E27FC236}">
                <a16:creationId xmlns:a16="http://schemas.microsoft.com/office/drawing/2014/main" id="{CB646903-B780-5DAD-FADF-DE83A543D5E8}"/>
              </a:ext>
            </a:extLst>
          </p:cNvPr>
          <p:cNvSpPr/>
          <p:nvPr/>
        </p:nvSpPr>
        <p:spPr>
          <a:xfrm>
            <a:off x="4176120" y="1608996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40">
            <a:extLst>
              <a:ext uri="{FF2B5EF4-FFF2-40B4-BE49-F238E27FC236}">
                <a16:creationId xmlns:a16="http://schemas.microsoft.com/office/drawing/2014/main" id="{DA35DCD0-64F5-8DAD-A095-235547954DCD}"/>
              </a:ext>
            </a:extLst>
          </p:cNvPr>
          <p:cNvSpPr txBox="1"/>
          <p:nvPr/>
        </p:nvSpPr>
        <p:spPr>
          <a:xfrm>
            <a:off x="4353157" y="1708432"/>
            <a:ext cx="1276177" cy="69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Clean-label directly attacks the structure of space.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3" name="Google Shape;3743;p40">
            <a:extLst>
              <a:ext uri="{FF2B5EF4-FFF2-40B4-BE49-F238E27FC236}">
                <a16:creationId xmlns:a16="http://schemas.microsoft.com/office/drawing/2014/main" id="{83ED6A96-5E95-1600-62D9-EC880E5C46D9}"/>
              </a:ext>
            </a:extLst>
          </p:cNvPr>
          <p:cNvSpPr txBox="1"/>
          <p:nvPr/>
        </p:nvSpPr>
        <p:spPr>
          <a:xfrm>
            <a:off x="6247562" y="3364602"/>
            <a:ext cx="1143000" cy="50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None of the defenses can create separation between clean and poisoned classes.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080;p35">
            <a:extLst>
              <a:ext uri="{FF2B5EF4-FFF2-40B4-BE49-F238E27FC236}">
                <a16:creationId xmlns:a16="http://schemas.microsoft.com/office/drawing/2014/main" id="{32BBD057-C783-2651-45B4-4A67ED242B66}"/>
              </a:ext>
            </a:extLst>
          </p:cNvPr>
          <p:cNvGrpSpPr/>
          <p:nvPr/>
        </p:nvGrpSpPr>
        <p:grpSpPr>
          <a:xfrm>
            <a:off x="696185" y="1215515"/>
            <a:ext cx="2571315" cy="3337373"/>
            <a:chOff x="457194" y="1463225"/>
            <a:chExt cx="2571315" cy="3337373"/>
          </a:xfrm>
        </p:grpSpPr>
        <p:sp>
          <p:nvSpPr>
            <p:cNvPr id="3" name="Google Shape;3081;p35">
              <a:extLst>
                <a:ext uri="{FF2B5EF4-FFF2-40B4-BE49-F238E27FC236}">
                  <a16:creationId xmlns:a16="http://schemas.microsoft.com/office/drawing/2014/main" id="{5F958B79-A3CB-E7CD-F459-26B2873CEE6B}"/>
                </a:ext>
              </a:extLst>
            </p:cNvPr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82;p35">
              <a:extLst>
                <a:ext uri="{FF2B5EF4-FFF2-40B4-BE49-F238E27FC236}">
                  <a16:creationId xmlns:a16="http://schemas.microsoft.com/office/drawing/2014/main" id="{C40C56AB-060E-A2A5-364D-245B53ADFFB6}"/>
                </a:ext>
              </a:extLst>
            </p:cNvPr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83;p35">
              <a:extLst>
                <a:ext uri="{FF2B5EF4-FFF2-40B4-BE49-F238E27FC236}">
                  <a16:creationId xmlns:a16="http://schemas.microsoft.com/office/drawing/2014/main" id="{F3C53154-121E-2109-AE4B-D272DBEEB483}"/>
                </a:ext>
              </a:extLst>
            </p:cNvPr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4;p35">
              <a:extLst>
                <a:ext uri="{FF2B5EF4-FFF2-40B4-BE49-F238E27FC236}">
                  <a16:creationId xmlns:a16="http://schemas.microsoft.com/office/drawing/2014/main" id="{BAF6C6A4-67C5-36D3-D614-10FB3D0F1F44}"/>
                </a:ext>
              </a:extLst>
            </p:cNvPr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85;p35">
              <a:extLst>
                <a:ext uri="{FF2B5EF4-FFF2-40B4-BE49-F238E27FC236}">
                  <a16:creationId xmlns:a16="http://schemas.microsoft.com/office/drawing/2014/main" id="{9376753A-D267-8079-4446-E129A0DD00CF}"/>
                </a:ext>
              </a:extLst>
            </p:cNvPr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86;p35">
              <a:extLst>
                <a:ext uri="{FF2B5EF4-FFF2-40B4-BE49-F238E27FC236}">
                  <a16:creationId xmlns:a16="http://schemas.microsoft.com/office/drawing/2014/main" id="{98D91BAC-9A14-F21A-4FE9-9C7158091E23}"/>
                </a:ext>
              </a:extLst>
            </p:cNvPr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87;p35">
              <a:extLst>
                <a:ext uri="{FF2B5EF4-FFF2-40B4-BE49-F238E27FC236}">
                  <a16:creationId xmlns:a16="http://schemas.microsoft.com/office/drawing/2014/main" id="{146D0515-F2D6-C6F3-19FD-638557BA6026}"/>
                </a:ext>
              </a:extLst>
            </p:cNvPr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88;p35">
              <a:extLst>
                <a:ext uri="{FF2B5EF4-FFF2-40B4-BE49-F238E27FC236}">
                  <a16:creationId xmlns:a16="http://schemas.microsoft.com/office/drawing/2014/main" id="{34250CFA-5A2F-612A-86DD-1265ECB30E22}"/>
                </a:ext>
              </a:extLst>
            </p:cNvPr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89;p35">
              <a:extLst>
                <a:ext uri="{FF2B5EF4-FFF2-40B4-BE49-F238E27FC236}">
                  <a16:creationId xmlns:a16="http://schemas.microsoft.com/office/drawing/2014/main" id="{A2556B68-4924-6AE8-4C55-37302667DF08}"/>
                </a:ext>
              </a:extLst>
            </p:cNvPr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90;p35">
              <a:extLst>
                <a:ext uri="{FF2B5EF4-FFF2-40B4-BE49-F238E27FC236}">
                  <a16:creationId xmlns:a16="http://schemas.microsoft.com/office/drawing/2014/main" id="{4565303C-CEED-314A-0C61-BFCFE4853B28}"/>
                </a:ext>
              </a:extLst>
            </p:cNvPr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1;p35">
              <a:extLst>
                <a:ext uri="{FF2B5EF4-FFF2-40B4-BE49-F238E27FC236}">
                  <a16:creationId xmlns:a16="http://schemas.microsoft.com/office/drawing/2014/main" id="{FC67E130-01CE-48F7-D497-38CC27119A3C}"/>
                </a:ext>
              </a:extLst>
            </p:cNvPr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92;p35">
              <a:extLst>
                <a:ext uri="{FF2B5EF4-FFF2-40B4-BE49-F238E27FC236}">
                  <a16:creationId xmlns:a16="http://schemas.microsoft.com/office/drawing/2014/main" id="{F092C474-BB95-3F8B-96AB-FBE2AF116129}"/>
                </a:ext>
              </a:extLst>
            </p:cNvPr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93;p35">
              <a:extLst>
                <a:ext uri="{FF2B5EF4-FFF2-40B4-BE49-F238E27FC236}">
                  <a16:creationId xmlns:a16="http://schemas.microsoft.com/office/drawing/2014/main" id="{0D2549CE-B798-95EA-DE31-C98C4F32E369}"/>
                </a:ext>
              </a:extLst>
            </p:cNvPr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94;p35">
              <a:extLst>
                <a:ext uri="{FF2B5EF4-FFF2-40B4-BE49-F238E27FC236}">
                  <a16:creationId xmlns:a16="http://schemas.microsoft.com/office/drawing/2014/main" id="{B05A671A-2ABC-90D6-802A-C25457450AA7}"/>
                </a:ext>
              </a:extLst>
            </p:cNvPr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95;p35">
              <a:extLst>
                <a:ext uri="{FF2B5EF4-FFF2-40B4-BE49-F238E27FC236}">
                  <a16:creationId xmlns:a16="http://schemas.microsoft.com/office/drawing/2014/main" id="{8C42D143-2B64-8A90-02E0-F930DD6EF5F7}"/>
                </a:ext>
              </a:extLst>
            </p:cNvPr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96;p35">
              <a:extLst>
                <a:ext uri="{FF2B5EF4-FFF2-40B4-BE49-F238E27FC236}">
                  <a16:creationId xmlns:a16="http://schemas.microsoft.com/office/drawing/2014/main" id="{5D16C651-FBB2-7460-2AD7-CB00A0D34BF0}"/>
                </a:ext>
              </a:extLst>
            </p:cNvPr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97;p35">
              <a:extLst>
                <a:ext uri="{FF2B5EF4-FFF2-40B4-BE49-F238E27FC236}">
                  <a16:creationId xmlns:a16="http://schemas.microsoft.com/office/drawing/2014/main" id="{1C386928-E4F7-19B8-5D40-84B6ADEAC510}"/>
                </a:ext>
              </a:extLst>
            </p:cNvPr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98;p35">
              <a:extLst>
                <a:ext uri="{FF2B5EF4-FFF2-40B4-BE49-F238E27FC236}">
                  <a16:creationId xmlns:a16="http://schemas.microsoft.com/office/drawing/2014/main" id="{B6CC67A4-06CC-95DB-42DE-2AE622AA234F}"/>
                </a:ext>
              </a:extLst>
            </p:cNvPr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9;p35">
              <a:extLst>
                <a:ext uri="{FF2B5EF4-FFF2-40B4-BE49-F238E27FC236}">
                  <a16:creationId xmlns:a16="http://schemas.microsoft.com/office/drawing/2014/main" id="{A949E3C9-B7DC-EE36-AF7A-01DD2E27F989}"/>
                </a:ext>
              </a:extLst>
            </p:cNvPr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0;p35">
              <a:extLst>
                <a:ext uri="{FF2B5EF4-FFF2-40B4-BE49-F238E27FC236}">
                  <a16:creationId xmlns:a16="http://schemas.microsoft.com/office/drawing/2014/main" id="{2CCD7246-B98A-F986-E6B7-A18AD158807B}"/>
                </a:ext>
              </a:extLst>
            </p:cNvPr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01;p35">
              <a:extLst>
                <a:ext uri="{FF2B5EF4-FFF2-40B4-BE49-F238E27FC236}">
                  <a16:creationId xmlns:a16="http://schemas.microsoft.com/office/drawing/2014/main" id="{08965A33-B3F5-390E-B051-183234C741BD}"/>
                </a:ext>
              </a:extLst>
            </p:cNvPr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02;p35">
              <a:extLst>
                <a:ext uri="{FF2B5EF4-FFF2-40B4-BE49-F238E27FC236}">
                  <a16:creationId xmlns:a16="http://schemas.microsoft.com/office/drawing/2014/main" id="{DB20F30C-5129-F6EC-9DB8-1ABCB1F304FB}"/>
                </a:ext>
              </a:extLst>
            </p:cNvPr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03;p35">
              <a:extLst>
                <a:ext uri="{FF2B5EF4-FFF2-40B4-BE49-F238E27FC236}">
                  <a16:creationId xmlns:a16="http://schemas.microsoft.com/office/drawing/2014/main" id="{F093D8CB-0DBB-7261-C8CB-9DD84FF6283B}"/>
                </a:ext>
              </a:extLst>
            </p:cNvPr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4;p35">
              <a:extLst>
                <a:ext uri="{FF2B5EF4-FFF2-40B4-BE49-F238E27FC236}">
                  <a16:creationId xmlns:a16="http://schemas.microsoft.com/office/drawing/2014/main" id="{6D02C6FC-1123-3632-AD50-5B108A621D71}"/>
                </a:ext>
              </a:extLst>
            </p:cNvPr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5;p35">
              <a:extLst>
                <a:ext uri="{FF2B5EF4-FFF2-40B4-BE49-F238E27FC236}">
                  <a16:creationId xmlns:a16="http://schemas.microsoft.com/office/drawing/2014/main" id="{7A2BD817-356D-B111-7CA9-698606AD7833}"/>
                </a:ext>
              </a:extLst>
            </p:cNvPr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06;p35">
              <a:extLst>
                <a:ext uri="{FF2B5EF4-FFF2-40B4-BE49-F238E27FC236}">
                  <a16:creationId xmlns:a16="http://schemas.microsoft.com/office/drawing/2014/main" id="{0879E2D4-9701-AA75-FDCF-5AEED06C6D15}"/>
                </a:ext>
              </a:extLst>
            </p:cNvPr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07;p35">
              <a:extLst>
                <a:ext uri="{FF2B5EF4-FFF2-40B4-BE49-F238E27FC236}">
                  <a16:creationId xmlns:a16="http://schemas.microsoft.com/office/drawing/2014/main" id="{37AA5DDC-A79B-DF09-FE0D-FF0321FFCBA7}"/>
                </a:ext>
              </a:extLst>
            </p:cNvPr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8;p35">
              <a:extLst>
                <a:ext uri="{FF2B5EF4-FFF2-40B4-BE49-F238E27FC236}">
                  <a16:creationId xmlns:a16="http://schemas.microsoft.com/office/drawing/2014/main" id="{1A86E1B5-42D5-8CF9-2DF7-1E515CC6406C}"/>
                </a:ext>
              </a:extLst>
            </p:cNvPr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09;p35">
              <a:extLst>
                <a:ext uri="{FF2B5EF4-FFF2-40B4-BE49-F238E27FC236}">
                  <a16:creationId xmlns:a16="http://schemas.microsoft.com/office/drawing/2014/main" id="{4C06D14A-995F-BEC6-D818-FF57B7EC1D5A}"/>
                </a:ext>
              </a:extLst>
            </p:cNvPr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10;p35">
              <a:extLst>
                <a:ext uri="{FF2B5EF4-FFF2-40B4-BE49-F238E27FC236}">
                  <a16:creationId xmlns:a16="http://schemas.microsoft.com/office/drawing/2014/main" id="{2B956C49-BEB8-7298-7C3D-758C5D3D11E8}"/>
                </a:ext>
              </a:extLst>
            </p:cNvPr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1;p35">
              <a:extLst>
                <a:ext uri="{FF2B5EF4-FFF2-40B4-BE49-F238E27FC236}">
                  <a16:creationId xmlns:a16="http://schemas.microsoft.com/office/drawing/2014/main" id="{44D95D46-5861-0EAA-2458-4B5C11454152}"/>
                </a:ext>
              </a:extLst>
            </p:cNvPr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12;p35">
              <a:extLst>
                <a:ext uri="{FF2B5EF4-FFF2-40B4-BE49-F238E27FC236}">
                  <a16:creationId xmlns:a16="http://schemas.microsoft.com/office/drawing/2014/main" id="{C416A82D-B601-9965-A2A0-090DD7597E0D}"/>
                </a:ext>
              </a:extLst>
            </p:cNvPr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13;p35">
              <a:extLst>
                <a:ext uri="{FF2B5EF4-FFF2-40B4-BE49-F238E27FC236}">
                  <a16:creationId xmlns:a16="http://schemas.microsoft.com/office/drawing/2014/main" id="{2307A360-2397-B28F-AF49-F60ECE029B51}"/>
                </a:ext>
              </a:extLst>
            </p:cNvPr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14;p35">
              <a:extLst>
                <a:ext uri="{FF2B5EF4-FFF2-40B4-BE49-F238E27FC236}">
                  <a16:creationId xmlns:a16="http://schemas.microsoft.com/office/drawing/2014/main" id="{1235C1C4-5FEB-63E3-CD23-60086DADB70A}"/>
                </a:ext>
              </a:extLst>
            </p:cNvPr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15;p35">
              <a:extLst>
                <a:ext uri="{FF2B5EF4-FFF2-40B4-BE49-F238E27FC236}">
                  <a16:creationId xmlns:a16="http://schemas.microsoft.com/office/drawing/2014/main" id="{E9982B38-3432-EB2F-685B-265781EEAFB9}"/>
                </a:ext>
              </a:extLst>
            </p:cNvPr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16;p35">
              <a:extLst>
                <a:ext uri="{FF2B5EF4-FFF2-40B4-BE49-F238E27FC236}">
                  <a16:creationId xmlns:a16="http://schemas.microsoft.com/office/drawing/2014/main" id="{38A818F8-F31A-5362-31A2-7771D6D25470}"/>
                </a:ext>
              </a:extLst>
            </p:cNvPr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17;p35">
              <a:extLst>
                <a:ext uri="{FF2B5EF4-FFF2-40B4-BE49-F238E27FC236}">
                  <a16:creationId xmlns:a16="http://schemas.microsoft.com/office/drawing/2014/main" id="{7B7B27BB-1540-E753-AD88-836455D1C963}"/>
                </a:ext>
              </a:extLst>
            </p:cNvPr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18;p35">
              <a:extLst>
                <a:ext uri="{FF2B5EF4-FFF2-40B4-BE49-F238E27FC236}">
                  <a16:creationId xmlns:a16="http://schemas.microsoft.com/office/drawing/2014/main" id="{13A31F8E-81D2-9F56-9D4A-A9BA0058EDD2}"/>
                </a:ext>
              </a:extLst>
            </p:cNvPr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19;p35">
              <a:extLst>
                <a:ext uri="{FF2B5EF4-FFF2-40B4-BE49-F238E27FC236}">
                  <a16:creationId xmlns:a16="http://schemas.microsoft.com/office/drawing/2014/main" id="{2F3DD90B-1C82-86D0-F22F-36A0FC1EF05C}"/>
                </a:ext>
              </a:extLst>
            </p:cNvPr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20;p35">
              <a:extLst>
                <a:ext uri="{FF2B5EF4-FFF2-40B4-BE49-F238E27FC236}">
                  <a16:creationId xmlns:a16="http://schemas.microsoft.com/office/drawing/2014/main" id="{9DC04F78-051D-1B4A-EE18-9EF3A1677E96}"/>
                </a:ext>
              </a:extLst>
            </p:cNvPr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21;p35">
              <a:extLst>
                <a:ext uri="{FF2B5EF4-FFF2-40B4-BE49-F238E27FC236}">
                  <a16:creationId xmlns:a16="http://schemas.microsoft.com/office/drawing/2014/main" id="{1283EA46-4E06-1E80-57DE-B71996164E9F}"/>
                </a:ext>
              </a:extLst>
            </p:cNvPr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22;p35">
              <a:extLst>
                <a:ext uri="{FF2B5EF4-FFF2-40B4-BE49-F238E27FC236}">
                  <a16:creationId xmlns:a16="http://schemas.microsoft.com/office/drawing/2014/main" id="{ACC6FE3C-F21B-B81C-18B6-9F51B3921424}"/>
                </a:ext>
              </a:extLst>
            </p:cNvPr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23;p35">
              <a:extLst>
                <a:ext uri="{FF2B5EF4-FFF2-40B4-BE49-F238E27FC236}">
                  <a16:creationId xmlns:a16="http://schemas.microsoft.com/office/drawing/2014/main" id="{EE3EF1F5-9EA0-37DF-F2C9-EDB55D9C0E19}"/>
                </a:ext>
              </a:extLst>
            </p:cNvPr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24;p35">
              <a:extLst>
                <a:ext uri="{FF2B5EF4-FFF2-40B4-BE49-F238E27FC236}">
                  <a16:creationId xmlns:a16="http://schemas.microsoft.com/office/drawing/2014/main" id="{973946C9-9B7E-E847-A93F-85F108491368}"/>
                </a:ext>
              </a:extLst>
            </p:cNvPr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5;p35">
              <a:extLst>
                <a:ext uri="{FF2B5EF4-FFF2-40B4-BE49-F238E27FC236}">
                  <a16:creationId xmlns:a16="http://schemas.microsoft.com/office/drawing/2014/main" id="{E1658707-5E06-FA46-CD8F-F36348E198F1}"/>
                </a:ext>
              </a:extLst>
            </p:cNvPr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26;p35">
              <a:extLst>
                <a:ext uri="{FF2B5EF4-FFF2-40B4-BE49-F238E27FC236}">
                  <a16:creationId xmlns:a16="http://schemas.microsoft.com/office/drawing/2014/main" id="{74AEF211-9629-C462-0B1D-400561201EA2}"/>
                </a:ext>
              </a:extLst>
            </p:cNvPr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27;p35">
              <a:extLst>
                <a:ext uri="{FF2B5EF4-FFF2-40B4-BE49-F238E27FC236}">
                  <a16:creationId xmlns:a16="http://schemas.microsoft.com/office/drawing/2014/main" id="{7FC3C00B-5AFB-02F4-0E6F-00BAE2D3FE95}"/>
                </a:ext>
              </a:extLst>
            </p:cNvPr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28;p35">
              <a:extLst>
                <a:ext uri="{FF2B5EF4-FFF2-40B4-BE49-F238E27FC236}">
                  <a16:creationId xmlns:a16="http://schemas.microsoft.com/office/drawing/2014/main" id="{7535DF7A-18CC-BBDA-D4C9-9A11D822FAB2}"/>
                </a:ext>
              </a:extLst>
            </p:cNvPr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29;p35">
              <a:extLst>
                <a:ext uri="{FF2B5EF4-FFF2-40B4-BE49-F238E27FC236}">
                  <a16:creationId xmlns:a16="http://schemas.microsoft.com/office/drawing/2014/main" id="{7EA9C47F-D8C3-C887-3458-6862DC5E3068}"/>
                </a:ext>
              </a:extLst>
            </p:cNvPr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30;p35">
              <a:extLst>
                <a:ext uri="{FF2B5EF4-FFF2-40B4-BE49-F238E27FC236}">
                  <a16:creationId xmlns:a16="http://schemas.microsoft.com/office/drawing/2014/main" id="{B427BA1D-0DB3-C238-C30F-4FF29CFA5628}"/>
                </a:ext>
              </a:extLst>
            </p:cNvPr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31;p35">
              <a:extLst>
                <a:ext uri="{FF2B5EF4-FFF2-40B4-BE49-F238E27FC236}">
                  <a16:creationId xmlns:a16="http://schemas.microsoft.com/office/drawing/2014/main" id="{8D75D995-5D7A-4598-6CE1-5F11437F5411}"/>
                </a:ext>
              </a:extLst>
            </p:cNvPr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32;p35">
              <a:extLst>
                <a:ext uri="{FF2B5EF4-FFF2-40B4-BE49-F238E27FC236}">
                  <a16:creationId xmlns:a16="http://schemas.microsoft.com/office/drawing/2014/main" id="{E12CD44E-589F-DB75-267D-1D70E2C76D29}"/>
                </a:ext>
              </a:extLst>
            </p:cNvPr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33;p35">
              <a:extLst>
                <a:ext uri="{FF2B5EF4-FFF2-40B4-BE49-F238E27FC236}">
                  <a16:creationId xmlns:a16="http://schemas.microsoft.com/office/drawing/2014/main" id="{F5EAC0AB-E257-38C0-8D2D-7F2D6CB4051E}"/>
                </a:ext>
              </a:extLst>
            </p:cNvPr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34;p35">
              <a:extLst>
                <a:ext uri="{FF2B5EF4-FFF2-40B4-BE49-F238E27FC236}">
                  <a16:creationId xmlns:a16="http://schemas.microsoft.com/office/drawing/2014/main" id="{625699DE-478F-6BFB-4D56-C39027BBDF60}"/>
                </a:ext>
              </a:extLst>
            </p:cNvPr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35;p35">
              <a:extLst>
                <a:ext uri="{FF2B5EF4-FFF2-40B4-BE49-F238E27FC236}">
                  <a16:creationId xmlns:a16="http://schemas.microsoft.com/office/drawing/2014/main" id="{6A059D28-16D1-9B86-D20E-9F3BBDD4FE0A}"/>
                </a:ext>
              </a:extLst>
            </p:cNvPr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36;p35">
              <a:extLst>
                <a:ext uri="{FF2B5EF4-FFF2-40B4-BE49-F238E27FC236}">
                  <a16:creationId xmlns:a16="http://schemas.microsoft.com/office/drawing/2014/main" id="{BFFE9D63-228F-05AD-7CBF-5A71DAFA44D1}"/>
                </a:ext>
              </a:extLst>
            </p:cNvPr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37;p35">
              <a:extLst>
                <a:ext uri="{FF2B5EF4-FFF2-40B4-BE49-F238E27FC236}">
                  <a16:creationId xmlns:a16="http://schemas.microsoft.com/office/drawing/2014/main" id="{B4B84F42-38E8-C992-5399-0E437F38076A}"/>
                </a:ext>
              </a:extLst>
            </p:cNvPr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38;p35">
              <a:extLst>
                <a:ext uri="{FF2B5EF4-FFF2-40B4-BE49-F238E27FC236}">
                  <a16:creationId xmlns:a16="http://schemas.microsoft.com/office/drawing/2014/main" id="{4472EC5B-DCDD-7F4F-8354-2DABB5AA5A81}"/>
                </a:ext>
              </a:extLst>
            </p:cNvPr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39;p35">
              <a:extLst>
                <a:ext uri="{FF2B5EF4-FFF2-40B4-BE49-F238E27FC236}">
                  <a16:creationId xmlns:a16="http://schemas.microsoft.com/office/drawing/2014/main" id="{F28F36C7-2028-D424-EFAC-DD324A37085F}"/>
                </a:ext>
              </a:extLst>
            </p:cNvPr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40;p35">
              <a:extLst>
                <a:ext uri="{FF2B5EF4-FFF2-40B4-BE49-F238E27FC236}">
                  <a16:creationId xmlns:a16="http://schemas.microsoft.com/office/drawing/2014/main" id="{5E6CED12-D61D-E4AD-C85C-C402E974B4CB}"/>
                </a:ext>
              </a:extLst>
            </p:cNvPr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41;p35">
              <a:extLst>
                <a:ext uri="{FF2B5EF4-FFF2-40B4-BE49-F238E27FC236}">
                  <a16:creationId xmlns:a16="http://schemas.microsoft.com/office/drawing/2014/main" id="{17BFE379-1D7C-F1D8-6960-E5C334CB2AAA}"/>
                </a:ext>
              </a:extLst>
            </p:cNvPr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142;p35">
              <a:extLst>
                <a:ext uri="{FF2B5EF4-FFF2-40B4-BE49-F238E27FC236}">
                  <a16:creationId xmlns:a16="http://schemas.microsoft.com/office/drawing/2014/main" id="{992873BD-661D-8905-7DD1-F2D5EFCA544A}"/>
                </a:ext>
              </a:extLst>
            </p:cNvPr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143;p35">
              <a:extLst>
                <a:ext uri="{FF2B5EF4-FFF2-40B4-BE49-F238E27FC236}">
                  <a16:creationId xmlns:a16="http://schemas.microsoft.com/office/drawing/2014/main" id="{5549E305-FDD4-77D7-1354-B29DBAED3977}"/>
                </a:ext>
              </a:extLst>
            </p:cNvPr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144;p35">
              <a:extLst>
                <a:ext uri="{FF2B5EF4-FFF2-40B4-BE49-F238E27FC236}">
                  <a16:creationId xmlns:a16="http://schemas.microsoft.com/office/drawing/2014/main" id="{50771558-96EC-64F1-AFA0-8A53ECAC3265}"/>
                </a:ext>
              </a:extLst>
            </p:cNvPr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145;p35">
              <a:extLst>
                <a:ext uri="{FF2B5EF4-FFF2-40B4-BE49-F238E27FC236}">
                  <a16:creationId xmlns:a16="http://schemas.microsoft.com/office/drawing/2014/main" id="{DDE3CD9E-5476-C9AF-160D-B21893407FD2}"/>
                </a:ext>
              </a:extLst>
            </p:cNvPr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146;p35">
              <a:extLst>
                <a:ext uri="{FF2B5EF4-FFF2-40B4-BE49-F238E27FC236}">
                  <a16:creationId xmlns:a16="http://schemas.microsoft.com/office/drawing/2014/main" id="{9C9D5B74-B957-F05A-A968-3D8462021F46}"/>
                </a:ext>
              </a:extLst>
            </p:cNvPr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147;p35">
              <a:extLst>
                <a:ext uri="{FF2B5EF4-FFF2-40B4-BE49-F238E27FC236}">
                  <a16:creationId xmlns:a16="http://schemas.microsoft.com/office/drawing/2014/main" id="{A545455F-D845-456C-7F61-8918F062C8A0}"/>
                </a:ext>
              </a:extLst>
            </p:cNvPr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148;p35">
              <a:extLst>
                <a:ext uri="{FF2B5EF4-FFF2-40B4-BE49-F238E27FC236}">
                  <a16:creationId xmlns:a16="http://schemas.microsoft.com/office/drawing/2014/main" id="{7D9432F5-B7CF-CF44-ABED-A071260CAFD3}"/>
                </a:ext>
              </a:extLst>
            </p:cNvPr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149;p35">
              <a:extLst>
                <a:ext uri="{FF2B5EF4-FFF2-40B4-BE49-F238E27FC236}">
                  <a16:creationId xmlns:a16="http://schemas.microsoft.com/office/drawing/2014/main" id="{4DF01284-D684-081B-B805-8B4651F7CFA2}"/>
                </a:ext>
              </a:extLst>
            </p:cNvPr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150;p35">
              <a:extLst>
                <a:ext uri="{FF2B5EF4-FFF2-40B4-BE49-F238E27FC236}">
                  <a16:creationId xmlns:a16="http://schemas.microsoft.com/office/drawing/2014/main" id="{D6D1911E-D770-31A9-CD45-843CA9A496C8}"/>
                </a:ext>
              </a:extLst>
            </p:cNvPr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151;p35">
              <a:extLst>
                <a:ext uri="{FF2B5EF4-FFF2-40B4-BE49-F238E27FC236}">
                  <a16:creationId xmlns:a16="http://schemas.microsoft.com/office/drawing/2014/main" id="{E5D9C20E-F8AA-7832-DE47-AB479125D8AE}"/>
                </a:ext>
              </a:extLst>
            </p:cNvPr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152;p35">
              <a:extLst>
                <a:ext uri="{FF2B5EF4-FFF2-40B4-BE49-F238E27FC236}">
                  <a16:creationId xmlns:a16="http://schemas.microsoft.com/office/drawing/2014/main" id="{5DC20220-4CAE-B0B3-31B9-D2B39AD476B5}"/>
                </a:ext>
              </a:extLst>
            </p:cNvPr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153;p35">
              <a:extLst>
                <a:ext uri="{FF2B5EF4-FFF2-40B4-BE49-F238E27FC236}">
                  <a16:creationId xmlns:a16="http://schemas.microsoft.com/office/drawing/2014/main" id="{BEE5BA5A-87EB-C7D9-39A7-E578AD08B16F}"/>
                </a:ext>
              </a:extLst>
            </p:cNvPr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751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0C1B-EC5A-414E-1332-EF01C960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C230F-CD87-F5B3-C24D-9B06D945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Sparsity as a possible defense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9A5379-DCDA-C112-641B-561DA8A0A712}"/>
              </a:ext>
            </a:extLst>
          </p:cNvPr>
          <p:cNvSpPr txBox="1"/>
          <p:nvPr/>
        </p:nvSpPr>
        <p:spPr>
          <a:xfrm>
            <a:off x="457200" y="1107521"/>
            <a:ext cx="353422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 lnSpcReduction="1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Eliminate unnecessary weight. Triggers may be less effective.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However, as LTH suggests, the backdoor could be so well reinforced during training that it behaves like an optimal subnetwork, so it resists even if you remove weights.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D9735292-F746-AD01-B3F9-285E972D5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15"/>
          <a:stretch>
            <a:fillRect/>
          </a:stretch>
        </p:blipFill>
        <p:spPr bwMode="auto">
          <a:xfrm>
            <a:off x="4086679" y="1072646"/>
            <a:ext cx="4933950" cy="3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20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>
          <a:extLst>
            <a:ext uri="{FF2B5EF4-FFF2-40B4-BE49-F238E27FC236}">
              <a16:creationId xmlns:a16="http://schemas.microsoft.com/office/drawing/2014/main" id="{97E392E4-6A7C-16BF-DBBC-14A40F53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>
            <a:extLst>
              <a:ext uri="{FF2B5EF4-FFF2-40B4-BE49-F238E27FC236}">
                <a16:creationId xmlns:a16="http://schemas.microsoft.com/office/drawing/2014/main" id="{1D2DA13C-3438-E07C-2867-084B61D1B4FD}"/>
              </a:ext>
            </a:extLst>
          </p:cNvPr>
          <p:cNvGrpSpPr/>
          <p:nvPr/>
        </p:nvGrpSpPr>
        <p:grpSpPr>
          <a:xfrm>
            <a:off x="1532798" y="2750740"/>
            <a:ext cx="1483226" cy="1907455"/>
            <a:chOff x="481238" y="2773600"/>
            <a:chExt cx="1483226" cy="1907455"/>
          </a:xfrm>
        </p:grpSpPr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1AE73352-62E9-3C55-6102-26A015C4C5B4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49FD62A1-D628-90F7-4CD3-416171F22BF8}"/>
                </a:ext>
              </a:extLst>
            </p:cNvPr>
            <p:cNvSpPr/>
            <p:nvPr/>
          </p:nvSpPr>
          <p:spPr>
            <a:xfrm>
              <a:off x="481250" y="2773600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0" name="Google Shape;1800;p29">
            <a:extLst>
              <a:ext uri="{FF2B5EF4-FFF2-40B4-BE49-F238E27FC236}">
                <a16:creationId xmlns:a16="http://schemas.microsoft.com/office/drawing/2014/main" id="{46889C68-3E92-D1E8-46CA-0678DAED4A64}"/>
              </a:ext>
            </a:extLst>
          </p:cNvPr>
          <p:cNvGrpSpPr/>
          <p:nvPr/>
        </p:nvGrpSpPr>
        <p:grpSpPr>
          <a:xfrm>
            <a:off x="3766773" y="1421518"/>
            <a:ext cx="1492084" cy="3236676"/>
            <a:chOff x="2705101" y="1444378"/>
            <a:chExt cx="1492084" cy="3236676"/>
          </a:xfrm>
        </p:grpSpPr>
        <p:grpSp>
          <p:nvGrpSpPr>
            <p:cNvPr id="1801" name="Google Shape;1801;p29">
              <a:extLst>
                <a:ext uri="{FF2B5EF4-FFF2-40B4-BE49-F238E27FC236}">
                  <a16:creationId xmlns:a16="http://schemas.microsoft.com/office/drawing/2014/main" id="{9454C62B-625E-4BFA-A2DC-349613930229}"/>
                </a:ext>
              </a:extLst>
            </p:cNvPr>
            <p:cNvGrpSpPr/>
            <p:nvPr/>
          </p:nvGrpSpPr>
          <p:grpSpPr>
            <a:xfrm>
              <a:off x="2705101" y="1444378"/>
              <a:ext cx="1492084" cy="3236676"/>
              <a:chOff x="2705101" y="1444378"/>
              <a:chExt cx="1492084" cy="3236676"/>
            </a:xfrm>
          </p:grpSpPr>
          <p:grpSp>
            <p:nvGrpSpPr>
              <p:cNvPr id="1802" name="Google Shape;1802;p29">
                <a:extLst>
                  <a:ext uri="{FF2B5EF4-FFF2-40B4-BE49-F238E27FC236}">
                    <a16:creationId xmlns:a16="http://schemas.microsoft.com/office/drawing/2014/main" id="{60BE3D64-EE59-42E3-6FA6-CFE1A55E8FBF}"/>
                  </a:ext>
                </a:extLst>
              </p:cNvPr>
              <p:cNvGrpSpPr/>
              <p:nvPr/>
            </p:nvGrpSpPr>
            <p:grpSpPr>
              <a:xfrm>
                <a:off x="2705101" y="2786522"/>
                <a:ext cx="1485953" cy="1894532"/>
                <a:chOff x="2705101" y="2786522"/>
                <a:chExt cx="1485953" cy="1894532"/>
              </a:xfrm>
            </p:grpSpPr>
            <p:sp>
              <p:nvSpPr>
                <p:cNvPr id="1803" name="Google Shape;1803;p29">
                  <a:extLst>
                    <a:ext uri="{FF2B5EF4-FFF2-40B4-BE49-F238E27FC236}">
                      <a16:creationId xmlns:a16="http://schemas.microsoft.com/office/drawing/2014/main" id="{28D3BF51-0B62-5AAE-FB85-7728E072748E}"/>
                    </a:ext>
                  </a:extLst>
                </p:cNvPr>
                <p:cNvSpPr/>
                <p:nvPr/>
              </p:nvSpPr>
              <p:spPr>
                <a:xfrm>
                  <a:off x="2705101" y="3072383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05" name="Google Shape;1805;p29">
                  <a:extLst>
                    <a:ext uri="{FF2B5EF4-FFF2-40B4-BE49-F238E27FC236}">
                      <a16:creationId xmlns:a16="http://schemas.microsoft.com/office/drawing/2014/main" id="{BEC4F39E-3D9B-2B69-095E-1702B82DFD62}"/>
                    </a:ext>
                  </a:extLst>
                </p:cNvPr>
                <p:cNvSpPr/>
                <p:nvPr/>
              </p:nvSpPr>
              <p:spPr>
                <a:xfrm>
                  <a:off x="2707804" y="2786522"/>
                  <a:ext cx="1483250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8" h="48019" extrusionOk="0">
                      <a:moveTo>
                        <a:pt x="1263" y="0"/>
                      </a:moveTo>
                      <a:cubicBezTo>
                        <a:pt x="560" y="0"/>
                        <a:pt x="1" y="560"/>
                        <a:pt x="1" y="1262"/>
                      </a:cubicBezTo>
                      <a:lnTo>
                        <a:pt x="1" y="46756"/>
                      </a:lnTo>
                      <a:cubicBezTo>
                        <a:pt x="1" y="47459"/>
                        <a:pt x="560" y="48018"/>
                        <a:pt x="1263" y="48018"/>
                      </a:cubicBezTo>
                      <a:lnTo>
                        <a:pt x="40803" y="48018"/>
                      </a:lnTo>
                      <a:cubicBezTo>
                        <a:pt x="41506" y="48018"/>
                        <a:pt x="42077" y="47459"/>
                        <a:pt x="42077" y="46756"/>
                      </a:cubicBezTo>
                      <a:lnTo>
                        <a:pt x="42077" y="1262"/>
                      </a:lnTo>
                      <a:cubicBezTo>
                        <a:pt x="42077" y="560"/>
                        <a:pt x="41506" y="0"/>
                        <a:pt x="408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7" name="Google Shape;1807;p29">
                <a:extLst>
                  <a:ext uri="{FF2B5EF4-FFF2-40B4-BE49-F238E27FC236}">
                    <a16:creationId xmlns:a16="http://schemas.microsoft.com/office/drawing/2014/main" id="{C3EC8573-0D86-4FF2-79EA-829CD1F2B3EC}"/>
                  </a:ext>
                </a:extLst>
              </p:cNvPr>
              <p:cNvGrpSpPr/>
              <p:nvPr/>
            </p:nvGrpSpPr>
            <p:grpSpPr>
              <a:xfrm>
                <a:off x="2713937" y="1444378"/>
                <a:ext cx="1483248" cy="1115904"/>
                <a:chOff x="2636961" y="3290876"/>
                <a:chExt cx="940789" cy="707702"/>
              </a:xfrm>
            </p:grpSpPr>
            <p:sp>
              <p:nvSpPr>
                <p:cNvPr id="1808" name="Google Shape;1808;p29">
                  <a:extLst>
                    <a:ext uri="{FF2B5EF4-FFF2-40B4-BE49-F238E27FC236}">
                      <a16:creationId xmlns:a16="http://schemas.microsoft.com/office/drawing/2014/main" id="{E3BBC24B-ED83-DD63-D02A-78CD4B9E3B51}"/>
                    </a:ext>
                  </a:extLst>
                </p:cNvPr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>
                  <a:extLst>
                    <a:ext uri="{FF2B5EF4-FFF2-40B4-BE49-F238E27FC236}">
                      <a16:creationId xmlns:a16="http://schemas.microsoft.com/office/drawing/2014/main" id="{8CB916AE-B625-DF87-1C10-4E776FD71B1F}"/>
                    </a:ext>
                  </a:extLst>
                </p:cNvPr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>
                  <a:extLst>
                    <a:ext uri="{FF2B5EF4-FFF2-40B4-BE49-F238E27FC236}">
                      <a16:creationId xmlns:a16="http://schemas.microsoft.com/office/drawing/2014/main" id="{A9975851-5DD4-1411-FDCF-E78194F34A01}"/>
                    </a:ext>
                  </a:extLst>
                </p:cNvPr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>
                  <a:extLst>
                    <a:ext uri="{FF2B5EF4-FFF2-40B4-BE49-F238E27FC236}">
                      <a16:creationId xmlns:a16="http://schemas.microsoft.com/office/drawing/2014/main" id="{C7959FF3-66BC-3A53-942E-0D3A8845F763}"/>
                    </a:ext>
                  </a:extLst>
                </p:cNvPr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>
                  <a:extLst>
                    <a:ext uri="{FF2B5EF4-FFF2-40B4-BE49-F238E27FC236}">
                      <a16:creationId xmlns:a16="http://schemas.microsoft.com/office/drawing/2014/main" id="{BD838DE6-E223-F0E9-DBB9-EC01CF7ED991}"/>
                    </a:ext>
                  </a:extLst>
                </p:cNvPr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>
                  <a:extLst>
                    <a:ext uri="{FF2B5EF4-FFF2-40B4-BE49-F238E27FC236}">
                      <a16:creationId xmlns:a16="http://schemas.microsoft.com/office/drawing/2014/main" id="{3227C121-AA46-8A63-7383-4ED096987173}"/>
                    </a:ext>
                  </a:extLst>
                </p:cNvPr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>
                  <a:extLst>
                    <a:ext uri="{FF2B5EF4-FFF2-40B4-BE49-F238E27FC236}">
                      <a16:creationId xmlns:a16="http://schemas.microsoft.com/office/drawing/2014/main" id="{CCD4E01B-F88F-EBB3-5486-E3A8C2549F6B}"/>
                    </a:ext>
                  </a:extLst>
                </p:cNvPr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>
                  <a:extLst>
                    <a:ext uri="{FF2B5EF4-FFF2-40B4-BE49-F238E27FC236}">
                      <a16:creationId xmlns:a16="http://schemas.microsoft.com/office/drawing/2014/main" id="{6DCEA64B-E114-B8C0-931E-C950B3E80447}"/>
                    </a:ext>
                  </a:extLst>
                </p:cNvPr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>
                  <a:extLst>
                    <a:ext uri="{FF2B5EF4-FFF2-40B4-BE49-F238E27FC236}">
                      <a16:creationId xmlns:a16="http://schemas.microsoft.com/office/drawing/2014/main" id="{128764F0-5AAB-0B33-BC35-985262E1FCAB}"/>
                    </a:ext>
                  </a:extLst>
                </p:cNvPr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>
              <a:extLst>
                <a:ext uri="{FF2B5EF4-FFF2-40B4-BE49-F238E27FC236}">
                  <a16:creationId xmlns:a16="http://schemas.microsoft.com/office/drawing/2014/main" id="{ABE63492-BAD9-D8E6-300B-1B53B8BE33D5}"/>
                </a:ext>
              </a:extLst>
            </p:cNvPr>
            <p:cNvGrpSpPr/>
            <p:nvPr/>
          </p:nvGrpSpPr>
          <p:grpSpPr>
            <a:xfrm>
              <a:off x="2734069" y="2534200"/>
              <a:ext cx="1441500" cy="1512003"/>
              <a:chOff x="2734069" y="2534200"/>
              <a:chExt cx="1441500" cy="1512003"/>
            </a:xfrm>
          </p:grpSpPr>
          <p:sp>
            <p:nvSpPr>
              <p:cNvPr id="1827" name="Google Shape;1827;p29">
                <a:extLst>
                  <a:ext uri="{FF2B5EF4-FFF2-40B4-BE49-F238E27FC236}">
                    <a16:creationId xmlns:a16="http://schemas.microsoft.com/office/drawing/2014/main" id="{15A4C8A4-A3D7-2C54-C4B8-4FC7A12193FC}"/>
                  </a:ext>
                </a:extLst>
              </p:cNvPr>
              <p:cNvSpPr txBox="1"/>
              <p:nvPr/>
            </p:nvSpPr>
            <p:spPr>
              <a:xfrm>
                <a:off x="2734069" y="3533759"/>
                <a:ext cx="1441500" cy="512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Find whether triggers create “rigid” paths so that they may not change predictions.</a:t>
                </a:r>
                <a:endParaRPr sz="10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1828" name="Google Shape;1828;p29">
                <a:extLst>
                  <a:ext uri="{FF2B5EF4-FFF2-40B4-BE49-F238E27FC236}">
                    <a16:creationId xmlns:a16="http://schemas.microsoft.com/office/drawing/2014/main" id="{667DB7B8-D709-3847-3D65-0D0F92441CA3}"/>
                  </a:ext>
                </a:extLst>
              </p:cNvPr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>
            <a:extLst>
              <a:ext uri="{FF2B5EF4-FFF2-40B4-BE49-F238E27FC236}">
                <a16:creationId xmlns:a16="http://schemas.microsoft.com/office/drawing/2014/main" id="{480067DB-E91C-9287-1648-E2DE6353A583}"/>
              </a:ext>
            </a:extLst>
          </p:cNvPr>
          <p:cNvGrpSpPr/>
          <p:nvPr/>
        </p:nvGrpSpPr>
        <p:grpSpPr>
          <a:xfrm>
            <a:off x="5237241" y="1968740"/>
            <a:ext cx="752600" cy="0"/>
            <a:chOff x="2010725" y="2618750"/>
            <a:chExt cx="752600" cy="0"/>
          </a:xfrm>
        </p:grpSpPr>
        <p:cxnSp>
          <p:nvCxnSpPr>
            <p:cNvPr id="1830" name="Google Shape;1830;p29">
              <a:extLst>
                <a:ext uri="{FF2B5EF4-FFF2-40B4-BE49-F238E27FC236}">
                  <a16:creationId xmlns:a16="http://schemas.microsoft.com/office/drawing/2014/main" id="{A1C3ABC2-32F9-55AC-ED3F-01664F608176}"/>
                </a:ext>
              </a:extLst>
            </p:cNvPr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>
              <a:extLst>
                <a:ext uri="{FF2B5EF4-FFF2-40B4-BE49-F238E27FC236}">
                  <a16:creationId xmlns:a16="http://schemas.microsoft.com/office/drawing/2014/main" id="{B3A78DAD-FAA7-5CA6-E687-620B47D6AD93}"/>
                </a:ext>
              </a:extLst>
            </p:cNvPr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>
            <a:extLst>
              <a:ext uri="{FF2B5EF4-FFF2-40B4-BE49-F238E27FC236}">
                <a16:creationId xmlns:a16="http://schemas.microsoft.com/office/drawing/2014/main" id="{B0A30947-D997-CD22-4B7F-EF80855563A3}"/>
              </a:ext>
            </a:extLst>
          </p:cNvPr>
          <p:cNvGrpSpPr/>
          <p:nvPr/>
        </p:nvGrpSpPr>
        <p:grpSpPr>
          <a:xfrm>
            <a:off x="3014173" y="1968740"/>
            <a:ext cx="752600" cy="0"/>
            <a:chOff x="2010725" y="2618750"/>
            <a:chExt cx="752600" cy="0"/>
          </a:xfrm>
        </p:grpSpPr>
        <p:cxnSp>
          <p:nvCxnSpPr>
            <p:cNvPr id="1836" name="Google Shape;1836;p29">
              <a:extLst>
                <a:ext uri="{FF2B5EF4-FFF2-40B4-BE49-F238E27FC236}">
                  <a16:creationId xmlns:a16="http://schemas.microsoft.com/office/drawing/2014/main" id="{94B22588-EC11-6871-FBAC-041A6336F92F}"/>
                </a:ext>
              </a:extLst>
            </p:cNvPr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>
              <a:extLst>
                <a:ext uri="{FF2B5EF4-FFF2-40B4-BE49-F238E27FC236}">
                  <a16:creationId xmlns:a16="http://schemas.microsoft.com/office/drawing/2014/main" id="{D3AC2D06-BDB2-97BB-AA3C-6B989D79E408}"/>
                </a:ext>
              </a:extLst>
            </p:cNvPr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>
            <a:extLst>
              <a:ext uri="{FF2B5EF4-FFF2-40B4-BE49-F238E27FC236}">
                <a16:creationId xmlns:a16="http://schemas.microsoft.com/office/drawing/2014/main" id="{5F976845-61AC-6C29-7664-27A614B7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Noise as a possible defense</a:t>
            </a:r>
            <a:endParaRPr dirty="0"/>
          </a:p>
        </p:txBody>
      </p:sp>
      <p:grpSp>
        <p:nvGrpSpPr>
          <p:cNvPr id="1839" name="Google Shape;1839;p29">
            <a:extLst>
              <a:ext uri="{FF2B5EF4-FFF2-40B4-BE49-F238E27FC236}">
                <a16:creationId xmlns:a16="http://schemas.microsoft.com/office/drawing/2014/main" id="{2EC31175-1657-925A-6051-9078D2657B3B}"/>
              </a:ext>
            </a:extLst>
          </p:cNvPr>
          <p:cNvGrpSpPr/>
          <p:nvPr/>
        </p:nvGrpSpPr>
        <p:grpSpPr>
          <a:xfrm>
            <a:off x="1522290" y="1421301"/>
            <a:ext cx="1493759" cy="2549669"/>
            <a:chOff x="470730" y="1444161"/>
            <a:chExt cx="1493759" cy="2549669"/>
          </a:xfrm>
        </p:grpSpPr>
        <p:grpSp>
          <p:nvGrpSpPr>
            <p:cNvPr id="1840" name="Google Shape;1840;p29">
              <a:extLst>
                <a:ext uri="{FF2B5EF4-FFF2-40B4-BE49-F238E27FC236}">
                  <a16:creationId xmlns:a16="http://schemas.microsoft.com/office/drawing/2014/main" id="{86D6E112-C0F4-42FB-42DB-6218A6CB3384}"/>
                </a:ext>
              </a:extLst>
            </p:cNvPr>
            <p:cNvGrpSpPr/>
            <p:nvPr/>
          </p:nvGrpSpPr>
          <p:grpSpPr>
            <a:xfrm>
              <a:off x="470730" y="2534200"/>
              <a:ext cx="1441500" cy="1459630"/>
              <a:chOff x="470730" y="2534200"/>
              <a:chExt cx="1441500" cy="1459630"/>
            </a:xfrm>
          </p:grpSpPr>
          <p:sp>
            <p:nvSpPr>
              <p:cNvPr id="1843" name="Google Shape;1843;p29">
                <a:extLst>
                  <a:ext uri="{FF2B5EF4-FFF2-40B4-BE49-F238E27FC236}">
                    <a16:creationId xmlns:a16="http://schemas.microsoft.com/office/drawing/2014/main" id="{FA970C29-005C-74C3-5C52-E3BB5E97508B}"/>
                  </a:ext>
                </a:extLst>
              </p:cNvPr>
              <p:cNvSpPr txBox="1"/>
              <p:nvPr/>
            </p:nvSpPr>
            <p:spPr>
              <a:xfrm>
                <a:off x="470730" y="3450230"/>
                <a:ext cx="1441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114300" algn="ctr">
                  <a:lnSpc>
                    <a:spcPct val="115000"/>
                  </a:lnSpc>
                  <a:spcAft>
                    <a:spcPts val="600"/>
                  </a:spcAft>
                  <a:buClr>
                    <a:schemeClr val="dk1"/>
                  </a:buClr>
                  <a:buSzPts val="1800"/>
                </a:pP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Inject controlled noise into weights</a:t>
                </a:r>
              </a:p>
            </p:txBody>
          </p:sp>
          <p:cxnSp>
            <p:nvCxnSpPr>
              <p:cNvPr id="1844" name="Google Shape;1844;p29">
                <a:extLst>
                  <a:ext uri="{FF2B5EF4-FFF2-40B4-BE49-F238E27FC236}">
                    <a16:creationId xmlns:a16="http://schemas.microsoft.com/office/drawing/2014/main" id="{DCF9BBD5-B0B4-A095-67FD-D7DC5195CD54}"/>
                  </a:ext>
                </a:extLst>
              </p:cNvPr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>
              <a:extLst>
                <a:ext uri="{FF2B5EF4-FFF2-40B4-BE49-F238E27FC236}">
                  <a16:creationId xmlns:a16="http://schemas.microsoft.com/office/drawing/2014/main" id="{300CC370-8E38-B4E8-C49A-534E37B1C6AC}"/>
                </a:ext>
              </a:extLst>
            </p:cNvPr>
            <p:cNvGrpSpPr/>
            <p:nvPr/>
          </p:nvGrpSpPr>
          <p:grpSpPr>
            <a:xfrm>
              <a:off x="481241" y="1444161"/>
              <a:ext cx="1483248" cy="1115904"/>
              <a:chOff x="784101" y="3290876"/>
              <a:chExt cx="940789" cy="707702"/>
            </a:xfrm>
          </p:grpSpPr>
          <p:sp>
            <p:nvSpPr>
              <p:cNvPr id="1846" name="Google Shape;1846;p29">
                <a:extLst>
                  <a:ext uri="{FF2B5EF4-FFF2-40B4-BE49-F238E27FC236}">
                    <a16:creationId xmlns:a16="http://schemas.microsoft.com/office/drawing/2014/main" id="{186B41D4-0902-2E07-7877-99E9BD3B7CD4}"/>
                  </a:ext>
                </a:extLst>
              </p:cNvPr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>
                <a:extLst>
                  <a:ext uri="{FF2B5EF4-FFF2-40B4-BE49-F238E27FC236}">
                    <a16:creationId xmlns:a16="http://schemas.microsoft.com/office/drawing/2014/main" id="{40200860-3F6B-919E-712F-645F60D22868}"/>
                  </a:ext>
                </a:extLst>
              </p:cNvPr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>
                <a:extLst>
                  <a:ext uri="{FF2B5EF4-FFF2-40B4-BE49-F238E27FC236}">
                    <a16:creationId xmlns:a16="http://schemas.microsoft.com/office/drawing/2014/main" id="{C3CB5DD1-CBF1-C67A-AE48-4323A4F7661A}"/>
                  </a:ext>
                </a:extLst>
              </p:cNvPr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>
                <a:extLst>
                  <a:ext uri="{FF2B5EF4-FFF2-40B4-BE49-F238E27FC236}">
                    <a16:creationId xmlns:a16="http://schemas.microsoft.com/office/drawing/2014/main" id="{62B66A10-D51A-6786-D860-72C8844FA1B4}"/>
                  </a:ext>
                </a:extLst>
              </p:cNvPr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>
                <a:extLst>
                  <a:ext uri="{FF2B5EF4-FFF2-40B4-BE49-F238E27FC236}">
                    <a16:creationId xmlns:a16="http://schemas.microsoft.com/office/drawing/2014/main" id="{B939E9A7-4091-2648-BB74-DCA082583618}"/>
                  </a:ext>
                </a:extLst>
              </p:cNvPr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>
                <a:extLst>
                  <a:ext uri="{FF2B5EF4-FFF2-40B4-BE49-F238E27FC236}">
                    <a16:creationId xmlns:a16="http://schemas.microsoft.com/office/drawing/2014/main" id="{9A424CA8-ED3E-6058-67D7-A3E437C3A1BD}"/>
                  </a:ext>
                </a:extLst>
              </p:cNvPr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>
                <a:extLst>
                  <a:ext uri="{FF2B5EF4-FFF2-40B4-BE49-F238E27FC236}">
                    <a16:creationId xmlns:a16="http://schemas.microsoft.com/office/drawing/2014/main" id="{3CFB7F11-9B6B-D489-82F4-57517E5A4C0F}"/>
                  </a:ext>
                </a:extLst>
              </p:cNvPr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>
                <a:extLst>
                  <a:ext uri="{FF2B5EF4-FFF2-40B4-BE49-F238E27FC236}">
                    <a16:creationId xmlns:a16="http://schemas.microsoft.com/office/drawing/2014/main" id="{10A19F8E-21B9-9887-FB9E-8C9EB98B9A32}"/>
                  </a:ext>
                </a:extLst>
              </p:cNvPr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>
                <a:extLst>
                  <a:ext uri="{FF2B5EF4-FFF2-40B4-BE49-F238E27FC236}">
                    <a16:creationId xmlns:a16="http://schemas.microsoft.com/office/drawing/2014/main" id="{1521BFEB-7277-97A4-4D2A-7748CED6A7CF}"/>
                  </a:ext>
                </a:extLst>
              </p:cNvPr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>
                <a:extLst>
                  <a:ext uri="{FF2B5EF4-FFF2-40B4-BE49-F238E27FC236}">
                    <a16:creationId xmlns:a16="http://schemas.microsoft.com/office/drawing/2014/main" id="{D31B56A0-0ACD-6502-4617-6AA99FD71164}"/>
                  </a:ext>
                </a:extLst>
              </p:cNvPr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>
                <a:extLst>
                  <a:ext uri="{FF2B5EF4-FFF2-40B4-BE49-F238E27FC236}">
                    <a16:creationId xmlns:a16="http://schemas.microsoft.com/office/drawing/2014/main" id="{1C0550D6-0342-B63D-D6B0-DF31BDB68623}"/>
                  </a:ext>
                </a:extLst>
              </p:cNvPr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>
                <a:extLst>
                  <a:ext uri="{FF2B5EF4-FFF2-40B4-BE49-F238E27FC236}">
                    <a16:creationId xmlns:a16="http://schemas.microsoft.com/office/drawing/2014/main" id="{40280521-FCE2-225B-2F7F-B89C77AB0C1F}"/>
                  </a:ext>
                </a:extLst>
              </p:cNvPr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>
                <a:extLst>
                  <a:ext uri="{FF2B5EF4-FFF2-40B4-BE49-F238E27FC236}">
                    <a16:creationId xmlns:a16="http://schemas.microsoft.com/office/drawing/2014/main" id="{61F8F304-DFC5-8C23-6F27-407A83ED7D05}"/>
                  </a:ext>
                </a:extLst>
              </p:cNvPr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>
            <a:extLst>
              <a:ext uri="{FF2B5EF4-FFF2-40B4-BE49-F238E27FC236}">
                <a16:creationId xmlns:a16="http://schemas.microsoft.com/office/drawing/2014/main" id="{39776FEB-724F-4E47-0BD5-0017B764EEE9}"/>
              </a:ext>
            </a:extLst>
          </p:cNvPr>
          <p:cNvGrpSpPr/>
          <p:nvPr/>
        </p:nvGrpSpPr>
        <p:grpSpPr>
          <a:xfrm>
            <a:off x="5973858" y="1421409"/>
            <a:ext cx="1561386" cy="3236786"/>
            <a:chOff x="4917245" y="1444269"/>
            <a:chExt cx="1561386" cy="3236786"/>
          </a:xfrm>
        </p:grpSpPr>
        <p:grpSp>
          <p:nvGrpSpPr>
            <p:cNvPr id="1871" name="Google Shape;1871;p29">
              <a:extLst>
                <a:ext uri="{FF2B5EF4-FFF2-40B4-BE49-F238E27FC236}">
                  <a16:creationId xmlns:a16="http://schemas.microsoft.com/office/drawing/2014/main" id="{23A12D8A-D4B3-14E5-D06D-A9D15349C74F}"/>
                </a:ext>
              </a:extLst>
            </p:cNvPr>
            <p:cNvGrpSpPr/>
            <p:nvPr/>
          </p:nvGrpSpPr>
          <p:grpSpPr>
            <a:xfrm>
              <a:off x="4946631" y="1444269"/>
              <a:ext cx="1483276" cy="3236786"/>
              <a:chOff x="4946631" y="1444269"/>
              <a:chExt cx="1483276" cy="3236786"/>
            </a:xfrm>
          </p:grpSpPr>
          <p:grpSp>
            <p:nvGrpSpPr>
              <p:cNvPr id="1872" name="Google Shape;1872;p29">
                <a:extLst>
                  <a:ext uri="{FF2B5EF4-FFF2-40B4-BE49-F238E27FC236}">
                    <a16:creationId xmlns:a16="http://schemas.microsoft.com/office/drawing/2014/main" id="{ACE60C13-2E4C-39C9-03B7-7ED05D98C46A}"/>
                  </a:ext>
                </a:extLst>
              </p:cNvPr>
              <p:cNvGrpSpPr/>
              <p:nvPr/>
            </p:nvGrpSpPr>
            <p:grpSpPr>
              <a:xfrm>
                <a:off x="4946656" y="2779585"/>
                <a:ext cx="1483251" cy="1901470"/>
                <a:chOff x="4946656" y="2779585"/>
                <a:chExt cx="1483251" cy="1901470"/>
              </a:xfrm>
            </p:grpSpPr>
            <p:sp>
              <p:nvSpPr>
                <p:cNvPr id="1873" name="Google Shape;1873;p29">
                  <a:extLst>
                    <a:ext uri="{FF2B5EF4-FFF2-40B4-BE49-F238E27FC236}">
                      <a16:creationId xmlns:a16="http://schemas.microsoft.com/office/drawing/2014/main" id="{8C224BF8-B7E7-7988-6A33-6D5A4CDCD6B4}"/>
                    </a:ext>
                  </a:extLst>
                </p:cNvPr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29">
                  <a:extLst>
                    <a:ext uri="{FF2B5EF4-FFF2-40B4-BE49-F238E27FC236}">
                      <a16:creationId xmlns:a16="http://schemas.microsoft.com/office/drawing/2014/main" id="{50DE1BF8-6E5C-B31A-CA67-863F8646D839}"/>
                    </a:ext>
                  </a:extLst>
                </p:cNvPr>
                <p:cNvSpPr/>
                <p:nvPr/>
              </p:nvSpPr>
              <p:spPr>
                <a:xfrm>
                  <a:off x="4946658" y="2779585"/>
                  <a:ext cx="1483249" cy="186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8" h="48198" extrusionOk="0">
                      <a:moveTo>
                        <a:pt x="1382" y="1"/>
                      </a:moveTo>
                      <a:cubicBezTo>
                        <a:pt x="608" y="1"/>
                        <a:pt x="0" y="620"/>
                        <a:pt x="0" y="1382"/>
                      </a:cubicBezTo>
                      <a:lnTo>
                        <a:pt x="0" y="46828"/>
                      </a:lnTo>
                      <a:cubicBezTo>
                        <a:pt x="0" y="47590"/>
                        <a:pt x="608" y="48197"/>
                        <a:pt x="1382" y="48197"/>
                      </a:cubicBezTo>
                      <a:lnTo>
                        <a:pt x="40696" y="48197"/>
                      </a:lnTo>
                      <a:cubicBezTo>
                        <a:pt x="41458" y="48197"/>
                        <a:pt x="42077" y="47590"/>
                        <a:pt x="42077" y="46828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1"/>
                        <a:pt x="40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7" name="Google Shape;1877;p29">
                <a:extLst>
                  <a:ext uri="{FF2B5EF4-FFF2-40B4-BE49-F238E27FC236}">
                    <a16:creationId xmlns:a16="http://schemas.microsoft.com/office/drawing/2014/main" id="{A23F450B-7896-F1E9-3B4A-46081D136A01}"/>
                  </a:ext>
                </a:extLst>
              </p:cNvPr>
              <p:cNvGrpSpPr/>
              <p:nvPr/>
            </p:nvGrpSpPr>
            <p:grpSpPr>
              <a:xfrm>
                <a:off x="4946631" y="1444269"/>
                <a:ext cx="1483248" cy="1115904"/>
                <a:chOff x="4637978" y="3290876"/>
                <a:chExt cx="940789" cy="707702"/>
              </a:xfrm>
            </p:grpSpPr>
            <p:sp>
              <p:nvSpPr>
                <p:cNvPr id="1878" name="Google Shape;1878;p29">
                  <a:extLst>
                    <a:ext uri="{FF2B5EF4-FFF2-40B4-BE49-F238E27FC236}">
                      <a16:creationId xmlns:a16="http://schemas.microsoft.com/office/drawing/2014/main" id="{5DC299F8-ED13-5BA7-1B6D-7C549EC993E0}"/>
                    </a:ext>
                  </a:extLst>
                </p:cNvPr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>
                  <a:extLst>
                    <a:ext uri="{FF2B5EF4-FFF2-40B4-BE49-F238E27FC236}">
                      <a16:creationId xmlns:a16="http://schemas.microsoft.com/office/drawing/2014/main" id="{6D927E5B-F1BF-D51A-33BA-60F5DDAE613B}"/>
                    </a:ext>
                  </a:extLst>
                </p:cNvPr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>
                  <a:extLst>
                    <a:ext uri="{FF2B5EF4-FFF2-40B4-BE49-F238E27FC236}">
                      <a16:creationId xmlns:a16="http://schemas.microsoft.com/office/drawing/2014/main" id="{066B578A-4AC8-B4B8-429F-D5C77664240D}"/>
                    </a:ext>
                  </a:extLst>
                </p:cNvPr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>
                  <a:extLst>
                    <a:ext uri="{FF2B5EF4-FFF2-40B4-BE49-F238E27FC236}">
                      <a16:creationId xmlns:a16="http://schemas.microsoft.com/office/drawing/2014/main" id="{C5C3D427-72AB-D580-1353-0F679F99D2B8}"/>
                    </a:ext>
                  </a:extLst>
                </p:cNvPr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>
                  <a:extLst>
                    <a:ext uri="{FF2B5EF4-FFF2-40B4-BE49-F238E27FC236}">
                      <a16:creationId xmlns:a16="http://schemas.microsoft.com/office/drawing/2014/main" id="{B59990BE-900B-20D4-EDBB-E91DFB57081A}"/>
                    </a:ext>
                  </a:extLst>
                </p:cNvPr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>
                  <a:extLst>
                    <a:ext uri="{FF2B5EF4-FFF2-40B4-BE49-F238E27FC236}">
                      <a16:creationId xmlns:a16="http://schemas.microsoft.com/office/drawing/2014/main" id="{DE976325-2A18-FE63-BAF8-5A90B229FE97}"/>
                    </a:ext>
                  </a:extLst>
                </p:cNvPr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>
                  <a:extLst>
                    <a:ext uri="{FF2B5EF4-FFF2-40B4-BE49-F238E27FC236}">
                      <a16:creationId xmlns:a16="http://schemas.microsoft.com/office/drawing/2014/main" id="{80EFB0D5-5342-53D1-1646-E6B352FB84DA}"/>
                    </a:ext>
                  </a:extLst>
                </p:cNvPr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>
                  <a:extLst>
                    <a:ext uri="{FF2B5EF4-FFF2-40B4-BE49-F238E27FC236}">
                      <a16:creationId xmlns:a16="http://schemas.microsoft.com/office/drawing/2014/main" id="{43233D87-58B6-D274-B85D-1AA5AA4D3D68}"/>
                    </a:ext>
                  </a:extLst>
                </p:cNvPr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>
                  <a:extLst>
                    <a:ext uri="{FF2B5EF4-FFF2-40B4-BE49-F238E27FC236}">
                      <a16:creationId xmlns:a16="http://schemas.microsoft.com/office/drawing/2014/main" id="{454DBA98-6939-F12F-4EEA-B3EC0A7002E5}"/>
                    </a:ext>
                  </a:extLst>
                </p:cNvPr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>
                  <a:extLst>
                    <a:ext uri="{FF2B5EF4-FFF2-40B4-BE49-F238E27FC236}">
                      <a16:creationId xmlns:a16="http://schemas.microsoft.com/office/drawing/2014/main" id="{5B4D6DC7-833D-D891-0684-71929825F527}"/>
                    </a:ext>
                  </a:extLst>
                </p:cNvPr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>
                  <a:extLst>
                    <a:ext uri="{FF2B5EF4-FFF2-40B4-BE49-F238E27FC236}">
                      <a16:creationId xmlns:a16="http://schemas.microsoft.com/office/drawing/2014/main" id="{ECC0A261-04EC-1F6F-7D6E-D59AF1D28772}"/>
                    </a:ext>
                  </a:extLst>
                </p:cNvPr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>
                  <a:extLst>
                    <a:ext uri="{FF2B5EF4-FFF2-40B4-BE49-F238E27FC236}">
                      <a16:creationId xmlns:a16="http://schemas.microsoft.com/office/drawing/2014/main" id="{94760F12-2600-F97F-1CD1-F0EC396A9619}"/>
                    </a:ext>
                  </a:extLst>
                </p:cNvPr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>
                  <a:extLst>
                    <a:ext uri="{FF2B5EF4-FFF2-40B4-BE49-F238E27FC236}">
                      <a16:creationId xmlns:a16="http://schemas.microsoft.com/office/drawing/2014/main" id="{58C40A6F-E2D3-9605-FD6C-99A2826F91BF}"/>
                    </a:ext>
                  </a:extLst>
                </p:cNvPr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>
                  <a:extLst>
                    <a:ext uri="{FF2B5EF4-FFF2-40B4-BE49-F238E27FC236}">
                      <a16:creationId xmlns:a16="http://schemas.microsoft.com/office/drawing/2014/main" id="{215F7FF4-45D3-50B5-A692-E8F36C23EBB9}"/>
                    </a:ext>
                  </a:extLst>
                </p:cNvPr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>
              <a:extLst>
                <a:ext uri="{FF2B5EF4-FFF2-40B4-BE49-F238E27FC236}">
                  <a16:creationId xmlns:a16="http://schemas.microsoft.com/office/drawing/2014/main" id="{8EE06B32-1115-574A-0412-7F48796410A0}"/>
                </a:ext>
              </a:extLst>
            </p:cNvPr>
            <p:cNvGrpSpPr/>
            <p:nvPr/>
          </p:nvGrpSpPr>
          <p:grpSpPr>
            <a:xfrm>
              <a:off x="4917245" y="2534200"/>
              <a:ext cx="1561386" cy="1459630"/>
              <a:chOff x="4917245" y="2534200"/>
              <a:chExt cx="1561386" cy="1459630"/>
            </a:xfrm>
          </p:grpSpPr>
          <p:sp>
            <p:nvSpPr>
              <p:cNvPr id="1907" name="Google Shape;1907;p29">
                <a:extLst>
                  <a:ext uri="{FF2B5EF4-FFF2-40B4-BE49-F238E27FC236}">
                    <a16:creationId xmlns:a16="http://schemas.microsoft.com/office/drawing/2014/main" id="{70B2B158-586B-5E21-2DF6-306BBC7E6A29}"/>
                  </a:ext>
                </a:extLst>
              </p:cNvPr>
              <p:cNvSpPr txBox="1"/>
              <p:nvPr/>
            </p:nvSpPr>
            <p:spPr>
              <a:xfrm flipH="1">
                <a:off x="4917245" y="3450230"/>
                <a:ext cx="1561386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/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Detect each </a:t>
                </a:r>
                <a:b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malware in the dataset</a:t>
                </a:r>
                <a:endParaRPr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1908" name="Google Shape;1908;p29">
                <a:extLst>
                  <a:ext uri="{FF2B5EF4-FFF2-40B4-BE49-F238E27FC236}">
                    <a16:creationId xmlns:a16="http://schemas.microsoft.com/office/drawing/2014/main" id="{B863F5D5-0A1E-7EE9-CF87-C801AC0F99DC}"/>
                  </a:ext>
                </a:extLst>
              </p:cNvPr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" name="Immagine 2" descr="Immagine che contiene cerchio, Elementi grafici,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3571AD86-60DC-AD99-5E6E-DBD32794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46" y="1479121"/>
            <a:ext cx="1139133" cy="1095686"/>
          </a:xfrm>
          <a:prstGeom prst="rect">
            <a:avLst/>
          </a:prstGeom>
        </p:spPr>
      </p:pic>
      <p:pic>
        <p:nvPicPr>
          <p:cNvPr id="7" name="Immagine 6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20922882-2745-5DA0-0999-CE94FB70E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30" y="1639304"/>
            <a:ext cx="664632" cy="664632"/>
          </a:xfrm>
          <a:prstGeom prst="rect">
            <a:avLst/>
          </a:prstGeom>
        </p:spPr>
      </p:pic>
      <p:sp>
        <p:nvSpPr>
          <p:cNvPr id="9" name="Google Shape;4092;p43">
            <a:extLst>
              <a:ext uri="{FF2B5EF4-FFF2-40B4-BE49-F238E27FC236}">
                <a16:creationId xmlns:a16="http://schemas.microsoft.com/office/drawing/2014/main" id="{F92F628D-86D5-1C0C-71A4-F9C50D7CFD3D}"/>
              </a:ext>
            </a:extLst>
          </p:cNvPr>
          <p:cNvSpPr/>
          <p:nvPr/>
        </p:nvSpPr>
        <p:spPr>
          <a:xfrm>
            <a:off x="6485636" y="1652372"/>
            <a:ext cx="539875" cy="649574"/>
          </a:xfrm>
          <a:custGeom>
            <a:avLst/>
            <a:gdLst/>
            <a:ahLst/>
            <a:cxnLst/>
            <a:rect l="l" t="t" r="r" b="b"/>
            <a:pathLst>
              <a:path w="9144" h="11002" extrusionOk="0">
                <a:moveTo>
                  <a:pt x="4572" y="1"/>
                </a:moveTo>
                <a:cubicBezTo>
                  <a:pt x="2261" y="1059"/>
                  <a:pt x="865" y="1196"/>
                  <a:pt x="297" y="1196"/>
                </a:cubicBezTo>
                <a:cubicBezTo>
                  <a:pt x="98" y="1196"/>
                  <a:pt x="0" y="1179"/>
                  <a:pt x="0" y="1179"/>
                </a:cubicBezTo>
                <a:lnTo>
                  <a:pt x="0" y="7121"/>
                </a:lnTo>
                <a:cubicBezTo>
                  <a:pt x="655" y="9799"/>
                  <a:pt x="4572" y="11002"/>
                  <a:pt x="4572" y="11002"/>
                </a:cubicBezTo>
                <a:cubicBezTo>
                  <a:pt x="4572" y="11002"/>
                  <a:pt x="8489" y="9799"/>
                  <a:pt x="9144" y="7121"/>
                </a:cubicBezTo>
                <a:lnTo>
                  <a:pt x="9144" y="1179"/>
                </a:lnTo>
                <a:cubicBezTo>
                  <a:pt x="9144" y="1179"/>
                  <a:pt x="9048" y="1196"/>
                  <a:pt x="8851" y="1196"/>
                </a:cubicBezTo>
                <a:cubicBezTo>
                  <a:pt x="8288" y="1196"/>
                  <a:pt x="6900" y="1059"/>
                  <a:pt x="4572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093;p43">
            <a:extLst>
              <a:ext uri="{FF2B5EF4-FFF2-40B4-BE49-F238E27FC236}">
                <a16:creationId xmlns:a16="http://schemas.microsoft.com/office/drawing/2014/main" id="{CFDD767A-21D5-34A7-223D-8544A7FD1E13}"/>
              </a:ext>
            </a:extLst>
          </p:cNvPr>
          <p:cNvSpPr/>
          <p:nvPr/>
        </p:nvSpPr>
        <p:spPr>
          <a:xfrm>
            <a:off x="6538543" y="1715366"/>
            <a:ext cx="437859" cy="528694"/>
          </a:xfrm>
          <a:custGeom>
            <a:avLst/>
            <a:gdLst/>
            <a:ahLst/>
            <a:cxnLst/>
            <a:rect l="l" t="t" r="r" b="b"/>
            <a:pathLst>
              <a:path w="6252" h="7549" extrusionOk="0">
                <a:moveTo>
                  <a:pt x="6251" y="810"/>
                </a:moveTo>
                <a:lnTo>
                  <a:pt x="6251" y="810"/>
                </a:lnTo>
                <a:lnTo>
                  <a:pt x="6251" y="810"/>
                </a:lnTo>
                <a:cubicBezTo>
                  <a:pt x="6251" y="810"/>
                  <a:pt x="6251" y="810"/>
                  <a:pt x="6251" y="810"/>
                </a:cubicBezTo>
                <a:close/>
                <a:moveTo>
                  <a:pt x="3120" y="0"/>
                </a:moveTo>
                <a:cubicBezTo>
                  <a:pt x="1546" y="726"/>
                  <a:pt x="601" y="822"/>
                  <a:pt x="211" y="822"/>
                </a:cubicBezTo>
                <a:cubicBezTo>
                  <a:pt x="69" y="822"/>
                  <a:pt x="1" y="810"/>
                  <a:pt x="1" y="810"/>
                </a:cubicBezTo>
                <a:lnTo>
                  <a:pt x="1" y="4882"/>
                </a:lnTo>
                <a:cubicBezTo>
                  <a:pt x="441" y="6715"/>
                  <a:pt x="3120" y="7549"/>
                  <a:pt x="3120" y="7549"/>
                </a:cubicBezTo>
                <a:cubicBezTo>
                  <a:pt x="3120" y="7549"/>
                  <a:pt x="5799" y="6715"/>
                  <a:pt x="6251" y="4882"/>
                </a:cubicBezTo>
                <a:lnTo>
                  <a:pt x="6251" y="810"/>
                </a:lnTo>
                <a:lnTo>
                  <a:pt x="6251" y="810"/>
                </a:lnTo>
                <a:cubicBezTo>
                  <a:pt x="6248" y="811"/>
                  <a:pt x="6181" y="822"/>
                  <a:pt x="6046" y="822"/>
                </a:cubicBezTo>
                <a:cubicBezTo>
                  <a:pt x="5656" y="822"/>
                  <a:pt x="4703" y="726"/>
                  <a:pt x="31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094;p43">
            <a:extLst>
              <a:ext uri="{FF2B5EF4-FFF2-40B4-BE49-F238E27FC236}">
                <a16:creationId xmlns:a16="http://schemas.microsoft.com/office/drawing/2014/main" id="{A18F766E-432B-0073-B0AC-49E860825A0D}"/>
              </a:ext>
            </a:extLst>
          </p:cNvPr>
          <p:cNvSpPr/>
          <p:nvPr/>
        </p:nvSpPr>
        <p:spPr>
          <a:xfrm>
            <a:off x="6652219" y="1866953"/>
            <a:ext cx="229275" cy="201429"/>
          </a:xfrm>
          <a:custGeom>
            <a:avLst/>
            <a:gdLst/>
            <a:ahLst/>
            <a:cxnLst/>
            <a:rect l="l" t="t" r="r" b="b"/>
            <a:pathLst>
              <a:path w="4158" h="3653" extrusionOk="0">
                <a:moveTo>
                  <a:pt x="3780" y="0"/>
                </a:moveTo>
                <a:cubicBezTo>
                  <a:pt x="3701" y="0"/>
                  <a:pt x="3622" y="36"/>
                  <a:pt x="3568" y="121"/>
                </a:cubicBezTo>
                <a:cubicBezTo>
                  <a:pt x="2949" y="1062"/>
                  <a:pt x="2330" y="2002"/>
                  <a:pt x="1711" y="2931"/>
                </a:cubicBezTo>
                <a:cubicBezTo>
                  <a:pt x="1318" y="2431"/>
                  <a:pt x="925" y="1943"/>
                  <a:pt x="532" y="1431"/>
                </a:cubicBezTo>
                <a:cubicBezTo>
                  <a:pt x="480" y="1368"/>
                  <a:pt x="420" y="1341"/>
                  <a:pt x="360" y="1341"/>
                </a:cubicBezTo>
                <a:cubicBezTo>
                  <a:pt x="174" y="1341"/>
                  <a:pt x="1" y="1601"/>
                  <a:pt x="163" y="1800"/>
                </a:cubicBezTo>
                <a:cubicBezTo>
                  <a:pt x="616" y="2395"/>
                  <a:pt x="1080" y="2979"/>
                  <a:pt x="1544" y="3574"/>
                </a:cubicBezTo>
                <a:cubicBezTo>
                  <a:pt x="1586" y="3629"/>
                  <a:pt x="1645" y="3653"/>
                  <a:pt x="1707" y="3653"/>
                </a:cubicBezTo>
                <a:cubicBezTo>
                  <a:pt x="1805" y="3653"/>
                  <a:pt x="1910" y="3595"/>
                  <a:pt x="1961" y="3514"/>
                </a:cubicBezTo>
                <a:cubicBezTo>
                  <a:pt x="2640" y="2479"/>
                  <a:pt x="3330" y="1431"/>
                  <a:pt x="4033" y="395"/>
                </a:cubicBezTo>
                <a:cubicBezTo>
                  <a:pt x="4158" y="195"/>
                  <a:pt x="3967" y="0"/>
                  <a:pt x="3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23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BAB809-9151-2FF3-7D76-DBBD844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833BA-1FD3-AD98-0753-290F4D76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/>
              <a:t>Dataset e </a:t>
            </a:r>
            <a:r>
              <a:rPr lang="it-IT" b="1" i="0" u="none" strike="noStrike" cap="none" dirty="0" err="1"/>
              <a:t>Preprocessing</a:t>
            </a:r>
            <a:endParaRPr lang="it-IT" b="1" i="0" u="none" strike="noStrike" cap="none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D3B93F-8FC0-EF9B-3029-7107AF5B3387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1.1 milioni di campioni PE.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2381 feature numeriche.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Ampiamente usato come benchmark.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Sottoinsieme selezionato per motivi computazionali.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FE5E4B-726C-36B9-383D-92E45D8D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17" b="2508"/>
          <a:stretch>
            <a:fillRect/>
          </a:stretch>
        </p:blipFill>
        <p:spPr>
          <a:xfrm>
            <a:off x="457200" y="997526"/>
            <a:ext cx="4019550" cy="3512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19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B0C0C-4BD5-ADF7-7E3B-16523D62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General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3" name="Google Shape;142;p16">
            <a:extLst>
              <a:ext uri="{FF2B5EF4-FFF2-40B4-BE49-F238E27FC236}">
                <a16:creationId xmlns:a16="http://schemas.microsoft.com/office/drawing/2014/main" id="{EE625D06-2BD1-73A8-29DA-792CEB8F7645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 security industry is increasingly using ML models to detect malware.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In particular, static features extracted from Windows PE binaries are used.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These models serve as a first line of defense (pre-execution detection) but are vulnerable to increasingly sophisticated attacks.</a:t>
            </a: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grpSp>
        <p:nvGrpSpPr>
          <p:cNvPr id="66" name="Google Shape;448;p20">
            <a:extLst>
              <a:ext uri="{FF2B5EF4-FFF2-40B4-BE49-F238E27FC236}">
                <a16:creationId xmlns:a16="http://schemas.microsoft.com/office/drawing/2014/main" id="{D5CE1962-21DD-5653-DD29-DF20A1864C9E}"/>
              </a:ext>
            </a:extLst>
          </p:cNvPr>
          <p:cNvGrpSpPr/>
          <p:nvPr/>
        </p:nvGrpSpPr>
        <p:grpSpPr>
          <a:xfrm>
            <a:off x="4667250" y="1156171"/>
            <a:ext cx="4019550" cy="3409014"/>
            <a:chOff x="733900" y="1708125"/>
            <a:chExt cx="3561605" cy="3020624"/>
          </a:xfrm>
        </p:grpSpPr>
        <p:sp>
          <p:nvSpPr>
            <p:cNvPr id="67" name="Google Shape;449;p20">
              <a:extLst>
                <a:ext uri="{FF2B5EF4-FFF2-40B4-BE49-F238E27FC236}">
                  <a16:creationId xmlns:a16="http://schemas.microsoft.com/office/drawing/2014/main" id="{C87AC5DE-7679-F017-4DDE-0062C55DB03F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0;p20">
              <a:extLst>
                <a:ext uri="{FF2B5EF4-FFF2-40B4-BE49-F238E27FC236}">
                  <a16:creationId xmlns:a16="http://schemas.microsoft.com/office/drawing/2014/main" id="{B34B166A-EBDE-952D-FDC8-EDEF5CE3F2FA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1;p20">
              <a:extLst>
                <a:ext uri="{FF2B5EF4-FFF2-40B4-BE49-F238E27FC236}">
                  <a16:creationId xmlns:a16="http://schemas.microsoft.com/office/drawing/2014/main" id="{7574A10C-6D48-2032-3DC1-9F59489A721C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2;p20">
              <a:extLst>
                <a:ext uri="{FF2B5EF4-FFF2-40B4-BE49-F238E27FC236}">
                  <a16:creationId xmlns:a16="http://schemas.microsoft.com/office/drawing/2014/main" id="{CCD1A5FD-5C90-D1A6-26CA-85D161C685E3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3;p20">
              <a:extLst>
                <a:ext uri="{FF2B5EF4-FFF2-40B4-BE49-F238E27FC236}">
                  <a16:creationId xmlns:a16="http://schemas.microsoft.com/office/drawing/2014/main" id="{9834080C-9E7D-D14B-FEAA-587D5BA83870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4;p20">
              <a:extLst>
                <a:ext uri="{FF2B5EF4-FFF2-40B4-BE49-F238E27FC236}">
                  <a16:creationId xmlns:a16="http://schemas.microsoft.com/office/drawing/2014/main" id="{CC8CDD14-6E23-CFB5-664F-3A839837E4D7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5;p20">
              <a:extLst>
                <a:ext uri="{FF2B5EF4-FFF2-40B4-BE49-F238E27FC236}">
                  <a16:creationId xmlns:a16="http://schemas.microsoft.com/office/drawing/2014/main" id="{CC3803B4-3E71-FE31-0A86-91ACE1694047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6;p20">
              <a:extLst>
                <a:ext uri="{FF2B5EF4-FFF2-40B4-BE49-F238E27FC236}">
                  <a16:creationId xmlns:a16="http://schemas.microsoft.com/office/drawing/2014/main" id="{C606DC18-236A-44C9-AC27-76ACE4938591}"/>
                </a:ext>
              </a:extLst>
            </p:cNvPr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7;p20">
              <a:extLst>
                <a:ext uri="{FF2B5EF4-FFF2-40B4-BE49-F238E27FC236}">
                  <a16:creationId xmlns:a16="http://schemas.microsoft.com/office/drawing/2014/main" id="{BF186EA8-53A8-C798-2E17-8F623C792661}"/>
                </a:ext>
              </a:extLst>
            </p:cNvPr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8;p20">
              <a:extLst>
                <a:ext uri="{FF2B5EF4-FFF2-40B4-BE49-F238E27FC236}">
                  <a16:creationId xmlns:a16="http://schemas.microsoft.com/office/drawing/2014/main" id="{73DC517F-59C6-2630-66E5-B953F5F42D8D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9;p20">
              <a:extLst>
                <a:ext uri="{FF2B5EF4-FFF2-40B4-BE49-F238E27FC236}">
                  <a16:creationId xmlns:a16="http://schemas.microsoft.com/office/drawing/2014/main" id="{682498A8-0883-F9A1-0049-EDA27E1F5516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0;p20">
              <a:extLst>
                <a:ext uri="{FF2B5EF4-FFF2-40B4-BE49-F238E27FC236}">
                  <a16:creationId xmlns:a16="http://schemas.microsoft.com/office/drawing/2014/main" id="{E3FB9A98-FBC7-EEBE-4EAF-A5FBC5E58456}"/>
                </a:ext>
              </a:extLst>
            </p:cNvPr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1;p20">
              <a:extLst>
                <a:ext uri="{FF2B5EF4-FFF2-40B4-BE49-F238E27FC236}">
                  <a16:creationId xmlns:a16="http://schemas.microsoft.com/office/drawing/2014/main" id="{83C04C80-984B-300F-D50C-CB177FE33881}"/>
                </a:ext>
              </a:extLst>
            </p:cNvPr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2;p20">
              <a:extLst>
                <a:ext uri="{FF2B5EF4-FFF2-40B4-BE49-F238E27FC236}">
                  <a16:creationId xmlns:a16="http://schemas.microsoft.com/office/drawing/2014/main" id="{60036508-8F27-5EB0-250D-2ACB36F4940F}"/>
                </a:ext>
              </a:extLst>
            </p:cNvPr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3;p20">
              <a:extLst>
                <a:ext uri="{FF2B5EF4-FFF2-40B4-BE49-F238E27FC236}">
                  <a16:creationId xmlns:a16="http://schemas.microsoft.com/office/drawing/2014/main" id="{DE2CF269-F24C-1C4F-865A-D1BEBF0DFACA}"/>
                </a:ext>
              </a:extLst>
            </p:cNvPr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821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>
          <a:extLst>
            <a:ext uri="{FF2B5EF4-FFF2-40B4-BE49-F238E27FC236}">
              <a16:creationId xmlns:a16="http://schemas.microsoft.com/office/drawing/2014/main" id="{C0A0C973-44A5-F6E8-FF82-22926779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>
            <a:extLst>
              <a:ext uri="{FF2B5EF4-FFF2-40B4-BE49-F238E27FC236}">
                <a16:creationId xmlns:a16="http://schemas.microsoft.com/office/drawing/2014/main" id="{D3161028-7088-456C-3EAD-F86513CBF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Ember dataset and Preprocessing</a:t>
            </a:r>
            <a:endParaRPr dirty="0"/>
          </a:p>
        </p:txBody>
      </p:sp>
      <p:sp>
        <p:nvSpPr>
          <p:cNvPr id="1500" name="Google Shape;1500;p27">
            <a:extLst>
              <a:ext uri="{FF2B5EF4-FFF2-40B4-BE49-F238E27FC236}">
                <a16:creationId xmlns:a16="http://schemas.microsoft.com/office/drawing/2014/main" id="{12CA1A30-0595-668F-3921-96961A6348F5}"/>
              </a:ext>
            </a:extLst>
          </p:cNvPr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27">
            <a:extLst>
              <a:ext uri="{FF2B5EF4-FFF2-40B4-BE49-F238E27FC236}">
                <a16:creationId xmlns:a16="http://schemas.microsoft.com/office/drawing/2014/main" id="{387E4C8D-D705-3556-92BA-E639728EA67B}"/>
              </a:ext>
            </a:extLst>
          </p:cNvPr>
          <p:cNvSpPr/>
          <p:nvPr/>
        </p:nvSpPr>
        <p:spPr>
          <a:xfrm>
            <a:off x="3355801" y="3849989"/>
            <a:ext cx="1002151" cy="877877"/>
          </a:xfrm>
          <a:custGeom>
            <a:avLst/>
            <a:gdLst/>
            <a:ahLst/>
            <a:cxnLst/>
            <a:rect l="l" t="t" r="r" b="b"/>
            <a:pathLst>
              <a:path w="35756" h="31322" extrusionOk="0">
                <a:moveTo>
                  <a:pt x="17900" y="1"/>
                </a:moveTo>
                <a:cubicBezTo>
                  <a:pt x="12487" y="1"/>
                  <a:pt x="7223" y="2812"/>
                  <a:pt x="4323" y="7837"/>
                </a:cubicBezTo>
                <a:cubicBezTo>
                  <a:pt x="1" y="15326"/>
                  <a:pt x="2561" y="24899"/>
                  <a:pt x="10050" y="29221"/>
                </a:cubicBezTo>
                <a:cubicBezTo>
                  <a:pt x="12517" y="30644"/>
                  <a:pt x="15210" y="31321"/>
                  <a:pt x="17867" y="31321"/>
                </a:cubicBezTo>
                <a:cubicBezTo>
                  <a:pt x="23276" y="31321"/>
                  <a:pt x="28535" y="28516"/>
                  <a:pt x="31433" y="23494"/>
                </a:cubicBezTo>
                <a:cubicBezTo>
                  <a:pt x="35755" y="16005"/>
                  <a:pt x="33195" y="6432"/>
                  <a:pt x="25706" y="2098"/>
                </a:cubicBezTo>
                <a:cubicBezTo>
                  <a:pt x="23243" y="676"/>
                  <a:pt x="20553" y="1"/>
                  <a:pt x="179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27">
            <a:extLst>
              <a:ext uri="{FF2B5EF4-FFF2-40B4-BE49-F238E27FC236}">
                <a16:creationId xmlns:a16="http://schemas.microsoft.com/office/drawing/2014/main" id="{0D7314D6-711D-323B-CE78-27B96EFCB347}"/>
              </a:ext>
            </a:extLst>
          </p:cNvPr>
          <p:cNvSpPr/>
          <p:nvPr/>
        </p:nvSpPr>
        <p:spPr>
          <a:xfrm>
            <a:off x="3363817" y="1374261"/>
            <a:ext cx="1002460" cy="877877"/>
          </a:xfrm>
          <a:custGeom>
            <a:avLst/>
            <a:gdLst/>
            <a:ahLst/>
            <a:cxnLst/>
            <a:rect l="l" t="t" r="r" b="b"/>
            <a:pathLst>
              <a:path w="35767" h="31322" extrusionOk="0">
                <a:moveTo>
                  <a:pt x="17873" y="1"/>
                </a:moveTo>
                <a:cubicBezTo>
                  <a:pt x="15216" y="1"/>
                  <a:pt x="12524" y="678"/>
                  <a:pt x="10061" y="2101"/>
                </a:cubicBezTo>
                <a:cubicBezTo>
                  <a:pt x="2572" y="6423"/>
                  <a:pt x="1" y="15996"/>
                  <a:pt x="4323" y="23485"/>
                </a:cubicBezTo>
                <a:cubicBezTo>
                  <a:pt x="7223" y="28510"/>
                  <a:pt x="12492" y="31321"/>
                  <a:pt x="17908" y="31321"/>
                </a:cubicBezTo>
                <a:cubicBezTo>
                  <a:pt x="20564" y="31321"/>
                  <a:pt x="23254" y="30646"/>
                  <a:pt x="25718" y="29224"/>
                </a:cubicBezTo>
                <a:cubicBezTo>
                  <a:pt x="33195" y="24902"/>
                  <a:pt x="35767" y="15317"/>
                  <a:pt x="31445" y="7828"/>
                </a:cubicBezTo>
                <a:cubicBezTo>
                  <a:pt x="28547" y="2806"/>
                  <a:pt x="23282" y="1"/>
                  <a:pt x="178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27">
            <a:extLst>
              <a:ext uri="{FF2B5EF4-FFF2-40B4-BE49-F238E27FC236}">
                <a16:creationId xmlns:a16="http://schemas.microsoft.com/office/drawing/2014/main" id="{F3A1EB78-F4BA-097B-5705-13EB5FA8465E}"/>
              </a:ext>
            </a:extLst>
          </p:cNvPr>
          <p:cNvSpPr/>
          <p:nvPr/>
        </p:nvSpPr>
        <p:spPr>
          <a:xfrm>
            <a:off x="5555231" y="2691316"/>
            <a:ext cx="877681" cy="877681"/>
          </a:xfrm>
          <a:custGeom>
            <a:avLst/>
            <a:gdLst/>
            <a:ahLst/>
            <a:cxnLst/>
            <a:rect l="l" t="t" r="r" b="b"/>
            <a:pathLst>
              <a:path w="31315" h="31315" extrusionOk="0">
                <a:moveTo>
                  <a:pt x="15658" y="1"/>
                </a:moveTo>
                <a:cubicBezTo>
                  <a:pt x="7014" y="1"/>
                  <a:pt x="1" y="7002"/>
                  <a:pt x="1" y="15657"/>
                </a:cubicBezTo>
                <a:cubicBezTo>
                  <a:pt x="1" y="24301"/>
                  <a:pt x="7014" y="31314"/>
                  <a:pt x="15658" y="31314"/>
                </a:cubicBezTo>
                <a:cubicBezTo>
                  <a:pt x="24313" y="31314"/>
                  <a:pt x="31314" y="24301"/>
                  <a:pt x="31314" y="15657"/>
                </a:cubicBezTo>
                <a:cubicBezTo>
                  <a:pt x="31314" y="7002"/>
                  <a:pt x="24313" y="1"/>
                  <a:pt x="156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27">
            <a:extLst>
              <a:ext uri="{FF2B5EF4-FFF2-40B4-BE49-F238E27FC236}">
                <a16:creationId xmlns:a16="http://schemas.microsoft.com/office/drawing/2014/main" id="{1DFAE5E3-4774-2D9D-F903-B06EDDD780FF}"/>
              </a:ext>
            </a:extLst>
          </p:cNvPr>
          <p:cNvSpPr/>
          <p:nvPr/>
        </p:nvSpPr>
        <p:spPr>
          <a:xfrm>
            <a:off x="4777384" y="3850011"/>
            <a:ext cx="1002460" cy="877849"/>
          </a:xfrm>
          <a:custGeom>
            <a:avLst/>
            <a:gdLst/>
            <a:ahLst/>
            <a:cxnLst/>
            <a:rect l="l" t="t" r="r" b="b"/>
            <a:pathLst>
              <a:path w="35767" h="31321" extrusionOk="0">
                <a:moveTo>
                  <a:pt x="17878" y="0"/>
                </a:moveTo>
                <a:cubicBezTo>
                  <a:pt x="15221" y="0"/>
                  <a:pt x="12528" y="677"/>
                  <a:pt x="10061" y="2101"/>
                </a:cubicBezTo>
                <a:cubicBezTo>
                  <a:pt x="2572" y="6423"/>
                  <a:pt x="0" y="15996"/>
                  <a:pt x="4322" y="23485"/>
                </a:cubicBezTo>
                <a:cubicBezTo>
                  <a:pt x="7222" y="28510"/>
                  <a:pt x="12492" y="31321"/>
                  <a:pt x="17908" y="31321"/>
                </a:cubicBezTo>
                <a:cubicBezTo>
                  <a:pt x="20564" y="31321"/>
                  <a:pt x="23254" y="30645"/>
                  <a:pt x="25718" y="29223"/>
                </a:cubicBezTo>
                <a:cubicBezTo>
                  <a:pt x="33207" y="24889"/>
                  <a:pt x="35767" y="15317"/>
                  <a:pt x="31445" y="7828"/>
                </a:cubicBezTo>
                <a:cubicBezTo>
                  <a:pt x="28547" y="2806"/>
                  <a:pt x="23287" y="0"/>
                  <a:pt x="178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27">
            <a:extLst>
              <a:ext uri="{FF2B5EF4-FFF2-40B4-BE49-F238E27FC236}">
                <a16:creationId xmlns:a16="http://schemas.microsoft.com/office/drawing/2014/main" id="{A0F2A69A-FB60-64E2-80AD-EC59C0F4048E}"/>
              </a:ext>
            </a:extLst>
          </p:cNvPr>
          <p:cNvSpPr/>
          <p:nvPr/>
        </p:nvSpPr>
        <p:spPr>
          <a:xfrm>
            <a:off x="2711084" y="2680974"/>
            <a:ext cx="877345" cy="877681"/>
          </a:xfrm>
          <a:custGeom>
            <a:avLst/>
            <a:gdLst/>
            <a:ahLst/>
            <a:cxnLst/>
            <a:rect l="l" t="t" r="r" b="b"/>
            <a:pathLst>
              <a:path w="31303" h="31315" extrusionOk="0">
                <a:moveTo>
                  <a:pt x="15658" y="1"/>
                </a:moveTo>
                <a:cubicBezTo>
                  <a:pt x="7002" y="1"/>
                  <a:pt x="1" y="7013"/>
                  <a:pt x="1" y="15657"/>
                </a:cubicBezTo>
                <a:cubicBezTo>
                  <a:pt x="1" y="24313"/>
                  <a:pt x="7002" y="31314"/>
                  <a:pt x="15658" y="31314"/>
                </a:cubicBezTo>
                <a:cubicBezTo>
                  <a:pt x="24302" y="31314"/>
                  <a:pt x="31302" y="24313"/>
                  <a:pt x="31302" y="15657"/>
                </a:cubicBezTo>
                <a:cubicBezTo>
                  <a:pt x="31302" y="7013"/>
                  <a:pt x="24302" y="1"/>
                  <a:pt x="156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0" name="Google Shape;1570;p27">
            <a:extLst>
              <a:ext uri="{FF2B5EF4-FFF2-40B4-BE49-F238E27FC236}">
                <a16:creationId xmlns:a16="http://schemas.microsoft.com/office/drawing/2014/main" id="{5B353F5A-FBE9-1BFE-0EA0-2E7D9369C863}"/>
              </a:ext>
            </a:extLst>
          </p:cNvPr>
          <p:cNvSpPr/>
          <p:nvPr/>
        </p:nvSpPr>
        <p:spPr>
          <a:xfrm>
            <a:off x="4785736" y="1374313"/>
            <a:ext cx="1002460" cy="877765"/>
          </a:xfrm>
          <a:custGeom>
            <a:avLst/>
            <a:gdLst/>
            <a:ahLst/>
            <a:cxnLst/>
            <a:rect l="l" t="t" r="r" b="b"/>
            <a:pathLst>
              <a:path w="35767" h="31318" extrusionOk="0">
                <a:moveTo>
                  <a:pt x="17889" y="0"/>
                </a:moveTo>
                <a:cubicBezTo>
                  <a:pt x="12480" y="0"/>
                  <a:pt x="7220" y="2811"/>
                  <a:pt x="4322" y="7833"/>
                </a:cubicBezTo>
                <a:cubicBezTo>
                  <a:pt x="0" y="15322"/>
                  <a:pt x="2560" y="24895"/>
                  <a:pt x="10049" y="29217"/>
                </a:cubicBezTo>
                <a:cubicBezTo>
                  <a:pt x="12516" y="30640"/>
                  <a:pt x="15210" y="31317"/>
                  <a:pt x="17869" y="31317"/>
                </a:cubicBezTo>
                <a:cubicBezTo>
                  <a:pt x="23281" y="31317"/>
                  <a:pt x="28546" y="28512"/>
                  <a:pt x="31444" y="23490"/>
                </a:cubicBezTo>
                <a:cubicBezTo>
                  <a:pt x="35766" y="16001"/>
                  <a:pt x="33195" y="6428"/>
                  <a:pt x="25706" y="2106"/>
                </a:cubicBezTo>
                <a:cubicBezTo>
                  <a:pt x="23239" y="678"/>
                  <a:pt x="20546" y="0"/>
                  <a:pt x="178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6" name="Google Shape;1576;p27">
            <a:extLst>
              <a:ext uri="{FF2B5EF4-FFF2-40B4-BE49-F238E27FC236}">
                <a16:creationId xmlns:a16="http://schemas.microsoft.com/office/drawing/2014/main" id="{A54433AA-EB8D-9C97-D6D9-3AC9419890A8}"/>
              </a:ext>
            </a:extLst>
          </p:cNvPr>
          <p:cNvGrpSpPr/>
          <p:nvPr/>
        </p:nvGrpSpPr>
        <p:grpSpPr>
          <a:xfrm>
            <a:off x="490451" y="1525275"/>
            <a:ext cx="1424395" cy="694062"/>
            <a:chOff x="314382" y="1296675"/>
            <a:chExt cx="1424395" cy="694062"/>
          </a:xfrm>
        </p:grpSpPr>
        <p:sp>
          <p:nvSpPr>
            <p:cNvPr id="1577" name="Google Shape;1577;p27">
              <a:extLst>
                <a:ext uri="{FF2B5EF4-FFF2-40B4-BE49-F238E27FC236}">
                  <a16:creationId xmlns:a16="http://schemas.microsoft.com/office/drawing/2014/main" id="{EB4542DD-D68E-00CE-ECF4-09F638AFB8CD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SIZE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>
              <a:extLst>
                <a:ext uri="{FF2B5EF4-FFF2-40B4-BE49-F238E27FC236}">
                  <a16:creationId xmlns:a16="http://schemas.microsoft.com/office/drawing/2014/main" id="{EAF5716D-8340-43CF-52CE-1EC2479B01DF}"/>
                </a:ext>
              </a:extLst>
            </p:cNvPr>
            <p:cNvSpPr txBox="1"/>
            <p:nvPr/>
          </p:nvSpPr>
          <p:spPr>
            <a:xfrm>
              <a:off x="314382" y="154853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1.1 </a:t>
              </a:r>
              <a:r>
                <a:rPr lang="it-IT" sz="1200" dirty="0" err="1">
                  <a:solidFill>
                    <a:schemeClr val="dk1"/>
                  </a:solidFill>
                  <a:latin typeface="Fira Sans" panose="020B0503050000020004" pitchFamily="34" charset="0"/>
                </a:rPr>
                <a:t>million</a:t>
              </a: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 PE samples.</a:t>
              </a:r>
            </a:p>
          </p:txBody>
        </p:sp>
      </p:grpSp>
      <p:grpSp>
        <p:nvGrpSpPr>
          <p:cNvPr id="1579" name="Google Shape;1579;p27">
            <a:extLst>
              <a:ext uri="{FF2B5EF4-FFF2-40B4-BE49-F238E27FC236}">
                <a16:creationId xmlns:a16="http://schemas.microsoft.com/office/drawing/2014/main" id="{B17D7DEA-931A-5118-7FE7-1673146A09F6}"/>
              </a:ext>
            </a:extLst>
          </p:cNvPr>
          <p:cNvGrpSpPr/>
          <p:nvPr/>
        </p:nvGrpSpPr>
        <p:grpSpPr>
          <a:xfrm>
            <a:off x="7229216" y="1525275"/>
            <a:ext cx="1296004" cy="715289"/>
            <a:chOff x="7405297" y="1296675"/>
            <a:chExt cx="1296004" cy="715289"/>
          </a:xfrm>
        </p:grpSpPr>
        <p:sp>
          <p:nvSpPr>
            <p:cNvPr id="1580" name="Google Shape;1580;p27">
              <a:extLst>
                <a:ext uri="{FF2B5EF4-FFF2-40B4-BE49-F238E27FC236}">
                  <a16:creationId xmlns:a16="http://schemas.microsoft.com/office/drawing/2014/main" id="{4E1A4AC8-55D5-C02E-4F84-E7E0A076DA6C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EXTRACTION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>
              <a:extLst>
                <a:ext uri="{FF2B5EF4-FFF2-40B4-BE49-F238E27FC236}">
                  <a16:creationId xmlns:a16="http://schemas.microsoft.com/office/drawing/2014/main" id="{9742CB02-2714-8387-EB34-5793DBA1E030}"/>
                </a:ext>
              </a:extLst>
            </p:cNvPr>
            <p:cNvSpPr txBox="1"/>
            <p:nvPr/>
          </p:nvSpPr>
          <p:spPr>
            <a:xfrm>
              <a:off x="7405297" y="156976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 extracted with the library 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>
            <a:extLst>
              <a:ext uri="{FF2B5EF4-FFF2-40B4-BE49-F238E27FC236}">
                <a16:creationId xmlns:a16="http://schemas.microsoft.com/office/drawing/2014/main" id="{DA22E680-275C-CF2C-569D-837E79E84A04}"/>
              </a:ext>
            </a:extLst>
          </p:cNvPr>
          <p:cNvGrpSpPr/>
          <p:nvPr/>
        </p:nvGrpSpPr>
        <p:grpSpPr>
          <a:xfrm>
            <a:off x="490451" y="3938025"/>
            <a:ext cx="1424395" cy="686959"/>
            <a:chOff x="314382" y="4014225"/>
            <a:chExt cx="1424395" cy="686959"/>
          </a:xfrm>
        </p:grpSpPr>
        <p:sp>
          <p:nvSpPr>
            <p:cNvPr id="1583" name="Google Shape;1583;p27">
              <a:extLst>
                <a:ext uri="{FF2B5EF4-FFF2-40B4-BE49-F238E27FC236}">
                  <a16:creationId xmlns:a16="http://schemas.microsoft.com/office/drawing/2014/main" id="{245A5837-EE67-A610-0291-CE02AE9777E8}"/>
                </a:ext>
              </a:extLst>
            </p:cNvPr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REDUCTION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>
              <a:extLst>
                <a:ext uri="{FF2B5EF4-FFF2-40B4-BE49-F238E27FC236}">
                  <a16:creationId xmlns:a16="http://schemas.microsoft.com/office/drawing/2014/main" id="{9A1DCBB7-3A6F-5651-8735-EA3645C7020F}"/>
                </a:ext>
              </a:extLst>
            </p:cNvPr>
            <p:cNvSpPr txBox="1"/>
            <p:nvPr/>
          </p:nvSpPr>
          <p:spPr>
            <a:xfrm>
              <a:off x="314382" y="425898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9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Subset selected for computational reasons.</a:t>
              </a:r>
            </a:p>
          </p:txBody>
        </p:sp>
      </p:grpSp>
      <p:grpSp>
        <p:nvGrpSpPr>
          <p:cNvPr id="1585" name="Google Shape;1585;p27">
            <a:extLst>
              <a:ext uri="{FF2B5EF4-FFF2-40B4-BE49-F238E27FC236}">
                <a16:creationId xmlns:a16="http://schemas.microsoft.com/office/drawing/2014/main" id="{E82E42CF-8DA6-6429-21DA-480617AE693B}"/>
              </a:ext>
            </a:extLst>
          </p:cNvPr>
          <p:cNvGrpSpPr/>
          <p:nvPr/>
        </p:nvGrpSpPr>
        <p:grpSpPr>
          <a:xfrm>
            <a:off x="7229220" y="3938024"/>
            <a:ext cx="1305292" cy="825804"/>
            <a:chOff x="7405301" y="4014224"/>
            <a:chExt cx="1305292" cy="825804"/>
          </a:xfrm>
        </p:grpSpPr>
        <p:sp>
          <p:nvSpPr>
            <p:cNvPr id="1586" name="Google Shape;1586;p27">
              <a:extLst>
                <a:ext uri="{FF2B5EF4-FFF2-40B4-BE49-F238E27FC236}">
                  <a16:creationId xmlns:a16="http://schemas.microsoft.com/office/drawing/2014/main" id="{8838426A-5598-2C84-DEE4-4C6CEF777011}"/>
                </a:ext>
              </a:extLst>
            </p:cNvPr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PHILTERING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>
              <a:extLst>
                <a:ext uri="{FF2B5EF4-FFF2-40B4-BE49-F238E27FC236}">
                  <a16:creationId xmlns:a16="http://schemas.microsoft.com/office/drawing/2014/main" id="{8308DF44-654D-7326-2775-60427A47CD5F}"/>
                </a:ext>
              </a:extLst>
            </p:cNvPr>
            <p:cNvSpPr txBox="1"/>
            <p:nvPr/>
          </p:nvSpPr>
          <p:spPr>
            <a:xfrm>
              <a:off x="7414593" y="4397828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 lvl="2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removal</a:t>
              </a: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high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correlation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zero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variance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redundancy</a:t>
              </a:r>
              <a:endPara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>
            <a:extLst>
              <a:ext uri="{FF2B5EF4-FFF2-40B4-BE49-F238E27FC236}">
                <a16:creationId xmlns:a16="http://schemas.microsoft.com/office/drawing/2014/main" id="{6F6C89EC-C454-73FF-F1B8-AA2D2CFD3EDA}"/>
              </a:ext>
            </a:extLst>
          </p:cNvPr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>
              <a:extLst>
                <a:ext uri="{FF2B5EF4-FFF2-40B4-BE49-F238E27FC236}">
                  <a16:creationId xmlns:a16="http://schemas.microsoft.com/office/drawing/2014/main" id="{12F48629-04C3-8425-1E5D-8B60F59C8F2A}"/>
                </a:ext>
              </a:extLst>
            </p:cNvPr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>
              <a:extLst>
                <a:ext uri="{FF2B5EF4-FFF2-40B4-BE49-F238E27FC236}">
                  <a16:creationId xmlns:a16="http://schemas.microsoft.com/office/drawing/2014/main" id="{65C1F424-EF9E-3875-1BD1-077AB3F642E9}"/>
                </a:ext>
              </a:extLst>
            </p:cNvPr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2381 </a:t>
              </a:r>
              <a:r>
                <a:rPr lang="it-IT" sz="1200" dirty="0" err="1">
                  <a:solidFill>
                    <a:schemeClr val="dk1"/>
                  </a:solidFill>
                  <a:latin typeface="Fira Sans" panose="020B0503050000020004" pitchFamily="34" charset="0"/>
                </a:rPr>
                <a:t>numerical</a:t>
              </a: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 features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>
            <a:extLst>
              <a:ext uri="{FF2B5EF4-FFF2-40B4-BE49-F238E27FC236}">
                <a16:creationId xmlns:a16="http://schemas.microsoft.com/office/drawing/2014/main" id="{7A4A6776-EDCC-E9F0-45A9-B8C5F581FA6E}"/>
              </a:ext>
            </a:extLst>
          </p:cNvPr>
          <p:cNvGrpSpPr/>
          <p:nvPr/>
        </p:nvGrpSpPr>
        <p:grpSpPr>
          <a:xfrm>
            <a:off x="6953250" y="2727972"/>
            <a:ext cx="1571969" cy="666255"/>
            <a:chOff x="7405297" y="2651772"/>
            <a:chExt cx="1296003" cy="666255"/>
          </a:xfrm>
        </p:grpSpPr>
        <p:sp>
          <p:nvSpPr>
            <p:cNvPr id="1592" name="Google Shape;1592;p27">
              <a:extLst>
                <a:ext uri="{FF2B5EF4-FFF2-40B4-BE49-F238E27FC236}">
                  <a16:creationId xmlns:a16="http://schemas.microsoft.com/office/drawing/2014/main" id="{2B3CE9CC-2534-7C79-A570-FEEB343A7CA8}"/>
                </a:ext>
              </a:extLst>
            </p:cNvPr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NORMALIZATON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>
              <a:extLst>
                <a:ext uri="{FF2B5EF4-FFF2-40B4-BE49-F238E27FC236}">
                  <a16:creationId xmlns:a16="http://schemas.microsoft.com/office/drawing/2014/main" id="{F4650F5B-2612-DB90-F80C-917A2D8C912D}"/>
                </a:ext>
              </a:extLst>
            </p:cNvPr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Complete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normalization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3" name="Immagine 2" descr="Immagine che contiene Elementi grafici, clipart, simbolo, logo&#10;&#10;Il contenuto generato dall'IA potrebbe non essere corretto.">
            <a:extLst>
              <a:ext uri="{FF2B5EF4-FFF2-40B4-BE49-F238E27FC236}">
                <a16:creationId xmlns:a16="http://schemas.microsoft.com/office/drawing/2014/main" id="{E272C477-B265-57BD-F2C7-8865FCAF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32" y="2431540"/>
            <a:ext cx="1387606" cy="1212839"/>
          </a:xfrm>
          <a:prstGeom prst="rect">
            <a:avLst/>
          </a:prstGeom>
        </p:spPr>
      </p:pic>
      <p:sp>
        <p:nvSpPr>
          <p:cNvPr id="4" name="Google Shape;1474;p27">
            <a:extLst>
              <a:ext uri="{FF2B5EF4-FFF2-40B4-BE49-F238E27FC236}">
                <a16:creationId xmlns:a16="http://schemas.microsoft.com/office/drawing/2014/main" id="{C227F68E-5E4F-3E29-1208-77C136B35BEB}"/>
              </a:ext>
            </a:extLst>
          </p:cNvPr>
          <p:cNvSpPr txBox="1">
            <a:spLocks/>
          </p:cNvSpPr>
          <p:nvPr/>
        </p:nvSpPr>
        <p:spPr>
          <a:xfrm>
            <a:off x="4149383" y="3538183"/>
            <a:ext cx="914400" cy="34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t-IT" sz="1050" dirty="0"/>
              <a:t>ember</a:t>
            </a:r>
          </a:p>
        </p:txBody>
      </p:sp>
      <p:pic>
        <p:nvPicPr>
          <p:cNvPr id="6" name="Immagine 5" descr="Immagine che contiene design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29FF9808-A8D2-7852-E93C-325294A0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762" y="1484738"/>
            <a:ext cx="598445" cy="598445"/>
          </a:xfrm>
          <a:prstGeom prst="rect">
            <a:avLst/>
          </a:prstGeom>
        </p:spPr>
      </p:pic>
      <p:pic>
        <p:nvPicPr>
          <p:cNvPr id="8" name="Immagine 7" descr="Immagine che contiene cerchio, Elementi grafici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BC137EB4-31AE-5949-751D-FC2AAB134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291" y="2853433"/>
            <a:ext cx="540794" cy="540794"/>
          </a:xfrm>
          <a:prstGeom prst="rect">
            <a:avLst/>
          </a:prstGeom>
        </p:spPr>
      </p:pic>
      <p:pic>
        <p:nvPicPr>
          <p:cNvPr id="10" name="Immagine 9" descr="Immagine che contiene Elementi grafici, simbolo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2AC8068-206D-E6F2-74B5-86B87BA54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071" y="4086775"/>
            <a:ext cx="404304" cy="404304"/>
          </a:xfrm>
          <a:prstGeom prst="rect">
            <a:avLst/>
          </a:prstGeom>
        </p:spPr>
      </p:pic>
      <p:pic>
        <p:nvPicPr>
          <p:cNvPr id="12" name="Immagine 11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45500745-F727-3DFC-D1F8-73BB0FE7A3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4830"/>
          <a:stretch>
            <a:fillRect/>
          </a:stretch>
        </p:blipFill>
        <p:spPr>
          <a:xfrm>
            <a:off x="5766196" y="2952027"/>
            <a:ext cx="501649" cy="377092"/>
          </a:xfrm>
          <a:prstGeom prst="rect">
            <a:avLst/>
          </a:prstGeom>
        </p:spPr>
      </p:pic>
      <p:pic>
        <p:nvPicPr>
          <p:cNvPr id="16" name="Immagine 15" descr="Immagine che contiene simbolo, schizzo, design&#10;&#10;Il contenuto generato dall'IA potrebbe non essere corretto.">
            <a:extLst>
              <a:ext uri="{FF2B5EF4-FFF2-40B4-BE49-F238E27FC236}">
                <a16:creationId xmlns:a16="http://schemas.microsoft.com/office/drawing/2014/main" id="{80F1D383-E9A4-29C1-06E5-1C83C9EBF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469" y="4082803"/>
            <a:ext cx="785829" cy="523991"/>
          </a:xfrm>
          <a:prstGeom prst="rect">
            <a:avLst/>
          </a:prstGeom>
        </p:spPr>
      </p:pic>
      <p:pic>
        <p:nvPicPr>
          <p:cNvPr id="20" name="Immagine 19" descr="Immagine che contiene Elementi grafici, schizzo, Carattere, clipart&#10;&#10;Il contenuto generato dall'IA potrebbe non essere corretto.">
            <a:extLst>
              <a:ext uri="{FF2B5EF4-FFF2-40B4-BE49-F238E27FC236}">
                <a16:creationId xmlns:a16="http://schemas.microsoft.com/office/drawing/2014/main" id="{3E686174-7EE3-FF22-4092-8BD59755A2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532" y="1505930"/>
            <a:ext cx="542411" cy="5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B2C5-15A6-0E0D-6742-6095650F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D8C6F-5D4D-FEF1-64AA-4AFEA1BC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Model </a:t>
            </a:r>
            <a:r>
              <a:rPr lang="it-IT" dirty="0" err="1"/>
              <a:t>architecture</a:t>
            </a:r>
            <a:endParaRPr lang="it-IT" b="1" i="0" u="none" strike="noStrike" cap="none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00C8DB-499F-B164-69C8-AF68ACC61F67}"/>
              </a:ext>
            </a:extLst>
          </p:cNvPr>
          <p:cNvSpPr txBox="1"/>
          <p:nvPr/>
        </p:nvSpPr>
        <p:spPr>
          <a:xfrm>
            <a:off x="457200" y="1152475"/>
            <a:ext cx="562737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Rete fully-connected: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1: 4000 neurons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2: 2000 neurons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3: 100 neurons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Output sigmoid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ReLU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+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BatchNorm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per each layer.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Dropout: 0.5 Adam LR=0.001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L2 weight decay = 1e−5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10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epoche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, batch size 256.</a:t>
            </a:r>
          </a:p>
        </p:txBody>
      </p: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7B72B150-B310-7782-7068-8A703C28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5447"/>
          <a:stretch>
            <a:fillRect/>
          </a:stretch>
        </p:blipFill>
        <p:spPr>
          <a:xfrm>
            <a:off x="6275070" y="1152475"/>
            <a:ext cx="2411729" cy="341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021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>
          <a:extLst>
            <a:ext uri="{FF2B5EF4-FFF2-40B4-BE49-F238E27FC236}">
              <a16:creationId xmlns:a16="http://schemas.microsoft.com/office/drawing/2014/main" id="{7C595C81-82E3-FAD3-C3E8-F6DFBE56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>
            <a:extLst>
              <a:ext uri="{FF2B5EF4-FFF2-40B4-BE49-F238E27FC236}">
                <a16:creationId xmlns:a16="http://schemas.microsoft.com/office/drawing/2014/main" id="{6FBA5458-32FF-3318-879E-B3EA896105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Attack </a:t>
            </a:r>
            <a:r>
              <a:rPr lang="it-IT" dirty="0" err="1"/>
              <a:t>implemented</a:t>
            </a:r>
            <a:endParaRPr dirty="0"/>
          </a:p>
        </p:txBody>
      </p:sp>
      <p:grpSp>
        <p:nvGrpSpPr>
          <p:cNvPr id="3357" name="Google Shape;3357;p37">
            <a:extLst>
              <a:ext uri="{FF2B5EF4-FFF2-40B4-BE49-F238E27FC236}">
                <a16:creationId xmlns:a16="http://schemas.microsoft.com/office/drawing/2014/main" id="{AE71A317-E0D8-6CDE-1B6A-EC16A8EAF04F}"/>
              </a:ext>
            </a:extLst>
          </p:cNvPr>
          <p:cNvGrpSpPr/>
          <p:nvPr/>
        </p:nvGrpSpPr>
        <p:grpSpPr>
          <a:xfrm>
            <a:off x="4449170" y="2297954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>
              <a:extLst>
                <a:ext uri="{FF2B5EF4-FFF2-40B4-BE49-F238E27FC236}">
                  <a16:creationId xmlns:a16="http://schemas.microsoft.com/office/drawing/2014/main" id="{13588094-E1FD-E939-BB72-3962236D9F2D}"/>
                </a:ext>
              </a:extLst>
            </p:cNvPr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114300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 backdoor on 1% and 3% of benign files</a:t>
              </a:r>
              <a:endParaRPr lang="it-IT" sz="1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>
              <a:extLst>
                <a:ext uri="{FF2B5EF4-FFF2-40B4-BE49-F238E27FC236}">
                  <a16:creationId xmlns:a16="http://schemas.microsoft.com/office/drawing/2014/main" id="{1C27AE5A-946D-8DDE-910F-81287493D231}"/>
                </a:ext>
              </a:extLst>
            </p:cNvPr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7" name="Google Shape;3367;p37">
            <a:extLst>
              <a:ext uri="{FF2B5EF4-FFF2-40B4-BE49-F238E27FC236}">
                <a16:creationId xmlns:a16="http://schemas.microsoft.com/office/drawing/2014/main" id="{67858F00-0098-2E9F-2325-1A84202B8515}"/>
              </a:ext>
            </a:extLst>
          </p:cNvPr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>
              <a:extLst>
                <a:ext uri="{FF2B5EF4-FFF2-40B4-BE49-F238E27FC236}">
                  <a16:creationId xmlns:a16="http://schemas.microsoft.com/office/drawing/2014/main" id="{94628A8F-1CA3-E6B9-691D-440EACC9D235}"/>
                </a:ext>
              </a:extLst>
            </p:cNvPr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>
              <a:extLst>
                <a:ext uri="{FF2B5EF4-FFF2-40B4-BE49-F238E27FC236}">
                  <a16:creationId xmlns:a16="http://schemas.microsoft.com/office/drawing/2014/main" id="{7B7074BD-7143-2455-D066-B67319C4415B}"/>
                </a:ext>
              </a:extLst>
            </p:cNvPr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>
              <a:extLst>
                <a:ext uri="{FF2B5EF4-FFF2-40B4-BE49-F238E27FC236}">
                  <a16:creationId xmlns:a16="http://schemas.microsoft.com/office/drawing/2014/main" id="{F5D6B51B-9D94-9F70-D8CA-440AE1C3098F}"/>
                </a:ext>
              </a:extLst>
            </p:cNvPr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>
              <a:extLst>
                <a:ext uri="{FF2B5EF4-FFF2-40B4-BE49-F238E27FC236}">
                  <a16:creationId xmlns:a16="http://schemas.microsoft.com/office/drawing/2014/main" id="{FF9A8494-18A7-7998-B13C-CAEBB816949C}"/>
                </a:ext>
              </a:extLst>
            </p:cNvPr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>
              <a:extLst>
                <a:ext uri="{FF2B5EF4-FFF2-40B4-BE49-F238E27FC236}">
                  <a16:creationId xmlns:a16="http://schemas.microsoft.com/office/drawing/2014/main" id="{A491FE1A-226F-DAED-B3AD-20708F7B8355}"/>
                </a:ext>
              </a:extLst>
            </p:cNvPr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>
              <a:extLst>
                <a:ext uri="{FF2B5EF4-FFF2-40B4-BE49-F238E27FC236}">
                  <a16:creationId xmlns:a16="http://schemas.microsoft.com/office/drawing/2014/main" id="{36610909-199F-FD9B-3C0E-8AFD2F1193D1}"/>
                </a:ext>
              </a:extLst>
            </p:cNvPr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>
              <a:extLst>
                <a:ext uri="{FF2B5EF4-FFF2-40B4-BE49-F238E27FC236}">
                  <a16:creationId xmlns:a16="http://schemas.microsoft.com/office/drawing/2014/main" id="{F165ABE8-43B8-9EC8-9028-72F1E6249AF3}"/>
                </a:ext>
              </a:extLst>
            </p:cNvPr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>
              <a:extLst>
                <a:ext uri="{FF2B5EF4-FFF2-40B4-BE49-F238E27FC236}">
                  <a16:creationId xmlns:a16="http://schemas.microsoft.com/office/drawing/2014/main" id="{04AD8894-5A09-6FA6-218D-FD96B0A28285}"/>
                </a:ext>
              </a:extLst>
            </p:cNvPr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>
              <a:extLst>
                <a:ext uri="{FF2B5EF4-FFF2-40B4-BE49-F238E27FC236}">
                  <a16:creationId xmlns:a16="http://schemas.microsoft.com/office/drawing/2014/main" id="{843E9A26-8FB5-F1BC-BBBB-A0FED65B259C}"/>
                </a:ext>
              </a:extLst>
            </p:cNvPr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>
              <a:extLst>
                <a:ext uri="{FF2B5EF4-FFF2-40B4-BE49-F238E27FC236}">
                  <a16:creationId xmlns:a16="http://schemas.microsoft.com/office/drawing/2014/main" id="{090D5DC9-B303-0DC9-A15B-B78245B19B24}"/>
                </a:ext>
              </a:extLst>
            </p:cNvPr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>
              <a:extLst>
                <a:ext uri="{FF2B5EF4-FFF2-40B4-BE49-F238E27FC236}">
                  <a16:creationId xmlns:a16="http://schemas.microsoft.com/office/drawing/2014/main" id="{F05FE009-4F51-B1BD-3BF6-030109F38312}"/>
                </a:ext>
              </a:extLst>
            </p:cNvPr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>
              <a:extLst>
                <a:ext uri="{FF2B5EF4-FFF2-40B4-BE49-F238E27FC236}">
                  <a16:creationId xmlns:a16="http://schemas.microsoft.com/office/drawing/2014/main" id="{2373912B-B7CD-2D53-4CA3-3A794D887C1D}"/>
                </a:ext>
              </a:extLst>
            </p:cNvPr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>
              <a:extLst>
                <a:ext uri="{FF2B5EF4-FFF2-40B4-BE49-F238E27FC236}">
                  <a16:creationId xmlns:a16="http://schemas.microsoft.com/office/drawing/2014/main" id="{0C93A643-3862-EEB6-0FB6-F88348F71B6B}"/>
                </a:ext>
              </a:extLst>
            </p:cNvPr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>
              <a:extLst>
                <a:ext uri="{FF2B5EF4-FFF2-40B4-BE49-F238E27FC236}">
                  <a16:creationId xmlns:a16="http://schemas.microsoft.com/office/drawing/2014/main" id="{F4A39379-1A47-23EF-04B2-630FF0F2EDA6}"/>
                </a:ext>
              </a:extLst>
            </p:cNvPr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>
              <a:extLst>
                <a:ext uri="{FF2B5EF4-FFF2-40B4-BE49-F238E27FC236}">
                  <a16:creationId xmlns:a16="http://schemas.microsoft.com/office/drawing/2014/main" id="{4F68FEFA-9582-DB7F-1886-C3E3C7A63374}"/>
                </a:ext>
              </a:extLst>
            </p:cNvPr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>
              <a:extLst>
                <a:ext uri="{FF2B5EF4-FFF2-40B4-BE49-F238E27FC236}">
                  <a16:creationId xmlns:a16="http://schemas.microsoft.com/office/drawing/2014/main" id="{2001C9A3-9F50-F125-5587-544BEE83B2D4}"/>
                </a:ext>
              </a:extLst>
            </p:cNvPr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>
              <a:extLst>
                <a:ext uri="{FF2B5EF4-FFF2-40B4-BE49-F238E27FC236}">
                  <a16:creationId xmlns:a16="http://schemas.microsoft.com/office/drawing/2014/main" id="{CC81E003-9801-2ACF-CCAB-38009B70D7E2}"/>
                </a:ext>
              </a:extLst>
            </p:cNvPr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>
              <a:extLst>
                <a:ext uri="{FF2B5EF4-FFF2-40B4-BE49-F238E27FC236}">
                  <a16:creationId xmlns:a16="http://schemas.microsoft.com/office/drawing/2014/main" id="{A2E642F2-B0B7-7803-AA39-CD601F5F1710}"/>
                </a:ext>
              </a:extLst>
            </p:cNvPr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>
              <a:extLst>
                <a:ext uri="{FF2B5EF4-FFF2-40B4-BE49-F238E27FC236}">
                  <a16:creationId xmlns:a16="http://schemas.microsoft.com/office/drawing/2014/main" id="{11BE5094-F4B5-6D53-ECEF-E75DF1404F4A}"/>
                </a:ext>
              </a:extLst>
            </p:cNvPr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>
              <a:extLst>
                <a:ext uri="{FF2B5EF4-FFF2-40B4-BE49-F238E27FC236}">
                  <a16:creationId xmlns:a16="http://schemas.microsoft.com/office/drawing/2014/main" id="{B8D8120D-D900-115E-B676-EC859C4EFF59}"/>
                </a:ext>
              </a:extLst>
            </p:cNvPr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>
              <a:extLst>
                <a:ext uri="{FF2B5EF4-FFF2-40B4-BE49-F238E27FC236}">
                  <a16:creationId xmlns:a16="http://schemas.microsoft.com/office/drawing/2014/main" id="{BD0059B0-5127-3091-FE09-D34ECC3D7218}"/>
                </a:ext>
              </a:extLst>
            </p:cNvPr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>
              <a:extLst>
                <a:ext uri="{FF2B5EF4-FFF2-40B4-BE49-F238E27FC236}">
                  <a16:creationId xmlns:a16="http://schemas.microsoft.com/office/drawing/2014/main" id="{9B7642DA-36F6-F6DB-19F1-38A00387BD7F}"/>
                </a:ext>
              </a:extLst>
            </p:cNvPr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>
              <a:extLst>
                <a:ext uri="{FF2B5EF4-FFF2-40B4-BE49-F238E27FC236}">
                  <a16:creationId xmlns:a16="http://schemas.microsoft.com/office/drawing/2014/main" id="{1AD1C428-3058-EF50-C1E0-D3A17A499934}"/>
                </a:ext>
              </a:extLst>
            </p:cNvPr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>
              <a:extLst>
                <a:ext uri="{FF2B5EF4-FFF2-40B4-BE49-F238E27FC236}">
                  <a16:creationId xmlns:a16="http://schemas.microsoft.com/office/drawing/2014/main" id="{D7F5817D-4986-D628-C96B-F23693584A83}"/>
                </a:ext>
              </a:extLst>
            </p:cNvPr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>
              <a:extLst>
                <a:ext uri="{FF2B5EF4-FFF2-40B4-BE49-F238E27FC236}">
                  <a16:creationId xmlns:a16="http://schemas.microsoft.com/office/drawing/2014/main" id="{AED53C8A-45D2-FDD9-142C-6432DD5D3275}"/>
                </a:ext>
              </a:extLst>
            </p:cNvPr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>
              <a:extLst>
                <a:ext uri="{FF2B5EF4-FFF2-40B4-BE49-F238E27FC236}">
                  <a16:creationId xmlns:a16="http://schemas.microsoft.com/office/drawing/2014/main" id="{FDE4B0AA-07BB-E38A-12C8-2AB4C1D53CD9}"/>
                </a:ext>
              </a:extLst>
            </p:cNvPr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>
              <a:extLst>
                <a:ext uri="{FF2B5EF4-FFF2-40B4-BE49-F238E27FC236}">
                  <a16:creationId xmlns:a16="http://schemas.microsoft.com/office/drawing/2014/main" id="{AEBC4D71-9A7C-71BF-D987-BF6FF0EE9C01}"/>
                </a:ext>
              </a:extLst>
            </p:cNvPr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>
              <a:extLst>
                <a:ext uri="{FF2B5EF4-FFF2-40B4-BE49-F238E27FC236}">
                  <a16:creationId xmlns:a16="http://schemas.microsoft.com/office/drawing/2014/main" id="{F84892AF-386B-9EE9-28DA-ACF5DF6AC891}"/>
                </a:ext>
              </a:extLst>
            </p:cNvPr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>
              <a:extLst>
                <a:ext uri="{FF2B5EF4-FFF2-40B4-BE49-F238E27FC236}">
                  <a16:creationId xmlns:a16="http://schemas.microsoft.com/office/drawing/2014/main" id="{4C061549-6A04-716D-A226-B4929B38B80B}"/>
                </a:ext>
              </a:extLst>
            </p:cNvPr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>
              <a:extLst>
                <a:ext uri="{FF2B5EF4-FFF2-40B4-BE49-F238E27FC236}">
                  <a16:creationId xmlns:a16="http://schemas.microsoft.com/office/drawing/2014/main" id="{0028F375-BB4C-36D1-FB6B-8B748680B196}"/>
                </a:ext>
              </a:extLst>
            </p:cNvPr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>
              <a:extLst>
                <a:ext uri="{FF2B5EF4-FFF2-40B4-BE49-F238E27FC236}">
                  <a16:creationId xmlns:a16="http://schemas.microsoft.com/office/drawing/2014/main" id="{52AAB2FA-974E-8FC2-457D-AD2A3A890DF3}"/>
                </a:ext>
              </a:extLst>
            </p:cNvPr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>
              <a:extLst>
                <a:ext uri="{FF2B5EF4-FFF2-40B4-BE49-F238E27FC236}">
                  <a16:creationId xmlns:a16="http://schemas.microsoft.com/office/drawing/2014/main" id="{5A9595FD-1C9B-72AF-A968-A96546528E5D}"/>
                </a:ext>
              </a:extLst>
            </p:cNvPr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>
              <a:extLst>
                <a:ext uri="{FF2B5EF4-FFF2-40B4-BE49-F238E27FC236}">
                  <a16:creationId xmlns:a16="http://schemas.microsoft.com/office/drawing/2014/main" id="{D94A43A4-923D-577B-2EA3-F12249AD0B66}"/>
                </a:ext>
              </a:extLst>
            </p:cNvPr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>
              <a:extLst>
                <a:ext uri="{FF2B5EF4-FFF2-40B4-BE49-F238E27FC236}">
                  <a16:creationId xmlns:a16="http://schemas.microsoft.com/office/drawing/2014/main" id="{1265E8D4-0C42-72AB-126B-8C223EE8E17C}"/>
                </a:ext>
              </a:extLst>
            </p:cNvPr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>
              <a:extLst>
                <a:ext uri="{FF2B5EF4-FFF2-40B4-BE49-F238E27FC236}">
                  <a16:creationId xmlns:a16="http://schemas.microsoft.com/office/drawing/2014/main" id="{81F3731E-EE1F-6227-AD65-7584E5515C72}"/>
                </a:ext>
              </a:extLst>
            </p:cNvPr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>
              <a:extLst>
                <a:ext uri="{FF2B5EF4-FFF2-40B4-BE49-F238E27FC236}">
                  <a16:creationId xmlns:a16="http://schemas.microsoft.com/office/drawing/2014/main" id="{23372F6A-8D75-FFD5-577A-A8333DC4CC37}"/>
                </a:ext>
              </a:extLst>
            </p:cNvPr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>
              <a:extLst>
                <a:ext uri="{FF2B5EF4-FFF2-40B4-BE49-F238E27FC236}">
                  <a16:creationId xmlns:a16="http://schemas.microsoft.com/office/drawing/2014/main" id="{E3AD3C37-16E2-2B04-3C70-56AA1F9C2F14}"/>
                </a:ext>
              </a:extLst>
            </p:cNvPr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>
              <a:extLst>
                <a:ext uri="{FF2B5EF4-FFF2-40B4-BE49-F238E27FC236}">
                  <a16:creationId xmlns:a16="http://schemas.microsoft.com/office/drawing/2014/main" id="{1FA37B97-F986-78DB-DAFB-6A216C1A7A1A}"/>
                </a:ext>
              </a:extLst>
            </p:cNvPr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>
              <a:extLst>
                <a:ext uri="{FF2B5EF4-FFF2-40B4-BE49-F238E27FC236}">
                  <a16:creationId xmlns:a16="http://schemas.microsoft.com/office/drawing/2014/main" id="{E229E703-7524-53B9-D08A-767794EDB0AA}"/>
                </a:ext>
              </a:extLst>
            </p:cNvPr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>
              <a:extLst>
                <a:ext uri="{FF2B5EF4-FFF2-40B4-BE49-F238E27FC236}">
                  <a16:creationId xmlns:a16="http://schemas.microsoft.com/office/drawing/2014/main" id="{CBBDE362-A0A1-07F7-9925-412FCB20C909}"/>
                </a:ext>
              </a:extLst>
            </p:cNvPr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>
              <a:extLst>
                <a:ext uri="{FF2B5EF4-FFF2-40B4-BE49-F238E27FC236}">
                  <a16:creationId xmlns:a16="http://schemas.microsoft.com/office/drawing/2014/main" id="{746333FA-4A48-88BA-40B4-F744D2F4EDB0}"/>
                </a:ext>
              </a:extLst>
            </p:cNvPr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>
              <a:extLst>
                <a:ext uri="{FF2B5EF4-FFF2-40B4-BE49-F238E27FC236}">
                  <a16:creationId xmlns:a16="http://schemas.microsoft.com/office/drawing/2014/main" id="{C1ADAB15-90D7-9CE8-F02D-03E163AA3D0C}"/>
                </a:ext>
              </a:extLst>
            </p:cNvPr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>
              <a:extLst>
                <a:ext uri="{FF2B5EF4-FFF2-40B4-BE49-F238E27FC236}">
                  <a16:creationId xmlns:a16="http://schemas.microsoft.com/office/drawing/2014/main" id="{798CE65C-A513-A9CA-0296-BB85DDA3289B}"/>
                </a:ext>
              </a:extLst>
            </p:cNvPr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>
              <a:extLst>
                <a:ext uri="{FF2B5EF4-FFF2-40B4-BE49-F238E27FC236}">
                  <a16:creationId xmlns:a16="http://schemas.microsoft.com/office/drawing/2014/main" id="{5AB1D452-9133-A096-05CC-5F3095F1CE0A}"/>
                </a:ext>
              </a:extLst>
            </p:cNvPr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>
              <a:extLst>
                <a:ext uri="{FF2B5EF4-FFF2-40B4-BE49-F238E27FC236}">
                  <a16:creationId xmlns:a16="http://schemas.microsoft.com/office/drawing/2014/main" id="{618C5468-5556-E1EC-0366-EA846242970B}"/>
                </a:ext>
              </a:extLst>
            </p:cNvPr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>
              <a:extLst>
                <a:ext uri="{FF2B5EF4-FFF2-40B4-BE49-F238E27FC236}">
                  <a16:creationId xmlns:a16="http://schemas.microsoft.com/office/drawing/2014/main" id="{0B8BAFF2-8566-3A31-9E5C-133AE9D68E69}"/>
                </a:ext>
              </a:extLst>
            </p:cNvPr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>
              <a:extLst>
                <a:ext uri="{FF2B5EF4-FFF2-40B4-BE49-F238E27FC236}">
                  <a16:creationId xmlns:a16="http://schemas.microsoft.com/office/drawing/2014/main" id="{3E260F65-8C61-0061-3DD6-619F0AEAFDF0}"/>
                </a:ext>
              </a:extLst>
            </p:cNvPr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>
              <a:extLst>
                <a:ext uri="{FF2B5EF4-FFF2-40B4-BE49-F238E27FC236}">
                  <a16:creationId xmlns:a16="http://schemas.microsoft.com/office/drawing/2014/main" id="{D4A4B10D-A723-6DAE-045E-709F735CA8EC}"/>
                </a:ext>
              </a:extLst>
            </p:cNvPr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>
              <a:extLst>
                <a:ext uri="{FF2B5EF4-FFF2-40B4-BE49-F238E27FC236}">
                  <a16:creationId xmlns:a16="http://schemas.microsoft.com/office/drawing/2014/main" id="{4BBF4478-6C5D-6CC7-1B75-BF9D8B1DAF25}"/>
                </a:ext>
              </a:extLst>
            </p:cNvPr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>
              <a:extLst>
                <a:ext uri="{FF2B5EF4-FFF2-40B4-BE49-F238E27FC236}">
                  <a16:creationId xmlns:a16="http://schemas.microsoft.com/office/drawing/2014/main" id="{DAFF0F56-645A-2DC2-AFA6-8A89411F1179}"/>
                </a:ext>
              </a:extLst>
            </p:cNvPr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>
              <a:extLst>
                <a:ext uri="{FF2B5EF4-FFF2-40B4-BE49-F238E27FC236}">
                  <a16:creationId xmlns:a16="http://schemas.microsoft.com/office/drawing/2014/main" id="{4C2F1D13-3BDB-779A-66FB-5948A9ADFCE7}"/>
                </a:ext>
              </a:extLst>
            </p:cNvPr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>
              <a:extLst>
                <a:ext uri="{FF2B5EF4-FFF2-40B4-BE49-F238E27FC236}">
                  <a16:creationId xmlns:a16="http://schemas.microsoft.com/office/drawing/2014/main" id="{F011A829-584A-4DEF-C5C0-DE4084083CE8}"/>
                </a:ext>
              </a:extLst>
            </p:cNvPr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>
              <a:extLst>
                <a:ext uri="{FF2B5EF4-FFF2-40B4-BE49-F238E27FC236}">
                  <a16:creationId xmlns:a16="http://schemas.microsoft.com/office/drawing/2014/main" id="{6E317670-1C95-D9F0-AB0E-0FCA91A054EB}"/>
                </a:ext>
              </a:extLst>
            </p:cNvPr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>
              <a:extLst>
                <a:ext uri="{FF2B5EF4-FFF2-40B4-BE49-F238E27FC236}">
                  <a16:creationId xmlns:a16="http://schemas.microsoft.com/office/drawing/2014/main" id="{42CE023E-09C2-C38E-CD79-4A5076C00998}"/>
                </a:ext>
              </a:extLst>
            </p:cNvPr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>
              <a:extLst>
                <a:ext uri="{FF2B5EF4-FFF2-40B4-BE49-F238E27FC236}">
                  <a16:creationId xmlns:a16="http://schemas.microsoft.com/office/drawing/2014/main" id="{2C250C8D-B89B-A44F-4023-40D73B157888}"/>
                </a:ext>
              </a:extLst>
            </p:cNvPr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>
              <a:extLst>
                <a:ext uri="{FF2B5EF4-FFF2-40B4-BE49-F238E27FC236}">
                  <a16:creationId xmlns:a16="http://schemas.microsoft.com/office/drawing/2014/main" id="{4DDC5863-5288-870A-8F61-31BEB39C5EAE}"/>
                </a:ext>
              </a:extLst>
            </p:cNvPr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>
              <a:extLst>
                <a:ext uri="{FF2B5EF4-FFF2-40B4-BE49-F238E27FC236}">
                  <a16:creationId xmlns:a16="http://schemas.microsoft.com/office/drawing/2014/main" id="{5ABD35E7-C174-6A0E-7458-C72677282FB4}"/>
                </a:ext>
              </a:extLst>
            </p:cNvPr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>
              <a:extLst>
                <a:ext uri="{FF2B5EF4-FFF2-40B4-BE49-F238E27FC236}">
                  <a16:creationId xmlns:a16="http://schemas.microsoft.com/office/drawing/2014/main" id="{8391AADB-8716-545B-64A0-C47DE7B5CDE7}"/>
                </a:ext>
              </a:extLst>
            </p:cNvPr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>
              <a:extLst>
                <a:ext uri="{FF2B5EF4-FFF2-40B4-BE49-F238E27FC236}">
                  <a16:creationId xmlns:a16="http://schemas.microsoft.com/office/drawing/2014/main" id="{B6A30EC0-5672-B54B-9D95-47AEED58FF84}"/>
                </a:ext>
              </a:extLst>
            </p:cNvPr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>
              <a:extLst>
                <a:ext uri="{FF2B5EF4-FFF2-40B4-BE49-F238E27FC236}">
                  <a16:creationId xmlns:a16="http://schemas.microsoft.com/office/drawing/2014/main" id="{D501460F-8C45-4ADD-38A4-5E50222215C6}"/>
                </a:ext>
              </a:extLst>
            </p:cNvPr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>
              <a:extLst>
                <a:ext uri="{FF2B5EF4-FFF2-40B4-BE49-F238E27FC236}">
                  <a16:creationId xmlns:a16="http://schemas.microsoft.com/office/drawing/2014/main" id="{9BE17D6E-FEDA-5FCD-C727-44306F0F30FB}"/>
                </a:ext>
              </a:extLst>
            </p:cNvPr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>
              <a:extLst>
                <a:ext uri="{FF2B5EF4-FFF2-40B4-BE49-F238E27FC236}">
                  <a16:creationId xmlns:a16="http://schemas.microsoft.com/office/drawing/2014/main" id="{8283138F-46C3-7B61-B111-FA82CF966DF3}"/>
                </a:ext>
              </a:extLst>
            </p:cNvPr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>
              <a:extLst>
                <a:ext uri="{FF2B5EF4-FFF2-40B4-BE49-F238E27FC236}">
                  <a16:creationId xmlns:a16="http://schemas.microsoft.com/office/drawing/2014/main" id="{01EB1F8E-CFB9-27AE-C9F1-AA6563C7EDF2}"/>
                </a:ext>
              </a:extLst>
            </p:cNvPr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>
              <a:extLst>
                <a:ext uri="{FF2B5EF4-FFF2-40B4-BE49-F238E27FC236}">
                  <a16:creationId xmlns:a16="http://schemas.microsoft.com/office/drawing/2014/main" id="{84596221-2EA6-3FBD-610F-3916A1D3C1CF}"/>
                </a:ext>
              </a:extLst>
            </p:cNvPr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>
              <a:extLst>
                <a:ext uri="{FF2B5EF4-FFF2-40B4-BE49-F238E27FC236}">
                  <a16:creationId xmlns:a16="http://schemas.microsoft.com/office/drawing/2014/main" id="{86CD4BE9-1EBF-4B35-882B-2527D7B8FB37}"/>
                </a:ext>
              </a:extLst>
            </p:cNvPr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>
              <a:extLst>
                <a:ext uri="{FF2B5EF4-FFF2-40B4-BE49-F238E27FC236}">
                  <a16:creationId xmlns:a16="http://schemas.microsoft.com/office/drawing/2014/main" id="{13A66968-702B-F8C6-86E2-33372C21889D}"/>
                </a:ext>
              </a:extLst>
            </p:cNvPr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>
              <a:extLst>
                <a:ext uri="{FF2B5EF4-FFF2-40B4-BE49-F238E27FC236}">
                  <a16:creationId xmlns:a16="http://schemas.microsoft.com/office/drawing/2014/main" id="{CF31A5A8-BAED-5B9C-A981-7C0F799388EA}"/>
                </a:ext>
              </a:extLst>
            </p:cNvPr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>
              <a:extLst>
                <a:ext uri="{FF2B5EF4-FFF2-40B4-BE49-F238E27FC236}">
                  <a16:creationId xmlns:a16="http://schemas.microsoft.com/office/drawing/2014/main" id="{700D295D-7DF4-80F5-60B5-47FCEF659B85}"/>
                </a:ext>
              </a:extLst>
            </p:cNvPr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>
              <a:extLst>
                <a:ext uri="{FF2B5EF4-FFF2-40B4-BE49-F238E27FC236}">
                  <a16:creationId xmlns:a16="http://schemas.microsoft.com/office/drawing/2014/main" id="{9B25D6FA-142E-4AB7-38C2-06F25B44DABF}"/>
                </a:ext>
              </a:extLst>
            </p:cNvPr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>
              <a:extLst>
                <a:ext uri="{FF2B5EF4-FFF2-40B4-BE49-F238E27FC236}">
                  <a16:creationId xmlns:a16="http://schemas.microsoft.com/office/drawing/2014/main" id="{4FF30283-95A9-9C78-8BFD-523F888088B0}"/>
                </a:ext>
              </a:extLst>
            </p:cNvPr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>
              <a:extLst>
                <a:ext uri="{FF2B5EF4-FFF2-40B4-BE49-F238E27FC236}">
                  <a16:creationId xmlns:a16="http://schemas.microsoft.com/office/drawing/2014/main" id="{4F6A17DA-CD53-14F1-3AE4-CF7B43AAE7CC}"/>
                </a:ext>
              </a:extLst>
            </p:cNvPr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>
              <a:extLst>
                <a:ext uri="{FF2B5EF4-FFF2-40B4-BE49-F238E27FC236}">
                  <a16:creationId xmlns:a16="http://schemas.microsoft.com/office/drawing/2014/main" id="{40A81509-F213-4A02-1424-B7C15AF3D6EE}"/>
                </a:ext>
              </a:extLst>
            </p:cNvPr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>
              <a:extLst>
                <a:ext uri="{FF2B5EF4-FFF2-40B4-BE49-F238E27FC236}">
                  <a16:creationId xmlns:a16="http://schemas.microsoft.com/office/drawing/2014/main" id="{AED42F8C-4BB1-D057-8571-03A6C5886BE9}"/>
                </a:ext>
              </a:extLst>
            </p:cNvPr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>
              <a:extLst>
                <a:ext uri="{FF2B5EF4-FFF2-40B4-BE49-F238E27FC236}">
                  <a16:creationId xmlns:a16="http://schemas.microsoft.com/office/drawing/2014/main" id="{016DBB9E-0461-2B0F-DD47-0422E9FB16EE}"/>
                </a:ext>
              </a:extLst>
            </p:cNvPr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>
              <a:extLst>
                <a:ext uri="{FF2B5EF4-FFF2-40B4-BE49-F238E27FC236}">
                  <a16:creationId xmlns:a16="http://schemas.microsoft.com/office/drawing/2014/main" id="{904C851E-572F-1B81-A5DB-21CF26057E06}"/>
                </a:ext>
              </a:extLst>
            </p:cNvPr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>
              <a:extLst>
                <a:ext uri="{FF2B5EF4-FFF2-40B4-BE49-F238E27FC236}">
                  <a16:creationId xmlns:a16="http://schemas.microsoft.com/office/drawing/2014/main" id="{0FE0B066-4110-E6BE-BD89-90919BDDB0F5}"/>
                </a:ext>
              </a:extLst>
            </p:cNvPr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>
              <a:extLst>
                <a:ext uri="{FF2B5EF4-FFF2-40B4-BE49-F238E27FC236}">
                  <a16:creationId xmlns:a16="http://schemas.microsoft.com/office/drawing/2014/main" id="{A020681E-5B26-AE03-6A80-44ABC33C5E41}"/>
                </a:ext>
              </a:extLst>
            </p:cNvPr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simbolo, cerchi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1FF4F983-79EE-93AE-965E-D2AFFCB3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234" y="2375063"/>
            <a:ext cx="393374" cy="393374"/>
          </a:xfrm>
          <a:prstGeom prst="rect">
            <a:avLst/>
          </a:prstGeom>
        </p:spPr>
      </p:pic>
      <p:grpSp>
        <p:nvGrpSpPr>
          <p:cNvPr id="2" name="Google Shape;3360;p37">
            <a:extLst>
              <a:ext uri="{FF2B5EF4-FFF2-40B4-BE49-F238E27FC236}">
                <a16:creationId xmlns:a16="http://schemas.microsoft.com/office/drawing/2014/main" id="{C17E82DF-9583-3E1C-6011-B6254A218693}"/>
              </a:ext>
            </a:extLst>
          </p:cNvPr>
          <p:cNvGrpSpPr/>
          <p:nvPr/>
        </p:nvGrpSpPr>
        <p:grpSpPr>
          <a:xfrm>
            <a:off x="4469642" y="3202900"/>
            <a:ext cx="3894575" cy="548787"/>
            <a:chOff x="4590600" y="3114189"/>
            <a:chExt cx="3894575" cy="548787"/>
          </a:xfrm>
        </p:grpSpPr>
        <p:sp>
          <p:nvSpPr>
            <p:cNvPr id="4" name="Google Shape;3361;p37">
              <a:extLst>
                <a:ext uri="{FF2B5EF4-FFF2-40B4-BE49-F238E27FC236}">
                  <a16:creationId xmlns:a16="http://schemas.microsoft.com/office/drawing/2014/main" id="{34A2FBC1-8ED5-D3CA-7F19-651F888EB3F3}"/>
                </a:ext>
              </a:extLst>
            </p:cNvPr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lvl="0" algn="r">
                <a:buSzPts val="1100"/>
              </a:pPr>
              <a:r>
                <a:rPr lang="en-US" sz="11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Modified 16/32/64/128 features</a:t>
              </a:r>
              <a:endParaRPr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" name="Google Shape;3362;p37">
              <a:extLst>
                <a:ext uri="{FF2B5EF4-FFF2-40B4-BE49-F238E27FC236}">
                  <a16:creationId xmlns:a16="http://schemas.microsoft.com/office/drawing/2014/main" id="{CC0978E2-0153-500C-AA70-7ABCAA3C7FCE}"/>
                </a:ext>
              </a:extLst>
            </p:cNvPr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7" name="Immagine 6" descr="Immagine che contiene Rettangolo, quadrato, simbolo, linea&#10;&#10;Il contenuto generato dall'IA potrebbe non essere corretto.">
            <a:extLst>
              <a:ext uri="{FF2B5EF4-FFF2-40B4-BE49-F238E27FC236}">
                <a16:creationId xmlns:a16="http://schemas.microsoft.com/office/drawing/2014/main" id="{B1C6AAE7-B225-B0FC-E81B-E62490CC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92637"/>
            <a:ext cx="345608" cy="3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8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FC1684D-21A8-D2CD-1367-1A94373D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9A99AE73-1F1A-58C4-2175-5F0129846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hypothesis</a:t>
            </a:r>
            <a:endParaRPr dirty="0"/>
          </a:p>
        </p:txBody>
      </p:sp>
      <p:grpSp>
        <p:nvGrpSpPr>
          <p:cNvPr id="3657" name="Google Shape;3657;p40">
            <a:extLst>
              <a:ext uri="{FF2B5EF4-FFF2-40B4-BE49-F238E27FC236}">
                <a16:creationId xmlns:a16="http://schemas.microsoft.com/office/drawing/2014/main" id="{B4F2F3CC-EFE0-D126-141B-F01928D6EDD0}"/>
              </a:ext>
            </a:extLst>
          </p:cNvPr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>
              <a:extLst>
                <a:ext uri="{FF2B5EF4-FFF2-40B4-BE49-F238E27FC236}">
                  <a16:creationId xmlns:a16="http://schemas.microsoft.com/office/drawing/2014/main" id="{69228CE4-EEB7-3644-17E8-E89740E3C2E6}"/>
                </a:ext>
              </a:extLst>
            </p:cNvPr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>
              <a:extLst>
                <a:ext uri="{FF2B5EF4-FFF2-40B4-BE49-F238E27FC236}">
                  <a16:creationId xmlns:a16="http://schemas.microsoft.com/office/drawing/2014/main" id="{4EC80CAE-E2A1-B68B-EF08-774F6323F5F3}"/>
                </a:ext>
              </a:extLst>
            </p:cNvPr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>
              <a:extLst>
                <a:ext uri="{FF2B5EF4-FFF2-40B4-BE49-F238E27FC236}">
                  <a16:creationId xmlns:a16="http://schemas.microsoft.com/office/drawing/2014/main" id="{0E69AD22-EC06-CFBA-A250-04AB093B1F03}"/>
                </a:ext>
              </a:extLst>
            </p:cNvPr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>
              <a:extLst>
                <a:ext uri="{FF2B5EF4-FFF2-40B4-BE49-F238E27FC236}">
                  <a16:creationId xmlns:a16="http://schemas.microsoft.com/office/drawing/2014/main" id="{6442D6D7-D887-54B8-9FD4-866226E85034}"/>
                </a:ext>
              </a:extLst>
            </p:cNvPr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>
              <a:extLst>
                <a:ext uri="{FF2B5EF4-FFF2-40B4-BE49-F238E27FC236}">
                  <a16:creationId xmlns:a16="http://schemas.microsoft.com/office/drawing/2014/main" id="{EF98E705-6C95-48EA-094C-13A78A422058}"/>
                </a:ext>
              </a:extLst>
            </p:cNvPr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>
              <a:extLst>
                <a:ext uri="{FF2B5EF4-FFF2-40B4-BE49-F238E27FC236}">
                  <a16:creationId xmlns:a16="http://schemas.microsoft.com/office/drawing/2014/main" id="{7C6A5091-35EC-2FE0-086E-D12F93752D60}"/>
                </a:ext>
              </a:extLst>
            </p:cNvPr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>
              <a:extLst>
                <a:ext uri="{FF2B5EF4-FFF2-40B4-BE49-F238E27FC236}">
                  <a16:creationId xmlns:a16="http://schemas.microsoft.com/office/drawing/2014/main" id="{B6BC311E-D0CA-3DA2-8A05-30CF18200EF3}"/>
                </a:ext>
              </a:extLst>
            </p:cNvPr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>
              <a:extLst>
                <a:ext uri="{FF2B5EF4-FFF2-40B4-BE49-F238E27FC236}">
                  <a16:creationId xmlns:a16="http://schemas.microsoft.com/office/drawing/2014/main" id="{88E2D705-C241-32F7-C22E-933320E8E9F7}"/>
                </a:ext>
              </a:extLst>
            </p:cNvPr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>
              <a:extLst>
                <a:ext uri="{FF2B5EF4-FFF2-40B4-BE49-F238E27FC236}">
                  <a16:creationId xmlns:a16="http://schemas.microsoft.com/office/drawing/2014/main" id="{11DDAF31-5F54-6297-DB9E-4FCE6B7D646C}"/>
                </a:ext>
              </a:extLst>
            </p:cNvPr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>
              <a:extLst>
                <a:ext uri="{FF2B5EF4-FFF2-40B4-BE49-F238E27FC236}">
                  <a16:creationId xmlns:a16="http://schemas.microsoft.com/office/drawing/2014/main" id="{547560A1-1471-5D74-3657-55636B5CB09D}"/>
                </a:ext>
              </a:extLst>
            </p:cNvPr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>
              <a:extLst>
                <a:ext uri="{FF2B5EF4-FFF2-40B4-BE49-F238E27FC236}">
                  <a16:creationId xmlns:a16="http://schemas.microsoft.com/office/drawing/2014/main" id="{AAED62EF-F7C2-0630-3A99-773CF3B90AEF}"/>
                </a:ext>
              </a:extLst>
            </p:cNvPr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>
              <a:extLst>
                <a:ext uri="{FF2B5EF4-FFF2-40B4-BE49-F238E27FC236}">
                  <a16:creationId xmlns:a16="http://schemas.microsoft.com/office/drawing/2014/main" id="{5FF9623B-2AA7-AA2D-AE73-1BC6F8713EFF}"/>
                </a:ext>
              </a:extLst>
            </p:cNvPr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>
              <a:extLst>
                <a:ext uri="{FF2B5EF4-FFF2-40B4-BE49-F238E27FC236}">
                  <a16:creationId xmlns:a16="http://schemas.microsoft.com/office/drawing/2014/main" id="{11D09911-68E7-13B4-1FAF-5CF16003D7C4}"/>
                </a:ext>
              </a:extLst>
            </p:cNvPr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>
              <a:extLst>
                <a:ext uri="{FF2B5EF4-FFF2-40B4-BE49-F238E27FC236}">
                  <a16:creationId xmlns:a16="http://schemas.microsoft.com/office/drawing/2014/main" id="{5D9FE995-7F7C-8B4C-767B-BCDA3AF5FD78}"/>
                </a:ext>
              </a:extLst>
            </p:cNvPr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>
              <a:extLst>
                <a:ext uri="{FF2B5EF4-FFF2-40B4-BE49-F238E27FC236}">
                  <a16:creationId xmlns:a16="http://schemas.microsoft.com/office/drawing/2014/main" id="{EA3C9A2F-3623-EB68-2A52-59D777899ACB}"/>
                </a:ext>
              </a:extLst>
            </p:cNvPr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>
              <a:extLst>
                <a:ext uri="{FF2B5EF4-FFF2-40B4-BE49-F238E27FC236}">
                  <a16:creationId xmlns:a16="http://schemas.microsoft.com/office/drawing/2014/main" id="{8F871095-89C7-D086-2400-B0BFD3665F88}"/>
                </a:ext>
              </a:extLst>
            </p:cNvPr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>
              <a:extLst>
                <a:ext uri="{FF2B5EF4-FFF2-40B4-BE49-F238E27FC236}">
                  <a16:creationId xmlns:a16="http://schemas.microsoft.com/office/drawing/2014/main" id="{28350E6D-DE9E-A1E8-101E-DCA6AACA7EBF}"/>
                </a:ext>
              </a:extLst>
            </p:cNvPr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>
              <a:extLst>
                <a:ext uri="{FF2B5EF4-FFF2-40B4-BE49-F238E27FC236}">
                  <a16:creationId xmlns:a16="http://schemas.microsoft.com/office/drawing/2014/main" id="{38EEAE4A-2175-BF23-64F0-525083BAC62F}"/>
                </a:ext>
              </a:extLst>
            </p:cNvPr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>
              <a:extLst>
                <a:ext uri="{FF2B5EF4-FFF2-40B4-BE49-F238E27FC236}">
                  <a16:creationId xmlns:a16="http://schemas.microsoft.com/office/drawing/2014/main" id="{09B93EC5-0F2C-CE90-5383-0FBE887A451A}"/>
                </a:ext>
              </a:extLst>
            </p:cNvPr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>
              <a:extLst>
                <a:ext uri="{FF2B5EF4-FFF2-40B4-BE49-F238E27FC236}">
                  <a16:creationId xmlns:a16="http://schemas.microsoft.com/office/drawing/2014/main" id="{F498CABB-127D-2AB8-2AE8-EC66F0AD884A}"/>
                </a:ext>
              </a:extLst>
            </p:cNvPr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>
              <a:extLst>
                <a:ext uri="{FF2B5EF4-FFF2-40B4-BE49-F238E27FC236}">
                  <a16:creationId xmlns:a16="http://schemas.microsoft.com/office/drawing/2014/main" id="{D6835BEF-FCAB-3CA2-5F31-36805B5C41DF}"/>
                </a:ext>
              </a:extLst>
            </p:cNvPr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>
              <a:extLst>
                <a:ext uri="{FF2B5EF4-FFF2-40B4-BE49-F238E27FC236}">
                  <a16:creationId xmlns:a16="http://schemas.microsoft.com/office/drawing/2014/main" id="{23708780-08B9-5C46-9409-BB1ACCC7A834}"/>
                </a:ext>
              </a:extLst>
            </p:cNvPr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>
              <a:extLst>
                <a:ext uri="{FF2B5EF4-FFF2-40B4-BE49-F238E27FC236}">
                  <a16:creationId xmlns:a16="http://schemas.microsoft.com/office/drawing/2014/main" id="{96762A1D-BDC7-F50F-6968-13382B57D519}"/>
                </a:ext>
              </a:extLst>
            </p:cNvPr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>
              <a:extLst>
                <a:ext uri="{FF2B5EF4-FFF2-40B4-BE49-F238E27FC236}">
                  <a16:creationId xmlns:a16="http://schemas.microsoft.com/office/drawing/2014/main" id="{79067979-5D6A-70C6-BCA3-EC1307DF4628}"/>
                </a:ext>
              </a:extLst>
            </p:cNvPr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>
              <a:extLst>
                <a:ext uri="{FF2B5EF4-FFF2-40B4-BE49-F238E27FC236}">
                  <a16:creationId xmlns:a16="http://schemas.microsoft.com/office/drawing/2014/main" id="{F9007082-94FF-52F6-1ADC-9500A411C292}"/>
                </a:ext>
              </a:extLst>
            </p:cNvPr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>
              <a:extLst>
                <a:ext uri="{FF2B5EF4-FFF2-40B4-BE49-F238E27FC236}">
                  <a16:creationId xmlns:a16="http://schemas.microsoft.com/office/drawing/2014/main" id="{56BE2BB1-CE0A-7B96-E61E-9FE0F3EBCBA4}"/>
                </a:ext>
              </a:extLst>
            </p:cNvPr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>
              <a:extLst>
                <a:ext uri="{FF2B5EF4-FFF2-40B4-BE49-F238E27FC236}">
                  <a16:creationId xmlns:a16="http://schemas.microsoft.com/office/drawing/2014/main" id="{632E016E-2A2D-B8BE-B398-EEDF3FCF72C3}"/>
                </a:ext>
              </a:extLst>
            </p:cNvPr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>
              <a:extLst>
                <a:ext uri="{FF2B5EF4-FFF2-40B4-BE49-F238E27FC236}">
                  <a16:creationId xmlns:a16="http://schemas.microsoft.com/office/drawing/2014/main" id="{63AB179C-F531-6D19-B059-9CC2F2C806A9}"/>
                </a:ext>
              </a:extLst>
            </p:cNvPr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>
              <a:extLst>
                <a:ext uri="{FF2B5EF4-FFF2-40B4-BE49-F238E27FC236}">
                  <a16:creationId xmlns:a16="http://schemas.microsoft.com/office/drawing/2014/main" id="{1078A93C-F49A-A776-15A0-572736BD38AA}"/>
                </a:ext>
              </a:extLst>
            </p:cNvPr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>
              <a:extLst>
                <a:ext uri="{FF2B5EF4-FFF2-40B4-BE49-F238E27FC236}">
                  <a16:creationId xmlns:a16="http://schemas.microsoft.com/office/drawing/2014/main" id="{F827DA27-C64E-F547-940C-8A3ADA406FB8}"/>
                </a:ext>
              </a:extLst>
            </p:cNvPr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>
              <a:extLst>
                <a:ext uri="{FF2B5EF4-FFF2-40B4-BE49-F238E27FC236}">
                  <a16:creationId xmlns:a16="http://schemas.microsoft.com/office/drawing/2014/main" id="{4D914D60-38CD-D865-FA6E-F3EC7D2A7859}"/>
                </a:ext>
              </a:extLst>
            </p:cNvPr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>
              <a:extLst>
                <a:ext uri="{FF2B5EF4-FFF2-40B4-BE49-F238E27FC236}">
                  <a16:creationId xmlns:a16="http://schemas.microsoft.com/office/drawing/2014/main" id="{3BBA71FD-5EB2-0618-01EC-1805D14F5A8B}"/>
                </a:ext>
              </a:extLst>
            </p:cNvPr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>
              <a:extLst>
                <a:ext uri="{FF2B5EF4-FFF2-40B4-BE49-F238E27FC236}">
                  <a16:creationId xmlns:a16="http://schemas.microsoft.com/office/drawing/2014/main" id="{FA5494B7-68CC-0825-376C-4CD4DB8652C6}"/>
                </a:ext>
              </a:extLst>
            </p:cNvPr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>
              <a:extLst>
                <a:ext uri="{FF2B5EF4-FFF2-40B4-BE49-F238E27FC236}">
                  <a16:creationId xmlns:a16="http://schemas.microsoft.com/office/drawing/2014/main" id="{79D3A046-CE5F-9D84-ABF7-E67908702475}"/>
                </a:ext>
              </a:extLst>
            </p:cNvPr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>
              <a:extLst>
                <a:ext uri="{FF2B5EF4-FFF2-40B4-BE49-F238E27FC236}">
                  <a16:creationId xmlns:a16="http://schemas.microsoft.com/office/drawing/2014/main" id="{18D0A6B1-F15F-555C-9FBC-F64D7FEABAF6}"/>
                </a:ext>
              </a:extLst>
            </p:cNvPr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>
              <a:extLst>
                <a:ext uri="{FF2B5EF4-FFF2-40B4-BE49-F238E27FC236}">
                  <a16:creationId xmlns:a16="http://schemas.microsoft.com/office/drawing/2014/main" id="{58ED6C10-07C8-57ED-2ACA-DC95F20786C6}"/>
                </a:ext>
              </a:extLst>
            </p:cNvPr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>
              <a:extLst>
                <a:ext uri="{FF2B5EF4-FFF2-40B4-BE49-F238E27FC236}">
                  <a16:creationId xmlns:a16="http://schemas.microsoft.com/office/drawing/2014/main" id="{93B28841-FB37-E9D9-334C-AEEB4001A06A}"/>
                </a:ext>
              </a:extLst>
            </p:cNvPr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>
              <a:extLst>
                <a:ext uri="{FF2B5EF4-FFF2-40B4-BE49-F238E27FC236}">
                  <a16:creationId xmlns:a16="http://schemas.microsoft.com/office/drawing/2014/main" id="{983FDFDB-0999-BD72-20C2-AAE7BD2C34E9}"/>
                </a:ext>
              </a:extLst>
            </p:cNvPr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>
              <a:extLst>
                <a:ext uri="{FF2B5EF4-FFF2-40B4-BE49-F238E27FC236}">
                  <a16:creationId xmlns:a16="http://schemas.microsoft.com/office/drawing/2014/main" id="{79DFEE8A-9D1F-59BC-678B-6E8E3D3BE08C}"/>
                </a:ext>
              </a:extLst>
            </p:cNvPr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>
              <a:extLst>
                <a:ext uri="{FF2B5EF4-FFF2-40B4-BE49-F238E27FC236}">
                  <a16:creationId xmlns:a16="http://schemas.microsoft.com/office/drawing/2014/main" id="{0F6839E6-0F18-4CE5-F8EC-777ED3980330}"/>
                </a:ext>
              </a:extLst>
            </p:cNvPr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>
              <a:extLst>
                <a:ext uri="{FF2B5EF4-FFF2-40B4-BE49-F238E27FC236}">
                  <a16:creationId xmlns:a16="http://schemas.microsoft.com/office/drawing/2014/main" id="{070AC8F0-6E91-B740-BD9F-A5DB1F4CAAE7}"/>
                </a:ext>
              </a:extLst>
            </p:cNvPr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>
              <a:extLst>
                <a:ext uri="{FF2B5EF4-FFF2-40B4-BE49-F238E27FC236}">
                  <a16:creationId xmlns:a16="http://schemas.microsoft.com/office/drawing/2014/main" id="{FCE1D88F-D212-B04D-F7A1-EBD455B83D2D}"/>
                </a:ext>
              </a:extLst>
            </p:cNvPr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>
              <a:extLst>
                <a:ext uri="{FF2B5EF4-FFF2-40B4-BE49-F238E27FC236}">
                  <a16:creationId xmlns:a16="http://schemas.microsoft.com/office/drawing/2014/main" id="{7B87D2B3-80AE-C3DD-C5A3-7E9B73F2938B}"/>
                </a:ext>
              </a:extLst>
            </p:cNvPr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>
              <a:extLst>
                <a:ext uri="{FF2B5EF4-FFF2-40B4-BE49-F238E27FC236}">
                  <a16:creationId xmlns:a16="http://schemas.microsoft.com/office/drawing/2014/main" id="{B702E838-A0B0-E2A1-411E-42AF02025816}"/>
                </a:ext>
              </a:extLst>
            </p:cNvPr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>
              <a:extLst>
                <a:ext uri="{FF2B5EF4-FFF2-40B4-BE49-F238E27FC236}">
                  <a16:creationId xmlns:a16="http://schemas.microsoft.com/office/drawing/2014/main" id="{11A199E3-D506-4F0D-4EE4-43126F5D6B36}"/>
                </a:ext>
              </a:extLst>
            </p:cNvPr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>
              <a:extLst>
                <a:ext uri="{FF2B5EF4-FFF2-40B4-BE49-F238E27FC236}">
                  <a16:creationId xmlns:a16="http://schemas.microsoft.com/office/drawing/2014/main" id="{81FE18A5-A194-64CF-51E8-125E562EF6A3}"/>
                </a:ext>
              </a:extLst>
            </p:cNvPr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>
              <a:extLst>
                <a:ext uri="{FF2B5EF4-FFF2-40B4-BE49-F238E27FC236}">
                  <a16:creationId xmlns:a16="http://schemas.microsoft.com/office/drawing/2014/main" id="{E4F540FE-EA72-C08C-CFBD-65FDE4C75941}"/>
                </a:ext>
              </a:extLst>
            </p:cNvPr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>
              <a:extLst>
                <a:ext uri="{FF2B5EF4-FFF2-40B4-BE49-F238E27FC236}">
                  <a16:creationId xmlns:a16="http://schemas.microsoft.com/office/drawing/2014/main" id="{13E58365-9900-2124-6E27-B3E05F4C12A3}"/>
                </a:ext>
              </a:extLst>
            </p:cNvPr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>
              <a:extLst>
                <a:ext uri="{FF2B5EF4-FFF2-40B4-BE49-F238E27FC236}">
                  <a16:creationId xmlns:a16="http://schemas.microsoft.com/office/drawing/2014/main" id="{B4C9BAF5-D2DE-AD7B-4371-8F7D4F2158CC}"/>
                </a:ext>
              </a:extLst>
            </p:cNvPr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>
              <a:extLst>
                <a:ext uri="{FF2B5EF4-FFF2-40B4-BE49-F238E27FC236}">
                  <a16:creationId xmlns:a16="http://schemas.microsoft.com/office/drawing/2014/main" id="{7D34BFA8-EF22-BCD4-023F-5CACF905CEC8}"/>
                </a:ext>
              </a:extLst>
            </p:cNvPr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>
              <a:extLst>
                <a:ext uri="{FF2B5EF4-FFF2-40B4-BE49-F238E27FC236}">
                  <a16:creationId xmlns:a16="http://schemas.microsoft.com/office/drawing/2014/main" id="{7F53D5C0-EA7D-167A-D0F5-F3999716D3EF}"/>
                </a:ext>
              </a:extLst>
            </p:cNvPr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>
              <a:extLst>
                <a:ext uri="{FF2B5EF4-FFF2-40B4-BE49-F238E27FC236}">
                  <a16:creationId xmlns:a16="http://schemas.microsoft.com/office/drawing/2014/main" id="{393309B4-19A6-815C-74B3-79D8A0FF683A}"/>
                </a:ext>
              </a:extLst>
            </p:cNvPr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>
              <a:extLst>
                <a:ext uri="{FF2B5EF4-FFF2-40B4-BE49-F238E27FC236}">
                  <a16:creationId xmlns:a16="http://schemas.microsoft.com/office/drawing/2014/main" id="{E0301459-D8F2-5D37-1197-FF604E940E25}"/>
                </a:ext>
              </a:extLst>
            </p:cNvPr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>
              <a:extLst>
                <a:ext uri="{FF2B5EF4-FFF2-40B4-BE49-F238E27FC236}">
                  <a16:creationId xmlns:a16="http://schemas.microsoft.com/office/drawing/2014/main" id="{5E261EA7-486C-BAA5-FF94-E91F4CBC3645}"/>
                </a:ext>
              </a:extLst>
            </p:cNvPr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>
              <a:extLst>
                <a:ext uri="{FF2B5EF4-FFF2-40B4-BE49-F238E27FC236}">
                  <a16:creationId xmlns:a16="http://schemas.microsoft.com/office/drawing/2014/main" id="{71BD5A99-9C1A-C3DB-4CA5-2660002891E8}"/>
                </a:ext>
              </a:extLst>
            </p:cNvPr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>
              <a:extLst>
                <a:ext uri="{FF2B5EF4-FFF2-40B4-BE49-F238E27FC236}">
                  <a16:creationId xmlns:a16="http://schemas.microsoft.com/office/drawing/2014/main" id="{2401F1D4-FE4D-63A1-3F65-4B9DF73243DF}"/>
                </a:ext>
              </a:extLst>
            </p:cNvPr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>
              <a:extLst>
                <a:ext uri="{FF2B5EF4-FFF2-40B4-BE49-F238E27FC236}">
                  <a16:creationId xmlns:a16="http://schemas.microsoft.com/office/drawing/2014/main" id="{544FB245-E325-D599-8A37-BD6E9790D9D6}"/>
                </a:ext>
              </a:extLst>
            </p:cNvPr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>
              <a:extLst>
                <a:ext uri="{FF2B5EF4-FFF2-40B4-BE49-F238E27FC236}">
                  <a16:creationId xmlns:a16="http://schemas.microsoft.com/office/drawing/2014/main" id="{1D083AC1-8178-CDDA-0092-DFAF595316C3}"/>
                </a:ext>
              </a:extLst>
            </p:cNvPr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>
              <a:extLst>
                <a:ext uri="{FF2B5EF4-FFF2-40B4-BE49-F238E27FC236}">
                  <a16:creationId xmlns:a16="http://schemas.microsoft.com/office/drawing/2014/main" id="{0E57E34D-AF03-6178-6E2B-89DF62C78F43}"/>
                </a:ext>
              </a:extLst>
            </p:cNvPr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>
              <a:extLst>
                <a:ext uri="{FF2B5EF4-FFF2-40B4-BE49-F238E27FC236}">
                  <a16:creationId xmlns:a16="http://schemas.microsoft.com/office/drawing/2014/main" id="{D8161898-10BE-3B57-882D-25A651ABBB94}"/>
                </a:ext>
              </a:extLst>
            </p:cNvPr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>
              <a:extLst>
                <a:ext uri="{FF2B5EF4-FFF2-40B4-BE49-F238E27FC236}">
                  <a16:creationId xmlns:a16="http://schemas.microsoft.com/office/drawing/2014/main" id="{D13C0C9A-1EBA-4801-2570-D92501B9FBB1}"/>
                </a:ext>
              </a:extLst>
            </p:cNvPr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>
              <a:extLst>
                <a:ext uri="{FF2B5EF4-FFF2-40B4-BE49-F238E27FC236}">
                  <a16:creationId xmlns:a16="http://schemas.microsoft.com/office/drawing/2014/main" id="{E0F18B73-901F-ABDC-6B0F-4D638C9F5515}"/>
                </a:ext>
              </a:extLst>
            </p:cNvPr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>
              <a:extLst>
                <a:ext uri="{FF2B5EF4-FFF2-40B4-BE49-F238E27FC236}">
                  <a16:creationId xmlns:a16="http://schemas.microsoft.com/office/drawing/2014/main" id="{B0D84CA3-59CD-BD24-AE91-ACAFF90D7B0C}"/>
                </a:ext>
              </a:extLst>
            </p:cNvPr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>
              <a:extLst>
                <a:ext uri="{FF2B5EF4-FFF2-40B4-BE49-F238E27FC236}">
                  <a16:creationId xmlns:a16="http://schemas.microsoft.com/office/drawing/2014/main" id="{0D998516-4C92-23F3-C3D8-FCD22343257F}"/>
                </a:ext>
              </a:extLst>
            </p:cNvPr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>
              <a:extLst>
                <a:ext uri="{FF2B5EF4-FFF2-40B4-BE49-F238E27FC236}">
                  <a16:creationId xmlns:a16="http://schemas.microsoft.com/office/drawing/2014/main" id="{DD40C319-C950-F864-6E7A-0E9E4A7E14D9}"/>
                </a:ext>
              </a:extLst>
            </p:cNvPr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>
              <a:extLst>
                <a:ext uri="{FF2B5EF4-FFF2-40B4-BE49-F238E27FC236}">
                  <a16:creationId xmlns:a16="http://schemas.microsoft.com/office/drawing/2014/main" id="{5C216769-3BDA-C74D-CFE9-2A6863212696}"/>
                </a:ext>
              </a:extLst>
            </p:cNvPr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>
              <a:extLst>
                <a:ext uri="{FF2B5EF4-FFF2-40B4-BE49-F238E27FC236}">
                  <a16:creationId xmlns:a16="http://schemas.microsoft.com/office/drawing/2014/main" id="{7F6CB27D-2B24-E56C-DF6D-FE4B4F310C74}"/>
                </a:ext>
              </a:extLst>
            </p:cNvPr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>
              <a:extLst>
                <a:ext uri="{FF2B5EF4-FFF2-40B4-BE49-F238E27FC236}">
                  <a16:creationId xmlns:a16="http://schemas.microsoft.com/office/drawing/2014/main" id="{FB8455C4-B1E5-EEA1-F800-583D20E97E72}"/>
                </a:ext>
              </a:extLst>
            </p:cNvPr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>
              <a:extLst>
                <a:ext uri="{FF2B5EF4-FFF2-40B4-BE49-F238E27FC236}">
                  <a16:creationId xmlns:a16="http://schemas.microsoft.com/office/drawing/2014/main" id="{15CBA973-81B3-88AC-C281-828D9281B1D9}"/>
                </a:ext>
              </a:extLst>
            </p:cNvPr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>
              <a:extLst>
                <a:ext uri="{FF2B5EF4-FFF2-40B4-BE49-F238E27FC236}">
                  <a16:creationId xmlns:a16="http://schemas.microsoft.com/office/drawing/2014/main" id="{951294AA-DA12-FDDA-EC1E-43C123153EAC}"/>
                </a:ext>
              </a:extLst>
            </p:cNvPr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>
              <a:extLst>
                <a:ext uri="{FF2B5EF4-FFF2-40B4-BE49-F238E27FC236}">
                  <a16:creationId xmlns:a16="http://schemas.microsoft.com/office/drawing/2014/main" id="{F292E938-2B7B-E276-F059-5266E6699783}"/>
                </a:ext>
              </a:extLst>
            </p:cNvPr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>
              <a:extLst>
                <a:ext uri="{FF2B5EF4-FFF2-40B4-BE49-F238E27FC236}">
                  <a16:creationId xmlns:a16="http://schemas.microsoft.com/office/drawing/2014/main" id="{D43CB5F3-4FCA-6451-2D84-64356201B600}"/>
                </a:ext>
              </a:extLst>
            </p:cNvPr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>
              <a:extLst>
                <a:ext uri="{FF2B5EF4-FFF2-40B4-BE49-F238E27FC236}">
                  <a16:creationId xmlns:a16="http://schemas.microsoft.com/office/drawing/2014/main" id="{3679497B-FE1B-14C9-6857-FC14391864F2}"/>
                </a:ext>
              </a:extLst>
            </p:cNvPr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>
              <a:extLst>
                <a:ext uri="{FF2B5EF4-FFF2-40B4-BE49-F238E27FC236}">
                  <a16:creationId xmlns:a16="http://schemas.microsoft.com/office/drawing/2014/main" id="{84FD9D22-4907-67AC-DBA6-D282BDC87559}"/>
                </a:ext>
              </a:extLst>
            </p:cNvPr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>
              <a:extLst>
                <a:ext uri="{FF2B5EF4-FFF2-40B4-BE49-F238E27FC236}">
                  <a16:creationId xmlns:a16="http://schemas.microsoft.com/office/drawing/2014/main" id="{58488CA7-2FCE-212F-E045-6FAC957ABAAC}"/>
                </a:ext>
              </a:extLst>
            </p:cNvPr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30459C-E9A8-51B8-1F05-F8B9D7974E78}"/>
              </a:ext>
            </a:extLst>
          </p:cNvPr>
          <p:cNvSpPr txBox="1"/>
          <p:nvPr/>
        </p:nvSpPr>
        <p:spPr>
          <a:xfrm>
            <a:off x="3556103" y="1336213"/>
            <a:ext cx="551862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Poisoned samples should: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maintain their influence on the learning process even under noise injection or pruning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continue to be classified as benign, behaving as noise-resilient outliers that distort the decision boundary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6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>
          <a:extLst>
            <a:ext uri="{FF2B5EF4-FFF2-40B4-BE49-F238E27FC236}">
              <a16:creationId xmlns:a16="http://schemas.microsoft.com/office/drawing/2014/main" id="{7B2D2990-44D6-5C94-CD10-FD3D9D2BF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>
            <a:extLst>
              <a:ext uri="{FF2B5EF4-FFF2-40B4-BE49-F238E27FC236}">
                <a16:creationId xmlns:a16="http://schemas.microsoft.com/office/drawing/2014/main" id="{39E80179-2DC9-B977-3327-F947285B5E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Automatic tuning algorithm</a:t>
            </a:r>
            <a:endParaRPr dirty="0"/>
          </a:p>
        </p:txBody>
      </p:sp>
      <p:grpSp>
        <p:nvGrpSpPr>
          <p:cNvPr id="2229" name="Google Shape;2229;p31">
            <a:extLst>
              <a:ext uri="{FF2B5EF4-FFF2-40B4-BE49-F238E27FC236}">
                <a16:creationId xmlns:a16="http://schemas.microsoft.com/office/drawing/2014/main" id="{04250E91-D2B9-BEAB-E8E6-2BA78E805B6D}"/>
              </a:ext>
            </a:extLst>
          </p:cNvPr>
          <p:cNvGrpSpPr/>
          <p:nvPr/>
        </p:nvGrpSpPr>
        <p:grpSpPr>
          <a:xfrm>
            <a:off x="2439742" y="1369306"/>
            <a:ext cx="1686503" cy="3337413"/>
            <a:chOff x="2740048" y="1463225"/>
            <a:chExt cx="1686503" cy="3337413"/>
          </a:xfrm>
        </p:grpSpPr>
        <p:grpSp>
          <p:nvGrpSpPr>
            <p:cNvPr id="2230" name="Google Shape;2230;p31">
              <a:extLst>
                <a:ext uri="{FF2B5EF4-FFF2-40B4-BE49-F238E27FC236}">
                  <a16:creationId xmlns:a16="http://schemas.microsoft.com/office/drawing/2014/main" id="{AF4700B9-C314-C9A7-14B5-D784BF19ACDC}"/>
                </a:ext>
              </a:extLst>
            </p:cNvPr>
            <p:cNvGrpSpPr/>
            <p:nvPr/>
          </p:nvGrpSpPr>
          <p:grpSpPr>
            <a:xfrm>
              <a:off x="2740048" y="1463225"/>
              <a:ext cx="1686503" cy="3337413"/>
              <a:chOff x="2740048" y="1463225"/>
              <a:chExt cx="1686503" cy="3337413"/>
            </a:xfrm>
          </p:grpSpPr>
          <p:sp>
            <p:nvSpPr>
              <p:cNvPr id="2231" name="Google Shape;2231;p31">
                <a:extLst>
                  <a:ext uri="{FF2B5EF4-FFF2-40B4-BE49-F238E27FC236}">
                    <a16:creationId xmlns:a16="http://schemas.microsoft.com/office/drawing/2014/main" id="{B724105A-216D-D293-CEBE-D331BE65373D}"/>
                  </a:ext>
                </a:extLst>
              </p:cNvPr>
              <p:cNvSpPr/>
              <p:nvPr/>
            </p:nvSpPr>
            <p:spPr>
              <a:xfrm>
                <a:off x="2740048" y="1463225"/>
                <a:ext cx="1686503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8" h="58377" extrusionOk="0">
                    <a:moveTo>
                      <a:pt x="1" y="1"/>
                    </a:moveTo>
                    <a:lnTo>
                      <a:pt x="1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2" name="Google Shape;2232;p31">
                <a:extLst>
                  <a:ext uri="{FF2B5EF4-FFF2-40B4-BE49-F238E27FC236}">
                    <a16:creationId xmlns:a16="http://schemas.microsoft.com/office/drawing/2014/main" id="{1227D682-6580-7DB1-2446-B34FA7F716DC}"/>
                  </a:ext>
                </a:extLst>
              </p:cNvPr>
              <p:cNvGrpSpPr/>
              <p:nvPr/>
            </p:nvGrpSpPr>
            <p:grpSpPr>
              <a:xfrm>
                <a:off x="2904264" y="1675940"/>
                <a:ext cx="1357192" cy="1530350"/>
                <a:chOff x="2904264" y="1675940"/>
                <a:chExt cx="1357192" cy="1530350"/>
              </a:xfrm>
            </p:grpSpPr>
            <p:sp>
              <p:nvSpPr>
                <p:cNvPr id="2233" name="Google Shape;2233;p31">
                  <a:extLst>
                    <a:ext uri="{FF2B5EF4-FFF2-40B4-BE49-F238E27FC236}">
                      <a16:creationId xmlns:a16="http://schemas.microsoft.com/office/drawing/2014/main" id="{F4FFCAB9-D31A-EECE-0226-85CA21E3A37C}"/>
                    </a:ext>
                  </a:extLst>
                </p:cNvPr>
                <p:cNvSpPr/>
                <p:nvPr/>
              </p:nvSpPr>
              <p:spPr>
                <a:xfrm>
                  <a:off x="2904264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1">
                  <a:extLst>
                    <a:ext uri="{FF2B5EF4-FFF2-40B4-BE49-F238E27FC236}">
                      <a16:creationId xmlns:a16="http://schemas.microsoft.com/office/drawing/2014/main" id="{434C6748-D9D0-E3BE-2F05-D7A1AC72D277}"/>
                    </a:ext>
                  </a:extLst>
                </p:cNvPr>
                <p:cNvSpPr/>
                <p:nvPr/>
              </p:nvSpPr>
              <p:spPr>
                <a:xfrm>
                  <a:off x="3265875" y="2040982"/>
                  <a:ext cx="764997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9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1">
                  <a:extLst>
                    <a:ext uri="{FF2B5EF4-FFF2-40B4-BE49-F238E27FC236}">
                      <a16:creationId xmlns:a16="http://schemas.microsoft.com/office/drawing/2014/main" id="{076BDF36-43BA-80A5-FF49-FD21FDB59613}"/>
                    </a:ext>
                  </a:extLst>
                </p:cNvPr>
                <p:cNvSpPr/>
                <p:nvPr/>
              </p:nvSpPr>
              <p:spPr>
                <a:xfrm>
                  <a:off x="3208453" y="1974198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1">
                  <a:extLst>
                    <a:ext uri="{FF2B5EF4-FFF2-40B4-BE49-F238E27FC236}">
                      <a16:creationId xmlns:a16="http://schemas.microsoft.com/office/drawing/2014/main" id="{FE1F85D3-45BC-5ACA-930B-02C611578276}"/>
                    </a:ext>
                  </a:extLst>
                </p:cNvPr>
                <p:cNvSpPr/>
                <p:nvPr/>
              </p:nvSpPr>
              <p:spPr>
                <a:xfrm>
                  <a:off x="3208453" y="1974198"/>
                  <a:ext cx="764961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620" extrusionOk="0">
                      <a:moveTo>
                        <a:pt x="0" y="0"/>
                      </a:moveTo>
                      <a:lnTo>
                        <a:pt x="21408" y="0"/>
                      </a:lnTo>
                      <a:lnTo>
                        <a:pt x="21408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1">
                  <a:extLst>
                    <a:ext uri="{FF2B5EF4-FFF2-40B4-BE49-F238E27FC236}">
                      <a16:creationId xmlns:a16="http://schemas.microsoft.com/office/drawing/2014/main" id="{3DDDAC61-F328-259C-ECC8-179F5C1493CB}"/>
                    </a:ext>
                  </a:extLst>
                </p:cNvPr>
                <p:cNvSpPr/>
                <p:nvPr/>
              </p:nvSpPr>
              <p:spPr>
                <a:xfrm>
                  <a:off x="3259943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1">
                  <a:extLst>
                    <a:ext uri="{FF2B5EF4-FFF2-40B4-BE49-F238E27FC236}">
                      <a16:creationId xmlns:a16="http://schemas.microsoft.com/office/drawing/2014/main" id="{B7494C08-ECA8-3245-0B9E-82DB75CD55A2}"/>
                    </a:ext>
                  </a:extLst>
                </p:cNvPr>
                <p:cNvSpPr/>
                <p:nvPr/>
              </p:nvSpPr>
              <p:spPr>
                <a:xfrm>
                  <a:off x="335013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893" y="1155"/>
                        <a:pt x="1155" y="893"/>
                        <a:pt x="1155" y="572"/>
                      </a:cubicBezTo>
                      <a:cubicBezTo>
                        <a:pt x="1155" y="262"/>
                        <a:pt x="893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1">
                  <a:extLst>
                    <a:ext uri="{FF2B5EF4-FFF2-40B4-BE49-F238E27FC236}">
                      <a16:creationId xmlns:a16="http://schemas.microsoft.com/office/drawing/2014/main" id="{8276D754-F29A-A4C6-395F-C7A15B2FF4EE}"/>
                    </a:ext>
                  </a:extLst>
                </p:cNvPr>
                <p:cNvSpPr/>
                <p:nvPr/>
              </p:nvSpPr>
              <p:spPr>
                <a:xfrm>
                  <a:off x="343989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55" y="893"/>
                        <a:pt x="1155" y="572"/>
                      </a:cubicBezTo>
                      <a:cubicBezTo>
                        <a:pt x="1155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1">
                  <a:extLst>
                    <a:ext uri="{FF2B5EF4-FFF2-40B4-BE49-F238E27FC236}">
                      <a16:creationId xmlns:a16="http://schemas.microsoft.com/office/drawing/2014/main" id="{FBA32B9E-5BC5-0B0A-83F8-BDF3D32B4451}"/>
                    </a:ext>
                  </a:extLst>
                </p:cNvPr>
                <p:cNvSpPr/>
                <p:nvPr/>
              </p:nvSpPr>
              <p:spPr>
                <a:xfrm>
                  <a:off x="3286314" y="2176693"/>
                  <a:ext cx="280393" cy="35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7" h="9919" extrusionOk="0">
                      <a:moveTo>
                        <a:pt x="0" y="0"/>
                      </a:moveTo>
                      <a:lnTo>
                        <a:pt x="7847" y="0"/>
                      </a:lnTo>
                      <a:lnTo>
                        <a:pt x="7847" y="9918"/>
                      </a:lnTo>
                      <a:lnTo>
                        <a:pt x="0" y="9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1">
                  <a:extLst>
                    <a:ext uri="{FF2B5EF4-FFF2-40B4-BE49-F238E27FC236}">
                      <a16:creationId xmlns:a16="http://schemas.microsoft.com/office/drawing/2014/main" id="{F271BE85-A4AD-A3CA-A4EF-9B79879AD957}"/>
                    </a:ext>
                  </a:extLst>
                </p:cNvPr>
                <p:cNvSpPr/>
                <p:nvPr/>
              </p:nvSpPr>
              <p:spPr>
                <a:xfrm>
                  <a:off x="3364997" y="2263916"/>
                  <a:ext cx="123420" cy="123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7" y="0"/>
                      </a:moveTo>
                      <a:cubicBezTo>
                        <a:pt x="775" y="0"/>
                        <a:pt x="1" y="774"/>
                        <a:pt x="1" y="1727"/>
                      </a:cubicBezTo>
                      <a:cubicBezTo>
                        <a:pt x="1" y="2679"/>
                        <a:pt x="775" y="3453"/>
                        <a:pt x="1727" y="3453"/>
                      </a:cubicBezTo>
                      <a:cubicBezTo>
                        <a:pt x="2680" y="3453"/>
                        <a:pt x="3454" y="2679"/>
                        <a:pt x="3454" y="1727"/>
                      </a:cubicBezTo>
                      <a:cubicBezTo>
                        <a:pt x="3454" y="774"/>
                        <a:pt x="2680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1">
                  <a:extLst>
                    <a:ext uri="{FF2B5EF4-FFF2-40B4-BE49-F238E27FC236}">
                      <a16:creationId xmlns:a16="http://schemas.microsoft.com/office/drawing/2014/main" id="{1AB6D8CF-DEA4-51B6-753A-C844D0F49EBB}"/>
                    </a:ext>
                  </a:extLst>
                </p:cNvPr>
                <p:cNvSpPr/>
                <p:nvPr/>
              </p:nvSpPr>
              <p:spPr>
                <a:xfrm>
                  <a:off x="3305466" y="2408560"/>
                  <a:ext cx="242088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454" extrusionOk="0">
                      <a:moveTo>
                        <a:pt x="2727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27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75" y="4227"/>
                        <a:pt x="6775" y="2727"/>
                      </a:cubicBezTo>
                      <a:cubicBezTo>
                        <a:pt x="6775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1">
                  <a:extLst>
                    <a:ext uri="{FF2B5EF4-FFF2-40B4-BE49-F238E27FC236}">
                      <a16:creationId xmlns:a16="http://schemas.microsoft.com/office/drawing/2014/main" id="{C6A1ED12-F8DA-0B40-82A1-362BDE36A261}"/>
                    </a:ext>
                  </a:extLst>
                </p:cNvPr>
                <p:cNvSpPr/>
                <p:nvPr/>
              </p:nvSpPr>
              <p:spPr>
                <a:xfrm>
                  <a:off x="3631346" y="2219250"/>
                  <a:ext cx="273997" cy="2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7668" extrusionOk="0">
                      <a:moveTo>
                        <a:pt x="3822" y="1786"/>
                      </a:moveTo>
                      <a:cubicBezTo>
                        <a:pt x="4941" y="1786"/>
                        <a:pt x="5870" y="2691"/>
                        <a:pt x="5870" y="3822"/>
                      </a:cubicBezTo>
                      <a:cubicBezTo>
                        <a:pt x="5870" y="4953"/>
                        <a:pt x="4953" y="5870"/>
                        <a:pt x="3822" y="5870"/>
                      </a:cubicBezTo>
                      <a:cubicBezTo>
                        <a:pt x="2715" y="5870"/>
                        <a:pt x="1786" y="4953"/>
                        <a:pt x="1786" y="3822"/>
                      </a:cubicBezTo>
                      <a:cubicBezTo>
                        <a:pt x="1786" y="2715"/>
                        <a:pt x="2691" y="1786"/>
                        <a:pt x="3822" y="1786"/>
                      </a:cubicBezTo>
                      <a:close/>
                      <a:moveTo>
                        <a:pt x="3370" y="0"/>
                      </a:moveTo>
                      <a:lnTo>
                        <a:pt x="3370" y="750"/>
                      </a:lnTo>
                      <a:cubicBezTo>
                        <a:pt x="2846" y="822"/>
                        <a:pt x="2382" y="1024"/>
                        <a:pt x="1977" y="1322"/>
                      </a:cubicBezTo>
                      <a:lnTo>
                        <a:pt x="1441" y="786"/>
                      </a:lnTo>
                      <a:lnTo>
                        <a:pt x="786" y="1441"/>
                      </a:lnTo>
                      <a:lnTo>
                        <a:pt x="1322" y="1976"/>
                      </a:lnTo>
                      <a:cubicBezTo>
                        <a:pt x="1024" y="2381"/>
                        <a:pt x="834" y="2857"/>
                        <a:pt x="750" y="3369"/>
                      </a:cubicBezTo>
                      <a:lnTo>
                        <a:pt x="0" y="3369"/>
                      </a:lnTo>
                      <a:lnTo>
                        <a:pt x="0" y="4298"/>
                      </a:lnTo>
                      <a:lnTo>
                        <a:pt x="750" y="4298"/>
                      </a:lnTo>
                      <a:cubicBezTo>
                        <a:pt x="822" y="4822"/>
                        <a:pt x="1024" y="5286"/>
                        <a:pt x="1322" y="5691"/>
                      </a:cubicBezTo>
                      <a:lnTo>
                        <a:pt x="786" y="6227"/>
                      </a:lnTo>
                      <a:lnTo>
                        <a:pt x="1441" y="6882"/>
                      </a:lnTo>
                      <a:lnTo>
                        <a:pt x="1977" y="6346"/>
                      </a:lnTo>
                      <a:cubicBezTo>
                        <a:pt x="2382" y="6644"/>
                        <a:pt x="2858" y="6834"/>
                        <a:pt x="3370" y="6918"/>
                      </a:cubicBezTo>
                      <a:lnTo>
                        <a:pt x="3370" y="7668"/>
                      </a:lnTo>
                      <a:lnTo>
                        <a:pt x="4298" y="7668"/>
                      </a:lnTo>
                      <a:lnTo>
                        <a:pt x="4298" y="6918"/>
                      </a:lnTo>
                      <a:cubicBezTo>
                        <a:pt x="4822" y="6846"/>
                        <a:pt x="5287" y="6644"/>
                        <a:pt x="5680" y="6346"/>
                      </a:cubicBezTo>
                      <a:lnTo>
                        <a:pt x="6227" y="6882"/>
                      </a:lnTo>
                      <a:lnTo>
                        <a:pt x="6870" y="6227"/>
                      </a:lnTo>
                      <a:lnTo>
                        <a:pt x="6334" y="5691"/>
                      </a:lnTo>
                      <a:cubicBezTo>
                        <a:pt x="6632" y="5286"/>
                        <a:pt x="6834" y="4810"/>
                        <a:pt x="6918" y="4298"/>
                      </a:cubicBezTo>
                      <a:lnTo>
                        <a:pt x="7668" y="4298"/>
                      </a:lnTo>
                      <a:lnTo>
                        <a:pt x="7668" y="3369"/>
                      </a:lnTo>
                      <a:lnTo>
                        <a:pt x="6918" y="3369"/>
                      </a:lnTo>
                      <a:cubicBezTo>
                        <a:pt x="6846" y="2846"/>
                        <a:pt x="6644" y="2381"/>
                        <a:pt x="6346" y="1976"/>
                      </a:cubicBezTo>
                      <a:lnTo>
                        <a:pt x="6882" y="1441"/>
                      </a:lnTo>
                      <a:lnTo>
                        <a:pt x="6227" y="786"/>
                      </a:lnTo>
                      <a:lnTo>
                        <a:pt x="5691" y="1322"/>
                      </a:lnTo>
                      <a:cubicBezTo>
                        <a:pt x="5287" y="1024"/>
                        <a:pt x="4810" y="833"/>
                        <a:pt x="4298" y="7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1">
                  <a:extLst>
                    <a:ext uri="{FF2B5EF4-FFF2-40B4-BE49-F238E27FC236}">
                      <a16:creationId xmlns:a16="http://schemas.microsoft.com/office/drawing/2014/main" id="{4939BEAB-DFA3-3B32-2511-3E7580163405}"/>
                    </a:ext>
                  </a:extLst>
                </p:cNvPr>
                <p:cNvSpPr/>
                <p:nvPr/>
              </p:nvSpPr>
              <p:spPr>
                <a:xfrm>
                  <a:off x="3281204" y="2648932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1">
                  <a:extLst>
                    <a:ext uri="{FF2B5EF4-FFF2-40B4-BE49-F238E27FC236}">
                      <a16:creationId xmlns:a16="http://schemas.microsoft.com/office/drawing/2014/main" id="{76C97121-CD33-AF31-1841-93C236837501}"/>
                    </a:ext>
                  </a:extLst>
                </p:cNvPr>
                <p:cNvSpPr/>
                <p:nvPr/>
              </p:nvSpPr>
              <p:spPr>
                <a:xfrm>
                  <a:off x="3835556" y="2603409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0"/>
                      </a:moveTo>
                      <a:lnTo>
                        <a:pt x="762" y="1703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50"/>
                      </a:lnTo>
                      <a:lnTo>
                        <a:pt x="2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1">
                  <a:extLst>
                    <a:ext uri="{FF2B5EF4-FFF2-40B4-BE49-F238E27FC236}">
                      <a16:creationId xmlns:a16="http://schemas.microsoft.com/office/drawing/2014/main" id="{16A7D026-653C-1EE2-E6E8-A16F719953DE}"/>
                    </a:ext>
                  </a:extLst>
                </p:cNvPr>
                <p:cNvSpPr/>
                <p:nvPr/>
              </p:nvSpPr>
              <p:spPr>
                <a:xfrm>
                  <a:off x="3281204" y="2741229"/>
                  <a:ext cx="525446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40" extrusionOk="0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14705" y="739"/>
                      </a:lnTo>
                      <a:lnTo>
                        <a:pt x="147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1">
                  <a:extLst>
                    <a:ext uri="{FF2B5EF4-FFF2-40B4-BE49-F238E27FC236}">
                      <a16:creationId xmlns:a16="http://schemas.microsoft.com/office/drawing/2014/main" id="{479ED189-0BA6-562D-3E92-761FFF0D5119}"/>
                    </a:ext>
                  </a:extLst>
                </p:cNvPr>
                <p:cNvSpPr/>
                <p:nvPr/>
              </p:nvSpPr>
              <p:spPr>
                <a:xfrm>
                  <a:off x="3835556" y="2695706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68"/>
                      </a:lnTo>
                      <a:lnTo>
                        <a:pt x="0" y="1418"/>
                      </a:lnTo>
                      <a:lnTo>
                        <a:pt x="750" y="2323"/>
                      </a:lnTo>
                      <a:lnTo>
                        <a:pt x="2548" y="251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1">
                  <a:extLst>
                    <a:ext uri="{FF2B5EF4-FFF2-40B4-BE49-F238E27FC236}">
                      <a16:creationId xmlns:a16="http://schemas.microsoft.com/office/drawing/2014/main" id="{EBD698F6-C9A0-3D98-85B7-D4FF3F67B57E}"/>
                    </a:ext>
                  </a:extLst>
                </p:cNvPr>
                <p:cNvSpPr/>
                <p:nvPr/>
              </p:nvSpPr>
              <p:spPr>
                <a:xfrm>
                  <a:off x="3281204" y="2834419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1">
                  <a:extLst>
                    <a:ext uri="{FF2B5EF4-FFF2-40B4-BE49-F238E27FC236}">
                      <a16:creationId xmlns:a16="http://schemas.microsoft.com/office/drawing/2014/main" id="{88F4C193-E168-0DB4-9DED-2AE91157482B}"/>
                    </a:ext>
                  </a:extLst>
                </p:cNvPr>
                <p:cNvSpPr/>
                <p:nvPr/>
              </p:nvSpPr>
              <p:spPr>
                <a:xfrm>
                  <a:off x="3835556" y="2788467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62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0" name="Google Shape;2250;p31">
              <a:extLst>
                <a:ext uri="{FF2B5EF4-FFF2-40B4-BE49-F238E27FC236}">
                  <a16:creationId xmlns:a16="http://schemas.microsoft.com/office/drawing/2014/main" id="{A886400F-CEAA-DD1D-D8AF-6AB2E094B569}"/>
                </a:ext>
              </a:extLst>
            </p:cNvPr>
            <p:cNvGrpSpPr/>
            <p:nvPr/>
          </p:nvGrpSpPr>
          <p:grpSpPr>
            <a:xfrm>
              <a:off x="2740050" y="3445650"/>
              <a:ext cx="1686000" cy="1023875"/>
              <a:chOff x="2740050" y="3445650"/>
              <a:chExt cx="1686000" cy="1023875"/>
            </a:xfrm>
          </p:grpSpPr>
          <p:sp>
            <p:nvSpPr>
              <p:cNvPr id="2251" name="Google Shape;2251;p31">
                <a:extLst>
                  <a:ext uri="{FF2B5EF4-FFF2-40B4-BE49-F238E27FC236}">
                    <a16:creationId xmlns:a16="http://schemas.microsoft.com/office/drawing/2014/main" id="{C792A180-3EF4-80CB-A5C3-91CC55E02974}"/>
                  </a:ext>
                </a:extLst>
              </p:cNvPr>
              <p:cNvSpPr txBox="1"/>
              <p:nvPr/>
            </p:nvSpPr>
            <p:spPr>
              <a:xfrm>
                <a:off x="2745495" y="3445650"/>
                <a:ext cx="1680555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Functionality preservation</a:t>
                </a:r>
                <a:endParaRPr sz="1100" b="1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2" name="Google Shape;2252;p31">
                <a:extLst>
                  <a:ext uri="{FF2B5EF4-FFF2-40B4-BE49-F238E27FC236}">
                    <a16:creationId xmlns:a16="http://schemas.microsoft.com/office/drawing/2014/main" id="{C80B2CEE-012A-FEBB-9F7A-B88931E9154A}"/>
                  </a:ext>
                </a:extLst>
              </p:cNvPr>
              <p:cNvSpPr txBox="1"/>
              <p:nvPr/>
            </p:nvSpPr>
            <p:spPr>
              <a:xfrm>
                <a:off x="274005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53" name="Google Shape;2253;p31">
            <a:extLst>
              <a:ext uri="{FF2B5EF4-FFF2-40B4-BE49-F238E27FC236}">
                <a16:creationId xmlns:a16="http://schemas.microsoft.com/office/drawing/2014/main" id="{4B28B514-DAF3-70BA-00BA-CD5969E56F4B}"/>
              </a:ext>
            </a:extLst>
          </p:cNvPr>
          <p:cNvGrpSpPr/>
          <p:nvPr/>
        </p:nvGrpSpPr>
        <p:grpSpPr>
          <a:xfrm>
            <a:off x="4935994" y="1369306"/>
            <a:ext cx="1686968" cy="3337413"/>
            <a:chOff x="4716581" y="1463225"/>
            <a:chExt cx="1686968" cy="3337413"/>
          </a:xfrm>
        </p:grpSpPr>
        <p:grpSp>
          <p:nvGrpSpPr>
            <p:cNvPr id="2254" name="Google Shape;2254;p31">
              <a:extLst>
                <a:ext uri="{FF2B5EF4-FFF2-40B4-BE49-F238E27FC236}">
                  <a16:creationId xmlns:a16="http://schemas.microsoft.com/office/drawing/2014/main" id="{E4333AEA-F75B-CCFB-C987-285B38CACBCB}"/>
                </a:ext>
              </a:extLst>
            </p:cNvPr>
            <p:cNvGrpSpPr/>
            <p:nvPr/>
          </p:nvGrpSpPr>
          <p:grpSpPr>
            <a:xfrm>
              <a:off x="4717082" y="1463225"/>
              <a:ext cx="1686467" cy="3337413"/>
              <a:chOff x="4717082" y="1463225"/>
              <a:chExt cx="1686467" cy="3337413"/>
            </a:xfrm>
          </p:grpSpPr>
          <p:sp>
            <p:nvSpPr>
              <p:cNvPr id="2255" name="Google Shape;2255;p31">
                <a:extLst>
                  <a:ext uri="{FF2B5EF4-FFF2-40B4-BE49-F238E27FC236}">
                    <a16:creationId xmlns:a16="http://schemas.microsoft.com/office/drawing/2014/main" id="{BBF933CC-F5F9-EDBA-BE36-00BD282757CB}"/>
                  </a:ext>
                </a:extLst>
              </p:cNvPr>
              <p:cNvSpPr/>
              <p:nvPr/>
            </p:nvSpPr>
            <p:spPr>
              <a:xfrm>
                <a:off x="4717082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6" y="58377"/>
                    </a:lnTo>
                    <a:lnTo>
                      <a:pt x="47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6" name="Google Shape;2256;p31">
                <a:extLst>
                  <a:ext uri="{FF2B5EF4-FFF2-40B4-BE49-F238E27FC236}">
                    <a16:creationId xmlns:a16="http://schemas.microsoft.com/office/drawing/2014/main" id="{7C8EC154-A31C-5E8A-F9E6-653826B8CA14}"/>
                  </a:ext>
                </a:extLst>
              </p:cNvPr>
              <p:cNvGrpSpPr/>
              <p:nvPr/>
            </p:nvGrpSpPr>
            <p:grpSpPr>
              <a:xfrm>
                <a:off x="4881692" y="1675940"/>
                <a:ext cx="1357192" cy="1530350"/>
                <a:chOff x="4881692" y="1675940"/>
                <a:chExt cx="1357192" cy="1530350"/>
              </a:xfrm>
            </p:grpSpPr>
            <p:sp>
              <p:nvSpPr>
                <p:cNvPr id="2257" name="Google Shape;2257;p31">
                  <a:extLst>
                    <a:ext uri="{FF2B5EF4-FFF2-40B4-BE49-F238E27FC236}">
                      <a16:creationId xmlns:a16="http://schemas.microsoft.com/office/drawing/2014/main" id="{5865F2F3-66B0-4668-B5C8-0D764F62676A}"/>
                    </a:ext>
                  </a:extLst>
                </p:cNvPr>
                <p:cNvSpPr/>
                <p:nvPr/>
              </p:nvSpPr>
              <p:spPr>
                <a:xfrm>
                  <a:off x="4881692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2" y="18991"/>
                      </a:moveTo>
                      <a:cubicBezTo>
                        <a:pt x="37982" y="29469"/>
                        <a:pt x="29481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1" y="1"/>
                        <a:pt x="37982" y="8502"/>
                        <a:pt x="37982" y="18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31">
                  <a:extLst>
                    <a:ext uri="{FF2B5EF4-FFF2-40B4-BE49-F238E27FC236}">
                      <a16:creationId xmlns:a16="http://schemas.microsoft.com/office/drawing/2014/main" id="{BF488B73-47FF-4602-D847-EAB1607F67AE}"/>
                    </a:ext>
                  </a:extLst>
                </p:cNvPr>
                <p:cNvSpPr/>
                <p:nvPr/>
              </p:nvSpPr>
              <p:spPr>
                <a:xfrm>
                  <a:off x="5243340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31">
                  <a:extLst>
                    <a:ext uri="{FF2B5EF4-FFF2-40B4-BE49-F238E27FC236}">
                      <a16:creationId xmlns:a16="http://schemas.microsoft.com/office/drawing/2014/main" id="{C533E9E2-D171-8001-5BDF-84B303941035}"/>
                    </a:ext>
                  </a:extLst>
                </p:cNvPr>
                <p:cNvSpPr/>
                <p:nvPr/>
              </p:nvSpPr>
              <p:spPr>
                <a:xfrm>
                  <a:off x="5185882" y="1974198"/>
                  <a:ext cx="764568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1">
                  <a:extLst>
                    <a:ext uri="{FF2B5EF4-FFF2-40B4-BE49-F238E27FC236}">
                      <a16:creationId xmlns:a16="http://schemas.microsoft.com/office/drawing/2014/main" id="{C1943761-FF78-280F-059F-7E94DFB8A87E}"/>
                    </a:ext>
                  </a:extLst>
                </p:cNvPr>
                <p:cNvSpPr/>
                <p:nvPr/>
              </p:nvSpPr>
              <p:spPr>
                <a:xfrm>
                  <a:off x="5185882" y="1974198"/>
                  <a:ext cx="764568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620" extrusionOk="0">
                      <a:moveTo>
                        <a:pt x="1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1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31">
                  <a:extLst>
                    <a:ext uri="{FF2B5EF4-FFF2-40B4-BE49-F238E27FC236}">
                      <a16:creationId xmlns:a16="http://schemas.microsoft.com/office/drawing/2014/main" id="{FB0BA36A-1B97-53F7-B2F9-EEDAD4E83CAC}"/>
                    </a:ext>
                  </a:extLst>
                </p:cNvPr>
                <p:cNvSpPr/>
                <p:nvPr/>
              </p:nvSpPr>
              <p:spPr>
                <a:xfrm>
                  <a:off x="523737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31">
                  <a:extLst>
                    <a:ext uri="{FF2B5EF4-FFF2-40B4-BE49-F238E27FC236}">
                      <a16:creationId xmlns:a16="http://schemas.microsoft.com/office/drawing/2014/main" id="{D7C7A383-1C58-AA2B-B452-034B60AC4A2E}"/>
                    </a:ext>
                  </a:extLst>
                </p:cNvPr>
                <p:cNvSpPr/>
                <p:nvPr/>
              </p:nvSpPr>
              <p:spPr>
                <a:xfrm>
                  <a:off x="532713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31">
                  <a:extLst>
                    <a:ext uri="{FF2B5EF4-FFF2-40B4-BE49-F238E27FC236}">
                      <a16:creationId xmlns:a16="http://schemas.microsoft.com/office/drawing/2014/main" id="{F2AC4F9D-3B5A-D546-91A8-D8BFDA683F4D}"/>
                    </a:ext>
                  </a:extLst>
                </p:cNvPr>
                <p:cNvSpPr/>
                <p:nvPr/>
              </p:nvSpPr>
              <p:spPr>
                <a:xfrm>
                  <a:off x="541689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31">
                  <a:extLst>
                    <a:ext uri="{FF2B5EF4-FFF2-40B4-BE49-F238E27FC236}">
                      <a16:creationId xmlns:a16="http://schemas.microsoft.com/office/drawing/2014/main" id="{B601C901-690C-3A3B-E3D3-524C23B6D463}"/>
                    </a:ext>
                  </a:extLst>
                </p:cNvPr>
                <p:cNvSpPr/>
                <p:nvPr/>
              </p:nvSpPr>
              <p:spPr>
                <a:xfrm>
                  <a:off x="5313518" y="2327734"/>
                  <a:ext cx="547172" cy="547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15312" extrusionOk="0">
                      <a:moveTo>
                        <a:pt x="7621" y="0"/>
                      </a:moveTo>
                      <a:lnTo>
                        <a:pt x="7644" y="333"/>
                      </a:lnTo>
                      <a:cubicBezTo>
                        <a:pt x="7966" y="333"/>
                        <a:pt x="8275" y="345"/>
                        <a:pt x="8585" y="393"/>
                      </a:cubicBezTo>
                      <a:lnTo>
                        <a:pt x="8621" y="60"/>
                      </a:lnTo>
                      <a:cubicBezTo>
                        <a:pt x="8299" y="12"/>
                        <a:pt x="7978" y="0"/>
                        <a:pt x="7644" y="0"/>
                      </a:cubicBezTo>
                      <a:close/>
                      <a:moveTo>
                        <a:pt x="6620" y="72"/>
                      </a:moveTo>
                      <a:cubicBezTo>
                        <a:pt x="6299" y="119"/>
                        <a:pt x="5966" y="179"/>
                        <a:pt x="5644" y="262"/>
                      </a:cubicBezTo>
                      <a:lnTo>
                        <a:pt x="5728" y="583"/>
                      </a:lnTo>
                      <a:cubicBezTo>
                        <a:pt x="6037" y="488"/>
                        <a:pt x="6359" y="429"/>
                        <a:pt x="6668" y="393"/>
                      </a:cubicBezTo>
                      <a:lnTo>
                        <a:pt x="6620" y="72"/>
                      </a:lnTo>
                      <a:close/>
                      <a:moveTo>
                        <a:pt x="9609" y="250"/>
                      </a:moveTo>
                      <a:lnTo>
                        <a:pt x="9526" y="560"/>
                      </a:lnTo>
                      <a:cubicBezTo>
                        <a:pt x="9835" y="655"/>
                        <a:pt x="10133" y="762"/>
                        <a:pt x="10430" y="881"/>
                      </a:cubicBezTo>
                      <a:lnTo>
                        <a:pt x="10561" y="560"/>
                      </a:lnTo>
                      <a:cubicBezTo>
                        <a:pt x="10252" y="441"/>
                        <a:pt x="9942" y="345"/>
                        <a:pt x="9609" y="250"/>
                      </a:cubicBezTo>
                      <a:close/>
                      <a:moveTo>
                        <a:pt x="4704" y="583"/>
                      </a:moveTo>
                      <a:cubicBezTo>
                        <a:pt x="4406" y="714"/>
                        <a:pt x="4096" y="857"/>
                        <a:pt x="3811" y="1024"/>
                      </a:cubicBezTo>
                      <a:lnTo>
                        <a:pt x="3977" y="1310"/>
                      </a:lnTo>
                      <a:cubicBezTo>
                        <a:pt x="4239" y="1155"/>
                        <a:pt x="4525" y="1012"/>
                        <a:pt x="4823" y="881"/>
                      </a:cubicBezTo>
                      <a:lnTo>
                        <a:pt x="4704" y="583"/>
                      </a:lnTo>
                      <a:close/>
                      <a:moveTo>
                        <a:pt x="11454" y="1012"/>
                      </a:moveTo>
                      <a:lnTo>
                        <a:pt x="11288" y="1298"/>
                      </a:lnTo>
                      <a:cubicBezTo>
                        <a:pt x="11573" y="1453"/>
                        <a:pt x="11847" y="1631"/>
                        <a:pt x="12097" y="1834"/>
                      </a:cubicBezTo>
                      <a:lnTo>
                        <a:pt x="12288" y="1560"/>
                      </a:lnTo>
                      <a:cubicBezTo>
                        <a:pt x="12026" y="1369"/>
                        <a:pt x="11740" y="1179"/>
                        <a:pt x="11454" y="1012"/>
                      </a:cubicBezTo>
                      <a:close/>
                      <a:moveTo>
                        <a:pt x="2977" y="1607"/>
                      </a:moveTo>
                      <a:cubicBezTo>
                        <a:pt x="2727" y="1798"/>
                        <a:pt x="2465" y="2024"/>
                        <a:pt x="2227" y="2262"/>
                      </a:cubicBezTo>
                      <a:lnTo>
                        <a:pt x="2453" y="2488"/>
                      </a:lnTo>
                      <a:cubicBezTo>
                        <a:pt x="2680" y="2262"/>
                        <a:pt x="2918" y="2036"/>
                        <a:pt x="3168" y="1857"/>
                      </a:cubicBezTo>
                      <a:lnTo>
                        <a:pt x="2977" y="1607"/>
                      </a:lnTo>
                      <a:close/>
                      <a:moveTo>
                        <a:pt x="13038" y="2227"/>
                      </a:moveTo>
                      <a:lnTo>
                        <a:pt x="12812" y="2453"/>
                      </a:lnTo>
                      <a:cubicBezTo>
                        <a:pt x="13038" y="2679"/>
                        <a:pt x="13264" y="2917"/>
                        <a:pt x="13455" y="3167"/>
                      </a:cubicBezTo>
                      <a:lnTo>
                        <a:pt x="13705" y="2977"/>
                      </a:lnTo>
                      <a:cubicBezTo>
                        <a:pt x="13490" y="2727"/>
                        <a:pt x="13276" y="2477"/>
                        <a:pt x="13038" y="2227"/>
                      </a:cubicBezTo>
                      <a:close/>
                      <a:moveTo>
                        <a:pt x="1560" y="3000"/>
                      </a:moveTo>
                      <a:cubicBezTo>
                        <a:pt x="1370" y="3274"/>
                        <a:pt x="1167" y="3560"/>
                        <a:pt x="1013" y="3846"/>
                      </a:cubicBezTo>
                      <a:lnTo>
                        <a:pt x="1298" y="4001"/>
                      </a:lnTo>
                      <a:cubicBezTo>
                        <a:pt x="1441" y="3739"/>
                        <a:pt x="1620" y="3465"/>
                        <a:pt x="1810" y="3203"/>
                      </a:cubicBezTo>
                      <a:lnTo>
                        <a:pt x="1560" y="3000"/>
                      </a:lnTo>
                      <a:close/>
                      <a:moveTo>
                        <a:pt x="14264" y="3798"/>
                      </a:moveTo>
                      <a:lnTo>
                        <a:pt x="13990" y="3965"/>
                      </a:lnTo>
                      <a:cubicBezTo>
                        <a:pt x="14157" y="4239"/>
                        <a:pt x="14300" y="4524"/>
                        <a:pt x="14419" y="4822"/>
                      </a:cubicBezTo>
                      <a:lnTo>
                        <a:pt x="14717" y="4691"/>
                      </a:lnTo>
                      <a:cubicBezTo>
                        <a:pt x="14586" y="4393"/>
                        <a:pt x="14431" y="4072"/>
                        <a:pt x="14264" y="3798"/>
                      </a:cubicBezTo>
                      <a:close/>
                      <a:moveTo>
                        <a:pt x="560" y="4739"/>
                      </a:moveTo>
                      <a:cubicBezTo>
                        <a:pt x="441" y="5048"/>
                        <a:pt x="346" y="5358"/>
                        <a:pt x="251" y="5679"/>
                      </a:cubicBezTo>
                      <a:lnTo>
                        <a:pt x="560" y="5775"/>
                      </a:lnTo>
                      <a:cubicBezTo>
                        <a:pt x="644" y="5465"/>
                        <a:pt x="739" y="5167"/>
                        <a:pt x="858" y="4858"/>
                      </a:cubicBezTo>
                      <a:lnTo>
                        <a:pt x="560" y="4739"/>
                      </a:lnTo>
                      <a:close/>
                      <a:moveTo>
                        <a:pt x="15026" y="5644"/>
                      </a:moveTo>
                      <a:lnTo>
                        <a:pt x="14717" y="5727"/>
                      </a:lnTo>
                      <a:cubicBezTo>
                        <a:pt x="14812" y="6048"/>
                        <a:pt x="14872" y="6358"/>
                        <a:pt x="14907" y="6668"/>
                      </a:cubicBezTo>
                      <a:lnTo>
                        <a:pt x="15229" y="6620"/>
                      </a:lnTo>
                      <a:cubicBezTo>
                        <a:pt x="15181" y="6298"/>
                        <a:pt x="15122" y="5965"/>
                        <a:pt x="15026" y="5644"/>
                      </a:cubicBezTo>
                      <a:close/>
                      <a:moveTo>
                        <a:pt x="60" y="6679"/>
                      </a:moveTo>
                      <a:cubicBezTo>
                        <a:pt x="13" y="7013"/>
                        <a:pt x="1" y="7334"/>
                        <a:pt x="1" y="7668"/>
                      </a:cubicBezTo>
                      <a:lnTo>
                        <a:pt x="1" y="7680"/>
                      </a:lnTo>
                      <a:lnTo>
                        <a:pt x="310" y="7668"/>
                      </a:lnTo>
                      <a:cubicBezTo>
                        <a:pt x="310" y="7346"/>
                        <a:pt x="322" y="7037"/>
                        <a:pt x="370" y="6727"/>
                      </a:cubicBezTo>
                      <a:lnTo>
                        <a:pt x="60" y="6679"/>
                      </a:lnTo>
                      <a:close/>
                      <a:moveTo>
                        <a:pt x="15312" y="7632"/>
                      </a:moveTo>
                      <a:lnTo>
                        <a:pt x="14991" y="7668"/>
                      </a:lnTo>
                      <a:cubicBezTo>
                        <a:pt x="14991" y="7977"/>
                        <a:pt x="14967" y="8311"/>
                        <a:pt x="14931" y="8620"/>
                      </a:cubicBezTo>
                      <a:lnTo>
                        <a:pt x="15241" y="8668"/>
                      </a:lnTo>
                      <a:cubicBezTo>
                        <a:pt x="15288" y="8334"/>
                        <a:pt x="15300" y="7989"/>
                        <a:pt x="15312" y="7668"/>
                      </a:cubicBezTo>
                      <a:lnTo>
                        <a:pt x="15312" y="7632"/>
                      </a:lnTo>
                      <a:close/>
                      <a:moveTo>
                        <a:pt x="370" y="8632"/>
                      </a:moveTo>
                      <a:lnTo>
                        <a:pt x="60" y="8680"/>
                      </a:lnTo>
                      <a:cubicBezTo>
                        <a:pt x="108" y="9001"/>
                        <a:pt x="167" y="9335"/>
                        <a:pt x="251" y="9656"/>
                      </a:cubicBezTo>
                      <a:lnTo>
                        <a:pt x="560" y="9573"/>
                      </a:lnTo>
                      <a:cubicBezTo>
                        <a:pt x="477" y="9251"/>
                        <a:pt x="417" y="8942"/>
                        <a:pt x="370" y="8632"/>
                      </a:cubicBezTo>
                      <a:close/>
                      <a:moveTo>
                        <a:pt x="14729" y="9549"/>
                      </a:moveTo>
                      <a:cubicBezTo>
                        <a:pt x="14645" y="9870"/>
                        <a:pt x="14538" y="10168"/>
                        <a:pt x="14419" y="10466"/>
                      </a:cubicBezTo>
                      <a:lnTo>
                        <a:pt x="14717" y="10585"/>
                      </a:lnTo>
                      <a:cubicBezTo>
                        <a:pt x="14848" y="10287"/>
                        <a:pt x="14955" y="9954"/>
                        <a:pt x="15038" y="9644"/>
                      </a:cubicBezTo>
                      <a:lnTo>
                        <a:pt x="14729" y="9549"/>
                      </a:lnTo>
                      <a:close/>
                      <a:moveTo>
                        <a:pt x="870" y="10478"/>
                      </a:moveTo>
                      <a:lnTo>
                        <a:pt x="572" y="10597"/>
                      </a:lnTo>
                      <a:cubicBezTo>
                        <a:pt x="715" y="10894"/>
                        <a:pt x="858" y="11204"/>
                        <a:pt x="1025" y="11490"/>
                      </a:cubicBezTo>
                      <a:lnTo>
                        <a:pt x="1310" y="11347"/>
                      </a:lnTo>
                      <a:cubicBezTo>
                        <a:pt x="1144" y="11061"/>
                        <a:pt x="989" y="10775"/>
                        <a:pt x="870" y="10478"/>
                      </a:cubicBezTo>
                      <a:close/>
                      <a:moveTo>
                        <a:pt x="14002" y="11323"/>
                      </a:moveTo>
                      <a:cubicBezTo>
                        <a:pt x="13836" y="11609"/>
                        <a:pt x="13657" y="11883"/>
                        <a:pt x="13467" y="12133"/>
                      </a:cubicBezTo>
                      <a:lnTo>
                        <a:pt x="13717" y="12323"/>
                      </a:lnTo>
                      <a:cubicBezTo>
                        <a:pt x="13931" y="12061"/>
                        <a:pt x="14110" y="11775"/>
                        <a:pt x="14288" y="11490"/>
                      </a:cubicBezTo>
                      <a:lnTo>
                        <a:pt x="14002" y="11323"/>
                      </a:lnTo>
                      <a:close/>
                      <a:moveTo>
                        <a:pt x="1846" y="12144"/>
                      </a:moveTo>
                      <a:lnTo>
                        <a:pt x="1584" y="12335"/>
                      </a:lnTo>
                      <a:cubicBezTo>
                        <a:pt x="1787" y="12597"/>
                        <a:pt x="2013" y="12847"/>
                        <a:pt x="2251" y="13085"/>
                      </a:cubicBezTo>
                      <a:lnTo>
                        <a:pt x="2477" y="12859"/>
                      </a:lnTo>
                      <a:cubicBezTo>
                        <a:pt x="2251" y="12633"/>
                        <a:pt x="2037" y="12394"/>
                        <a:pt x="1846" y="12144"/>
                      </a:cubicBezTo>
                      <a:close/>
                      <a:moveTo>
                        <a:pt x="12824" y="12835"/>
                      </a:moveTo>
                      <a:cubicBezTo>
                        <a:pt x="12609" y="13073"/>
                        <a:pt x="12371" y="13276"/>
                        <a:pt x="12109" y="13466"/>
                      </a:cubicBezTo>
                      <a:lnTo>
                        <a:pt x="12312" y="13728"/>
                      </a:lnTo>
                      <a:cubicBezTo>
                        <a:pt x="12574" y="13526"/>
                        <a:pt x="12824" y="13311"/>
                        <a:pt x="13050" y="13049"/>
                      </a:cubicBezTo>
                      <a:lnTo>
                        <a:pt x="12824" y="12835"/>
                      </a:lnTo>
                      <a:close/>
                      <a:moveTo>
                        <a:pt x="3180" y="13490"/>
                      </a:moveTo>
                      <a:lnTo>
                        <a:pt x="2989" y="13740"/>
                      </a:lnTo>
                      <a:cubicBezTo>
                        <a:pt x="3263" y="13930"/>
                        <a:pt x="3537" y="14121"/>
                        <a:pt x="3823" y="14288"/>
                      </a:cubicBezTo>
                      <a:lnTo>
                        <a:pt x="3989" y="14026"/>
                      </a:lnTo>
                      <a:cubicBezTo>
                        <a:pt x="3703" y="13859"/>
                        <a:pt x="3442" y="13680"/>
                        <a:pt x="3180" y="13490"/>
                      </a:cubicBezTo>
                      <a:close/>
                      <a:moveTo>
                        <a:pt x="11323" y="14002"/>
                      </a:moveTo>
                      <a:cubicBezTo>
                        <a:pt x="11038" y="14169"/>
                        <a:pt x="10764" y="14323"/>
                        <a:pt x="10466" y="14442"/>
                      </a:cubicBezTo>
                      <a:lnTo>
                        <a:pt x="10585" y="14740"/>
                      </a:lnTo>
                      <a:cubicBezTo>
                        <a:pt x="10895" y="14597"/>
                        <a:pt x="11192" y="14454"/>
                        <a:pt x="11490" y="14288"/>
                      </a:cubicBezTo>
                      <a:lnTo>
                        <a:pt x="11323" y="14002"/>
                      </a:lnTo>
                      <a:close/>
                      <a:moveTo>
                        <a:pt x="4846" y="14442"/>
                      </a:moveTo>
                      <a:lnTo>
                        <a:pt x="4727" y="14740"/>
                      </a:lnTo>
                      <a:cubicBezTo>
                        <a:pt x="5049" y="14871"/>
                        <a:pt x="5358" y="14978"/>
                        <a:pt x="5680" y="15061"/>
                      </a:cubicBezTo>
                      <a:lnTo>
                        <a:pt x="5751" y="14752"/>
                      </a:lnTo>
                      <a:cubicBezTo>
                        <a:pt x="5442" y="14657"/>
                        <a:pt x="5144" y="14561"/>
                        <a:pt x="4846" y="14442"/>
                      </a:cubicBezTo>
                      <a:close/>
                      <a:moveTo>
                        <a:pt x="9549" y="14740"/>
                      </a:moveTo>
                      <a:cubicBezTo>
                        <a:pt x="9240" y="14823"/>
                        <a:pt x="8930" y="14883"/>
                        <a:pt x="8621" y="14930"/>
                      </a:cubicBezTo>
                      <a:lnTo>
                        <a:pt x="8656" y="15240"/>
                      </a:lnTo>
                      <a:cubicBezTo>
                        <a:pt x="8990" y="15216"/>
                        <a:pt x="9311" y="15133"/>
                        <a:pt x="9645" y="15050"/>
                      </a:cubicBezTo>
                      <a:lnTo>
                        <a:pt x="9549" y="14740"/>
                      </a:lnTo>
                      <a:close/>
                      <a:moveTo>
                        <a:pt x="6716" y="14942"/>
                      </a:moveTo>
                      <a:lnTo>
                        <a:pt x="6668" y="15252"/>
                      </a:lnTo>
                      <a:cubicBezTo>
                        <a:pt x="6990" y="15300"/>
                        <a:pt x="7323" y="15311"/>
                        <a:pt x="7668" y="15311"/>
                      </a:cubicBezTo>
                      <a:lnTo>
                        <a:pt x="7668" y="15002"/>
                      </a:lnTo>
                      <a:cubicBezTo>
                        <a:pt x="7335" y="15002"/>
                        <a:pt x="7025" y="14990"/>
                        <a:pt x="6716" y="149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31">
                  <a:extLst>
                    <a:ext uri="{FF2B5EF4-FFF2-40B4-BE49-F238E27FC236}">
                      <a16:creationId xmlns:a16="http://schemas.microsoft.com/office/drawing/2014/main" id="{AA19ED4F-E688-5FB3-51FD-2B960247535F}"/>
                    </a:ext>
                  </a:extLst>
                </p:cNvPr>
                <p:cNvSpPr/>
                <p:nvPr/>
              </p:nvSpPr>
              <p:spPr>
                <a:xfrm>
                  <a:off x="5270961" y="2167331"/>
                  <a:ext cx="266815" cy="38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0740" extrusionOk="0">
                      <a:moveTo>
                        <a:pt x="6811" y="2406"/>
                      </a:moveTo>
                      <a:lnTo>
                        <a:pt x="5716" y="2406"/>
                      </a:lnTo>
                      <a:cubicBezTo>
                        <a:pt x="5549" y="1036"/>
                        <a:pt x="4668" y="0"/>
                        <a:pt x="3620" y="0"/>
                      </a:cubicBezTo>
                      <a:cubicBezTo>
                        <a:pt x="2561" y="0"/>
                        <a:pt x="1680" y="1036"/>
                        <a:pt x="1513" y="2406"/>
                      </a:cubicBezTo>
                      <a:lnTo>
                        <a:pt x="644" y="2406"/>
                      </a:lnTo>
                      <a:lnTo>
                        <a:pt x="1" y="10740"/>
                      </a:lnTo>
                      <a:lnTo>
                        <a:pt x="7466" y="10740"/>
                      </a:lnTo>
                      <a:close/>
                      <a:moveTo>
                        <a:pt x="3597" y="417"/>
                      </a:moveTo>
                      <a:cubicBezTo>
                        <a:pt x="4430" y="417"/>
                        <a:pt x="5133" y="1274"/>
                        <a:pt x="5287" y="2406"/>
                      </a:cubicBezTo>
                      <a:lnTo>
                        <a:pt x="1918" y="2406"/>
                      </a:lnTo>
                      <a:cubicBezTo>
                        <a:pt x="2085" y="1274"/>
                        <a:pt x="2763" y="417"/>
                        <a:pt x="3597" y="4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31">
                  <a:extLst>
                    <a:ext uri="{FF2B5EF4-FFF2-40B4-BE49-F238E27FC236}">
                      <a16:creationId xmlns:a16="http://schemas.microsoft.com/office/drawing/2014/main" id="{24FE09F6-3348-476C-5EF2-CF24849D79F7}"/>
                    </a:ext>
                  </a:extLst>
                </p:cNvPr>
                <p:cNvSpPr/>
                <p:nvPr/>
              </p:nvSpPr>
              <p:spPr>
                <a:xfrm>
                  <a:off x="5670449" y="2207744"/>
                  <a:ext cx="434007" cy="2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6" h="8228" extrusionOk="0">
                      <a:moveTo>
                        <a:pt x="12145" y="6751"/>
                      </a:moveTo>
                      <a:cubicBezTo>
                        <a:pt x="12145" y="7573"/>
                        <a:pt x="11467" y="8228"/>
                        <a:pt x="10669" y="8228"/>
                      </a:cubicBezTo>
                      <a:lnTo>
                        <a:pt x="1465" y="8228"/>
                      </a:lnTo>
                      <a:cubicBezTo>
                        <a:pt x="656" y="8228"/>
                        <a:pt x="1" y="7549"/>
                        <a:pt x="1" y="6751"/>
                      </a:cubicBezTo>
                      <a:lnTo>
                        <a:pt x="1" y="1465"/>
                      </a:lnTo>
                      <a:cubicBezTo>
                        <a:pt x="1" y="643"/>
                        <a:pt x="668" y="1"/>
                        <a:pt x="1465" y="1"/>
                      </a:cubicBezTo>
                      <a:lnTo>
                        <a:pt x="10669" y="1"/>
                      </a:lnTo>
                      <a:cubicBezTo>
                        <a:pt x="11490" y="1"/>
                        <a:pt x="12145" y="667"/>
                        <a:pt x="12145" y="146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31">
                  <a:extLst>
                    <a:ext uri="{FF2B5EF4-FFF2-40B4-BE49-F238E27FC236}">
                      <a16:creationId xmlns:a16="http://schemas.microsoft.com/office/drawing/2014/main" id="{2AF88ACA-1089-BE0C-10D2-B1AD6EDE0FCD}"/>
                    </a:ext>
                  </a:extLst>
                </p:cNvPr>
                <p:cNvSpPr/>
                <p:nvPr/>
              </p:nvSpPr>
              <p:spPr>
                <a:xfrm>
                  <a:off x="5669627" y="2259664"/>
                  <a:ext cx="434400" cy="6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7" h="1727" extrusionOk="0">
                      <a:moveTo>
                        <a:pt x="0" y="0"/>
                      </a:moveTo>
                      <a:lnTo>
                        <a:pt x="0" y="1726"/>
                      </a:lnTo>
                      <a:lnTo>
                        <a:pt x="12156" y="1726"/>
                      </a:lnTo>
                      <a:lnTo>
                        <a:pt x="121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31">
                  <a:extLst>
                    <a:ext uri="{FF2B5EF4-FFF2-40B4-BE49-F238E27FC236}">
                      <a16:creationId xmlns:a16="http://schemas.microsoft.com/office/drawing/2014/main" id="{7B9BCF42-B5B2-8D24-AE66-9DDF536552CE}"/>
                    </a:ext>
                  </a:extLst>
                </p:cNvPr>
                <p:cNvSpPr/>
                <p:nvPr/>
              </p:nvSpPr>
              <p:spPr>
                <a:xfrm>
                  <a:off x="5722368" y="2374507"/>
                  <a:ext cx="246804" cy="2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823" extrusionOk="0">
                      <a:moveTo>
                        <a:pt x="1" y="1"/>
                      </a:moveTo>
                      <a:lnTo>
                        <a:pt x="1" y="822"/>
                      </a:lnTo>
                      <a:lnTo>
                        <a:pt x="6906" y="822"/>
                      </a:lnTo>
                      <a:lnTo>
                        <a:pt x="690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31">
                  <a:extLst>
                    <a:ext uri="{FF2B5EF4-FFF2-40B4-BE49-F238E27FC236}">
                      <a16:creationId xmlns:a16="http://schemas.microsoft.com/office/drawing/2014/main" id="{430ECEB9-EA96-720C-AAF1-ED63CAFD832F}"/>
                    </a:ext>
                  </a:extLst>
                </p:cNvPr>
                <p:cNvSpPr/>
                <p:nvPr/>
              </p:nvSpPr>
              <p:spPr>
                <a:xfrm>
                  <a:off x="5722368" y="2427284"/>
                  <a:ext cx="149791" cy="2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810" extrusionOk="0">
                      <a:moveTo>
                        <a:pt x="1" y="0"/>
                      </a:moveTo>
                      <a:lnTo>
                        <a:pt x="1" y="810"/>
                      </a:lnTo>
                      <a:lnTo>
                        <a:pt x="4192" y="810"/>
                      </a:lnTo>
                      <a:lnTo>
                        <a:pt x="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31">
                  <a:extLst>
                    <a:ext uri="{FF2B5EF4-FFF2-40B4-BE49-F238E27FC236}">
                      <a16:creationId xmlns:a16="http://schemas.microsoft.com/office/drawing/2014/main" id="{3756A2D5-6C20-3F9D-396D-24B3ACED029F}"/>
                    </a:ext>
                  </a:extLst>
                </p:cNvPr>
                <p:cNvSpPr/>
                <p:nvPr/>
              </p:nvSpPr>
              <p:spPr>
                <a:xfrm>
                  <a:off x="5436902" y="2645930"/>
                  <a:ext cx="291470" cy="41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7" h="11586" extrusionOk="0">
                      <a:moveTo>
                        <a:pt x="4763" y="775"/>
                      </a:moveTo>
                      <a:cubicBezTo>
                        <a:pt x="5406" y="775"/>
                        <a:pt x="5906" y="1287"/>
                        <a:pt x="5906" y="1918"/>
                      </a:cubicBezTo>
                      <a:lnTo>
                        <a:pt x="5906" y="3239"/>
                      </a:lnTo>
                      <a:lnTo>
                        <a:pt x="2263" y="3239"/>
                      </a:lnTo>
                      <a:lnTo>
                        <a:pt x="2263" y="1918"/>
                      </a:lnTo>
                      <a:cubicBezTo>
                        <a:pt x="2263" y="1287"/>
                        <a:pt x="2775" y="775"/>
                        <a:pt x="3418" y="775"/>
                      </a:cubicBezTo>
                      <a:close/>
                      <a:moveTo>
                        <a:pt x="3406" y="1"/>
                      </a:moveTo>
                      <a:cubicBezTo>
                        <a:pt x="2346" y="1"/>
                        <a:pt x="1489" y="858"/>
                        <a:pt x="1489" y="1918"/>
                      </a:cubicBezTo>
                      <a:lnTo>
                        <a:pt x="1489" y="3251"/>
                      </a:lnTo>
                      <a:cubicBezTo>
                        <a:pt x="667" y="3287"/>
                        <a:pt x="0" y="3954"/>
                        <a:pt x="0" y="4787"/>
                      </a:cubicBezTo>
                      <a:lnTo>
                        <a:pt x="0" y="10062"/>
                      </a:lnTo>
                      <a:cubicBezTo>
                        <a:pt x="0" y="10907"/>
                        <a:pt x="679" y="11586"/>
                        <a:pt x="1524" y="11586"/>
                      </a:cubicBezTo>
                      <a:lnTo>
                        <a:pt x="6608" y="11586"/>
                      </a:lnTo>
                      <a:cubicBezTo>
                        <a:pt x="7454" y="11586"/>
                        <a:pt x="8132" y="10907"/>
                        <a:pt x="8132" y="10062"/>
                      </a:cubicBezTo>
                      <a:lnTo>
                        <a:pt x="8132" y="4787"/>
                      </a:lnTo>
                      <a:cubicBezTo>
                        <a:pt x="8156" y="3954"/>
                        <a:pt x="7501" y="3287"/>
                        <a:pt x="6668" y="3251"/>
                      </a:cubicBezTo>
                      <a:lnTo>
                        <a:pt x="6668" y="1918"/>
                      </a:lnTo>
                      <a:cubicBezTo>
                        <a:pt x="6668" y="858"/>
                        <a:pt x="5799" y="1"/>
                        <a:pt x="4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31">
                  <a:extLst>
                    <a:ext uri="{FF2B5EF4-FFF2-40B4-BE49-F238E27FC236}">
                      <a16:creationId xmlns:a16="http://schemas.microsoft.com/office/drawing/2014/main" id="{5FABF878-93C6-1B45-201C-12BE219830E4}"/>
                    </a:ext>
                  </a:extLst>
                </p:cNvPr>
                <p:cNvSpPr/>
                <p:nvPr/>
              </p:nvSpPr>
              <p:spPr>
                <a:xfrm>
                  <a:off x="5515620" y="2808477"/>
                  <a:ext cx="136177" cy="195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5477" extrusionOk="0">
                      <a:moveTo>
                        <a:pt x="1893" y="0"/>
                      </a:moveTo>
                      <a:cubicBezTo>
                        <a:pt x="893" y="0"/>
                        <a:pt x="83" y="810"/>
                        <a:pt x="83" y="1798"/>
                      </a:cubicBezTo>
                      <a:cubicBezTo>
                        <a:pt x="83" y="2489"/>
                        <a:pt x="476" y="3096"/>
                        <a:pt x="1036" y="3393"/>
                      </a:cubicBezTo>
                      <a:lnTo>
                        <a:pt x="0" y="5477"/>
                      </a:lnTo>
                      <a:lnTo>
                        <a:pt x="3810" y="5477"/>
                      </a:lnTo>
                      <a:lnTo>
                        <a:pt x="2762" y="3393"/>
                      </a:lnTo>
                      <a:cubicBezTo>
                        <a:pt x="3298" y="3096"/>
                        <a:pt x="3691" y="2489"/>
                        <a:pt x="3691" y="1798"/>
                      </a:cubicBezTo>
                      <a:cubicBezTo>
                        <a:pt x="3691" y="810"/>
                        <a:pt x="2881" y="0"/>
                        <a:pt x="1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2" name="Google Shape;2272;p31">
              <a:extLst>
                <a:ext uri="{FF2B5EF4-FFF2-40B4-BE49-F238E27FC236}">
                  <a16:creationId xmlns:a16="http://schemas.microsoft.com/office/drawing/2014/main" id="{FD0C7F39-DFA5-30B5-DA04-CAC19DD93EBC}"/>
                </a:ext>
              </a:extLst>
            </p:cNvPr>
            <p:cNvGrpSpPr/>
            <p:nvPr/>
          </p:nvGrpSpPr>
          <p:grpSpPr>
            <a:xfrm>
              <a:off x="4716581" y="3445625"/>
              <a:ext cx="1686494" cy="1023900"/>
              <a:chOff x="4716581" y="3445625"/>
              <a:chExt cx="1686494" cy="1023900"/>
            </a:xfrm>
          </p:grpSpPr>
          <p:sp>
            <p:nvSpPr>
              <p:cNvPr id="2273" name="Google Shape;2273;p31">
                <a:extLst>
                  <a:ext uri="{FF2B5EF4-FFF2-40B4-BE49-F238E27FC236}">
                    <a16:creationId xmlns:a16="http://schemas.microsoft.com/office/drawing/2014/main" id="{BC8D0775-84BF-323F-9DB2-7E505413EC38}"/>
                  </a:ext>
                </a:extLst>
              </p:cNvPr>
              <p:cNvSpPr txBox="1"/>
              <p:nvPr/>
            </p:nvSpPr>
            <p:spPr>
              <a:xfrm>
                <a:off x="4716581" y="3445625"/>
                <a:ext cx="1686493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Degradation maximization</a:t>
                </a:r>
                <a:endParaRPr sz="1100" b="1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74" name="Google Shape;2274;p31">
                <a:extLst>
                  <a:ext uri="{FF2B5EF4-FFF2-40B4-BE49-F238E27FC236}">
                    <a16:creationId xmlns:a16="http://schemas.microsoft.com/office/drawing/2014/main" id="{554712F5-27BA-AF8B-3E2E-5C1FF1B813A0}"/>
                  </a:ext>
                </a:extLst>
              </p:cNvPr>
              <p:cNvSpPr txBox="1"/>
              <p:nvPr/>
            </p:nvSpPr>
            <p:spPr>
              <a:xfrm flipH="1">
                <a:off x="4717075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a gas giant and the biggest planet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611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>
          <a:extLst>
            <a:ext uri="{FF2B5EF4-FFF2-40B4-BE49-F238E27FC236}">
              <a16:creationId xmlns:a16="http://schemas.microsoft.com/office/drawing/2014/main" id="{81462F16-5A07-2594-42B8-BDD354F68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>
            <a:extLst>
              <a:ext uri="{FF2B5EF4-FFF2-40B4-BE49-F238E27FC236}">
                <a16:creationId xmlns:a16="http://schemas.microsoft.com/office/drawing/2014/main" id="{E373858A-6C4F-BE5D-A9CA-32F262FAE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 err="1">
                <a:latin typeface="Fira Sans" panose="020B0503050000020004" pitchFamily="34" charset="0"/>
                <a:sym typeface="Fira Sans Black"/>
              </a:rPr>
              <a:t>Gaussian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noise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and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selection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criteria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endParaRPr dirty="0"/>
          </a:p>
        </p:txBody>
      </p:sp>
      <p:sp>
        <p:nvSpPr>
          <p:cNvPr id="882" name="Google Shape;882;p23">
            <a:extLst>
              <a:ext uri="{FF2B5EF4-FFF2-40B4-BE49-F238E27FC236}">
                <a16:creationId xmlns:a16="http://schemas.microsoft.com/office/drawing/2014/main" id="{0DDEE3BC-B122-1673-EBB1-E8542D81126B}"/>
              </a:ext>
            </a:extLst>
          </p:cNvPr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>
            <a:extLst>
              <a:ext uri="{FF2B5EF4-FFF2-40B4-BE49-F238E27FC236}">
                <a16:creationId xmlns:a16="http://schemas.microsoft.com/office/drawing/2014/main" id="{FC0913C2-4EBF-AE16-5992-24A3F8CBB62E}"/>
              </a:ext>
            </a:extLst>
          </p:cNvPr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>
            <a:extLst>
              <a:ext uri="{FF2B5EF4-FFF2-40B4-BE49-F238E27FC236}">
                <a16:creationId xmlns:a16="http://schemas.microsoft.com/office/drawing/2014/main" id="{DFCC74DB-2781-5996-708B-E75108D6D0D3}"/>
              </a:ext>
            </a:extLst>
          </p:cNvPr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>
            <a:extLst>
              <a:ext uri="{FF2B5EF4-FFF2-40B4-BE49-F238E27FC236}">
                <a16:creationId xmlns:a16="http://schemas.microsoft.com/office/drawing/2014/main" id="{04CCDBAC-3581-D20B-532B-80B57813AEAE}"/>
              </a:ext>
            </a:extLst>
          </p:cNvPr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>
            <a:extLst>
              <a:ext uri="{FF2B5EF4-FFF2-40B4-BE49-F238E27FC236}">
                <a16:creationId xmlns:a16="http://schemas.microsoft.com/office/drawing/2014/main" id="{8C9BBA5C-02DD-3113-59C7-AEF6B26F00E4}"/>
              </a:ext>
            </a:extLst>
          </p:cNvPr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>
            <a:extLst>
              <a:ext uri="{FF2B5EF4-FFF2-40B4-BE49-F238E27FC236}">
                <a16:creationId xmlns:a16="http://schemas.microsoft.com/office/drawing/2014/main" id="{6CA0EABD-FB62-0E3F-4AE0-FAF9E49C4F3C}"/>
              </a:ext>
            </a:extLst>
          </p:cNvPr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>
            <a:extLst>
              <a:ext uri="{FF2B5EF4-FFF2-40B4-BE49-F238E27FC236}">
                <a16:creationId xmlns:a16="http://schemas.microsoft.com/office/drawing/2014/main" id="{423A1D16-499A-2882-2755-4CCC71FF7B45}"/>
              </a:ext>
            </a:extLst>
          </p:cNvPr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>
            <a:extLst>
              <a:ext uri="{FF2B5EF4-FFF2-40B4-BE49-F238E27FC236}">
                <a16:creationId xmlns:a16="http://schemas.microsoft.com/office/drawing/2014/main" id="{69BCF8DE-15F3-DF5C-CB7E-2F3116B4D97F}"/>
              </a:ext>
            </a:extLst>
          </p:cNvPr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>
            <a:extLst>
              <a:ext uri="{FF2B5EF4-FFF2-40B4-BE49-F238E27FC236}">
                <a16:creationId xmlns:a16="http://schemas.microsoft.com/office/drawing/2014/main" id="{5F5F75B1-0762-5BD7-C40E-F22D53B1FD26}"/>
              </a:ext>
            </a:extLst>
          </p:cNvPr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>
            <a:extLst>
              <a:ext uri="{FF2B5EF4-FFF2-40B4-BE49-F238E27FC236}">
                <a16:creationId xmlns:a16="http://schemas.microsoft.com/office/drawing/2014/main" id="{7A32F1E7-920C-4968-4B90-35F4595E88A8}"/>
              </a:ext>
            </a:extLst>
          </p:cNvPr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>
            <a:extLst>
              <a:ext uri="{FF2B5EF4-FFF2-40B4-BE49-F238E27FC236}">
                <a16:creationId xmlns:a16="http://schemas.microsoft.com/office/drawing/2014/main" id="{E21EA898-9706-89DB-32D1-06BBF037E666}"/>
              </a:ext>
            </a:extLst>
          </p:cNvPr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>
            <a:extLst>
              <a:ext uri="{FF2B5EF4-FFF2-40B4-BE49-F238E27FC236}">
                <a16:creationId xmlns:a16="http://schemas.microsoft.com/office/drawing/2014/main" id="{A5BE468D-C787-92F1-B619-511CC858C173}"/>
              </a:ext>
            </a:extLst>
          </p:cNvPr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sp>
        <p:nvSpPr>
          <p:cNvPr id="990" name="Google Shape;990;p23">
            <a:extLst>
              <a:ext uri="{FF2B5EF4-FFF2-40B4-BE49-F238E27FC236}">
                <a16:creationId xmlns:a16="http://schemas.microsoft.com/office/drawing/2014/main" id="{EB51CC8D-CE95-D05B-F78B-B2D47BC44975}"/>
              </a:ext>
            </a:extLst>
          </p:cNvPr>
          <p:cNvSpPr txBox="1"/>
          <p:nvPr/>
        </p:nvSpPr>
        <p:spPr>
          <a:xfrm>
            <a:off x="387326" y="3763076"/>
            <a:ext cx="1523691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Noise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tested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b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σ = 0.0001 e </a:t>
            </a:r>
            <a:b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σ = 0.01</a:t>
            </a:r>
          </a:p>
        </p:txBody>
      </p:sp>
      <p:sp>
        <p:nvSpPr>
          <p:cNvPr id="993" name="Google Shape;993;p23">
            <a:extLst>
              <a:ext uri="{FF2B5EF4-FFF2-40B4-BE49-F238E27FC236}">
                <a16:creationId xmlns:a16="http://schemas.microsoft.com/office/drawing/2014/main" id="{F203545B-7A09-8D37-E05C-BCD8DA881566}"/>
              </a:ext>
            </a:extLst>
          </p:cNvPr>
          <p:cNvSpPr txBox="1"/>
          <p:nvPr/>
        </p:nvSpPr>
        <p:spPr>
          <a:xfrm>
            <a:off x="2722359" y="3822016"/>
            <a:ext cx="1366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Noise added only to weights, not to biases</a:t>
            </a:r>
            <a:endParaRPr lang="it-IT"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6" name="Google Shape;996;p23">
            <a:extLst>
              <a:ext uri="{FF2B5EF4-FFF2-40B4-BE49-F238E27FC236}">
                <a16:creationId xmlns:a16="http://schemas.microsoft.com/office/drawing/2014/main" id="{33971F50-8963-7AD7-4777-A9BBED4FE1CF}"/>
              </a:ext>
            </a:extLst>
          </p:cNvPr>
          <p:cNvSpPr txBox="1"/>
          <p:nvPr/>
        </p:nvSpPr>
        <p:spPr>
          <a:xfrm flipH="1">
            <a:off x="5035965" y="3806323"/>
            <a:ext cx="1366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Automatic selection of the “optimal” noise level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9" name="Google Shape;999;p23">
            <a:extLst>
              <a:ext uri="{FF2B5EF4-FFF2-40B4-BE49-F238E27FC236}">
                <a16:creationId xmlns:a16="http://schemas.microsoft.com/office/drawing/2014/main" id="{A2A2E882-E206-0A5B-D343-7FF88CB88A11}"/>
              </a:ext>
            </a:extLst>
          </p:cNvPr>
          <p:cNvSpPr txBox="1"/>
          <p:nvPr/>
        </p:nvSpPr>
        <p:spPr>
          <a:xfrm flipH="1">
            <a:off x="7243591" y="3763076"/>
            <a:ext cx="1481747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accuracy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≥ 50% e massima differenza tra predizione del modello avvelenato e disturbato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1040;p23">
            <a:extLst>
              <a:ext uri="{FF2B5EF4-FFF2-40B4-BE49-F238E27FC236}">
                <a16:creationId xmlns:a16="http://schemas.microsoft.com/office/drawing/2014/main" id="{78A80634-BCDE-0BE7-37D0-C6BF5F3AAEE9}"/>
              </a:ext>
            </a:extLst>
          </p:cNvPr>
          <p:cNvSpPr/>
          <p:nvPr/>
        </p:nvSpPr>
        <p:spPr>
          <a:xfrm>
            <a:off x="2713464" y="1257674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41;p23">
            <a:extLst>
              <a:ext uri="{FF2B5EF4-FFF2-40B4-BE49-F238E27FC236}">
                <a16:creationId xmlns:a16="http://schemas.microsoft.com/office/drawing/2014/main" id="{BF5F5062-7416-945B-0700-A49478B302AE}"/>
              </a:ext>
            </a:extLst>
          </p:cNvPr>
          <p:cNvSpPr/>
          <p:nvPr/>
        </p:nvSpPr>
        <p:spPr>
          <a:xfrm>
            <a:off x="2751290" y="1346224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40;p23">
            <a:extLst>
              <a:ext uri="{FF2B5EF4-FFF2-40B4-BE49-F238E27FC236}">
                <a16:creationId xmlns:a16="http://schemas.microsoft.com/office/drawing/2014/main" id="{D6DFB414-55E9-A719-5F14-F65D9F1D1209}"/>
              </a:ext>
            </a:extLst>
          </p:cNvPr>
          <p:cNvSpPr/>
          <p:nvPr/>
        </p:nvSpPr>
        <p:spPr>
          <a:xfrm>
            <a:off x="4957814" y="1273047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41;p23">
            <a:extLst>
              <a:ext uri="{FF2B5EF4-FFF2-40B4-BE49-F238E27FC236}">
                <a16:creationId xmlns:a16="http://schemas.microsoft.com/office/drawing/2014/main" id="{E966CFB8-2A4E-8CF6-A76A-FBCDCBE1A6A9}"/>
              </a:ext>
            </a:extLst>
          </p:cNvPr>
          <p:cNvSpPr/>
          <p:nvPr/>
        </p:nvSpPr>
        <p:spPr>
          <a:xfrm>
            <a:off x="4995640" y="1361597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40;p23">
            <a:extLst>
              <a:ext uri="{FF2B5EF4-FFF2-40B4-BE49-F238E27FC236}">
                <a16:creationId xmlns:a16="http://schemas.microsoft.com/office/drawing/2014/main" id="{E0BA8FC8-D16B-E8F7-7124-FE50B09FD947}"/>
              </a:ext>
            </a:extLst>
          </p:cNvPr>
          <p:cNvSpPr/>
          <p:nvPr/>
        </p:nvSpPr>
        <p:spPr>
          <a:xfrm>
            <a:off x="7205765" y="1279426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41;p23">
            <a:extLst>
              <a:ext uri="{FF2B5EF4-FFF2-40B4-BE49-F238E27FC236}">
                <a16:creationId xmlns:a16="http://schemas.microsoft.com/office/drawing/2014/main" id="{25AEF5B7-5543-3900-EEDF-63019DDF39B4}"/>
              </a:ext>
            </a:extLst>
          </p:cNvPr>
          <p:cNvSpPr/>
          <p:nvPr/>
        </p:nvSpPr>
        <p:spPr>
          <a:xfrm>
            <a:off x="7243591" y="1367976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40;p23">
            <a:extLst>
              <a:ext uri="{FF2B5EF4-FFF2-40B4-BE49-F238E27FC236}">
                <a16:creationId xmlns:a16="http://schemas.microsoft.com/office/drawing/2014/main" id="{FD2D2431-BFDC-A980-C243-762386B97232}"/>
              </a:ext>
            </a:extLst>
          </p:cNvPr>
          <p:cNvSpPr/>
          <p:nvPr/>
        </p:nvSpPr>
        <p:spPr>
          <a:xfrm>
            <a:off x="486250" y="1268586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41;p23">
            <a:extLst>
              <a:ext uri="{FF2B5EF4-FFF2-40B4-BE49-F238E27FC236}">
                <a16:creationId xmlns:a16="http://schemas.microsoft.com/office/drawing/2014/main" id="{46FF5D84-41BF-E3B7-79A9-D0701C7EFEF0}"/>
              </a:ext>
            </a:extLst>
          </p:cNvPr>
          <p:cNvSpPr/>
          <p:nvPr/>
        </p:nvSpPr>
        <p:spPr>
          <a:xfrm>
            <a:off x="524076" y="1357136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magine 13" descr="Immagine che contiene arte, modell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34523786-6B1A-8446-405B-85D23FE8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91" y="1605637"/>
            <a:ext cx="1201913" cy="811522"/>
          </a:xfrm>
          <a:prstGeom prst="rect">
            <a:avLst/>
          </a:prstGeom>
        </p:spPr>
      </p:pic>
      <p:pic>
        <p:nvPicPr>
          <p:cNvPr id="22" name="Immagine 21" descr="Immagine che contiene cerchio, Elementi grafici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5F0E99CC-1ABD-D13E-AB90-517E3EF2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24" y="1657131"/>
            <a:ext cx="768200" cy="768200"/>
          </a:xfrm>
          <a:prstGeom prst="rect">
            <a:avLst/>
          </a:prstGeom>
        </p:spPr>
      </p:pic>
      <p:pic>
        <p:nvPicPr>
          <p:cNvPr id="28" name="Immagine 27" descr="Immagine che contiene Elementi grafici, schermata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49FC0775-502C-2E6A-2D2C-DBC3F7A02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46" y="1618308"/>
            <a:ext cx="953095" cy="916743"/>
          </a:xfrm>
          <a:prstGeom prst="rect">
            <a:avLst/>
          </a:prstGeom>
        </p:spPr>
      </p:pic>
      <p:pic>
        <p:nvPicPr>
          <p:cNvPr id="30" name="Immagine 29" descr="Immagine che contiene schermata, Elementi grafici, viola&#10;&#10;Il contenuto generato dall'IA potrebbe non essere corretto.">
            <a:extLst>
              <a:ext uri="{FF2B5EF4-FFF2-40B4-BE49-F238E27FC236}">
                <a16:creationId xmlns:a16="http://schemas.microsoft.com/office/drawing/2014/main" id="{08F2703D-17F5-DD58-3B54-152A74DF4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090" y="1605637"/>
            <a:ext cx="1736035" cy="11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0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8120EE93-7885-C64F-919A-D49418C9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>
            <a:extLst>
              <a:ext uri="{FF2B5EF4-FFF2-40B4-BE49-F238E27FC236}">
                <a16:creationId xmlns:a16="http://schemas.microsoft.com/office/drawing/2014/main" id="{2B5F96D0-0522-9493-B3AD-3F8FA8F66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Fira Sans Black" panose="020B0A03050000020004" pitchFamily="34" charset="0"/>
              </a:rPr>
              <a:t>Sparsification</a:t>
            </a:r>
            <a:endParaRPr dirty="0">
              <a:latin typeface="Fira Sans Black" panose="020B0A03050000020004" pitchFamily="34" charset="0"/>
            </a:endParaRPr>
          </a:p>
        </p:txBody>
      </p:sp>
      <p:grpSp>
        <p:nvGrpSpPr>
          <p:cNvPr id="367" name="Google Shape;367;p19">
            <a:extLst>
              <a:ext uri="{FF2B5EF4-FFF2-40B4-BE49-F238E27FC236}">
                <a16:creationId xmlns:a16="http://schemas.microsoft.com/office/drawing/2014/main" id="{A3BDDEA4-3520-A25F-C8EA-5D1754D5D353}"/>
              </a:ext>
            </a:extLst>
          </p:cNvPr>
          <p:cNvGrpSpPr/>
          <p:nvPr/>
        </p:nvGrpSpPr>
        <p:grpSpPr>
          <a:xfrm>
            <a:off x="5328178" y="3305225"/>
            <a:ext cx="3350030" cy="1057250"/>
            <a:chOff x="5328178" y="3305225"/>
            <a:chExt cx="3350030" cy="1057250"/>
          </a:xfrm>
        </p:grpSpPr>
        <p:cxnSp>
          <p:nvCxnSpPr>
            <p:cNvPr id="368" name="Google Shape;368;p19">
              <a:extLst>
                <a:ext uri="{FF2B5EF4-FFF2-40B4-BE49-F238E27FC236}">
                  <a16:creationId xmlns:a16="http://schemas.microsoft.com/office/drawing/2014/main" id="{8F8C9555-BE65-C5A5-28CA-554A0276F075}"/>
                </a:ext>
              </a:extLst>
            </p:cNvPr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0" name="Google Shape;370;p19">
              <a:extLst>
                <a:ext uri="{FF2B5EF4-FFF2-40B4-BE49-F238E27FC236}">
                  <a16:creationId xmlns:a16="http://schemas.microsoft.com/office/drawing/2014/main" id="{6E379C3B-E9DE-CC0C-D79A-8018E7E2A1C5}"/>
                </a:ext>
              </a:extLst>
            </p:cNvPr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sp>
            <p:nvSpPr>
              <p:cNvPr id="371" name="Google Shape;371;p19">
                <a:extLst>
                  <a:ext uri="{FF2B5EF4-FFF2-40B4-BE49-F238E27FC236}">
                    <a16:creationId xmlns:a16="http://schemas.microsoft.com/office/drawing/2014/main" id="{68D9BBF8-5E21-E93C-A4D2-EE02E878117B}"/>
                  </a:ext>
                </a:extLst>
              </p:cNvPr>
              <p:cNvSpPr/>
              <p:nvPr/>
            </p:nvSpPr>
            <p:spPr>
              <a:xfrm flipH="1">
                <a:off x="6147685" y="3460810"/>
                <a:ext cx="2079483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22" h="19611" extrusionOk="0">
                    <a:moveTo>
                      <a:pt x="46840" y="19610"/>
                    </a:moveTo>
                    <a:lnTo>
                      <a:pt x="1" y="19610"/>
                    </a:lnTo>
                    <a:lnTo>
                      <a:pt x="1" y="1"/>
                    </a:lnTo>
                    <a:lnTo>
                      <a:pt x="46840" y="1"/>
                    </a:lnTo>
                    <a:cubicBezTo>
                      <a:pt x="49531" y="1"/>
                      <a:pt x="51722" y="2191"/>
                      <a:pt x="51722" y="4882"/>
                    </a:cubicBezTo>
                    <a:lnTo>
                      <a:pt x="51722" y="14729"/>
                    </a:lnTo>
                    <a:cubicBezTo>
                      <a:pt x="51722" y="17431"/>
                      <a:pt x="49531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>
                <a:extLst>
                  <a:ext uri="{FF2B5EF4-FFF2-40B4-BE49-F238E27FC236}">
                    <a16:creationId xmlns:a16="http://schemas.microsoft.com/office/drawing/2014/main" id="{A95AC4FB-C671-F8E3-9512-6DCE33F1BB77}"/>
                  </a:ext>
                </a:extLst>
              </p:cNvPr>
              <p:cNvSpPr/>
              <p:nvPr/>
            </p:nvSpPr>
            <p:spPr>
              <a:xfrm flipH="1">
                <a:off x="6191229" y="3510648"/>
                <a:ext cx="1992841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67" h="17443" extrusionOk="0">
                    <a:moveTo>
                      <a:pt x="0" y="17443"/>
                    </a:moveTo>
                    <a:lnTo>
                      <a:pt x="0" y="0"/>
                    </a:lnTo>
                    <a:lnTo>
                      <a:pt x="40839" y="0"/>
                    </a:lnTo>
                    <a:cubicBezTo>
                      <a:pt x="45649" y="0"/>
                      <a:pt x="49566" y="3917"/>
                      <a:pt x="49566" y="8727"/>
                    </a:cubicBezTo>
                    <a:cubicBezTo>
                      <a:pt x="49566" y="13526"/>
                      <a:pt x="45649" y="17443"/>
                      <a:pt x="40839" y="17443"/>
                    </a:cubicBezTo>
                    <a:lnTo>
                      <a:pt x="0" y="17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>
                <a:extLst>
                  <a:ext uri="{FF2B5EF4-FFF2-40B4-BE49-F238E27FC236}">
                    <a16:creationId xmlns:a16="http://schemas.microsoft.com/office/drawing/2014/main" id="{98A1C19D-9458-545C-3523-678F1A63C77D}"/>
                  </a:ext>
                </a:extLst>
              </p:cNvPr>
              <p:cNvSpPr/>
              <p:nvPr/>
            </p:nvSpPr>
            <p:spPr>
              <a:xfrm flipH="1">
                <a:off x="7776037" y="3460810"/>
                <a:ext cx="902171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22" h="19611" extrusionOk="0">
                    <a:moveTo>
                      <a:pt x="19622" y="9811"/>
                    </a:moveTo>
                    <a:cubicBezTo>
                      <a:pt x="19622" y="15217"/>
                      <a:pt x="15228" y="19610"/>
                      <a:pt x="9811" y="19610"/>
                    </a:cubicBezTo>
                    <a:cubicBezTo>
                      <a:pt x="4393" y="19610"/>
                      <a:pt x="0" y="15217"/>
                      <a:pt x="0" y="9811"/>
                    </a:cubicBezTo>
                    <a:cubicBezTo>
                      <a:pt x="0" y="4394"/>
                      <a:pt x="4393" y="1"/>
                      <a:pt x="9811" y="1"/>
                    </a:cubicBezTo>
                    <a:cubicBezTo>
                      <a:pt x="15228" y="1"/>
                      <a:pt x="19622" y="4394"/>
                      <a:pt x="19622" y="98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>
                <a:extLst>
                  <a:ext uri="{FF2B5EF4-FFF2-40B4-BE49-F238E27FC236}">
                    <a16:creationId xmlns:a16="http://schemas.microsoft.com/office/drawing/2014/main" id="{BC276B39-3CBF-1BC3-0A0E-BB7A184E37CB}"/>
                  </a:ext>
                </a:extLst>
              </p:cNvPr>
              <p:cNvSpPr/>
              <p:nvPr/>
            </p:nvSpPr>
            <p:spPr>
              <a:xfrm flipH="1">
                <a:off x="7812728" y="3498602"/>
                <a:ext cx="827733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7979" extrusionOk="0">
                    <a:moveTo>
                      <a:pt x="8990" y="17979"/>
                    </a:moveTo>
                    <a:cubicBezTo>
                      <a:pt x="4037" y="17979"/>
                      <a:pt x="1" y="13942"/>
                      <a:pt x="1" y="8989"/>
                    </a:cubicBezTo>
                    <a:cubicBezTo>
                      <a:pt x="1" y="4025"/>
                      <a:pt x="4037" y="0"/>
                      <a:pt x="8990" y="0"/>
                    </a:cubicBezTo>
                    <a:cubicBezTo>
                      <a:pt x="13955" y="0"/>
                      <a:pt x="17979" y="4025"/>
                      <a:pt x="17979" y="8989"/>
                    </a:cubicBezTo>
                    <a:cubicBezTo>
                      <a:pt x="18003" y="13942"/>
                      <a:pt x="13955" y="17979"/>
                      <a:pt x="8990" y="17979"/>
                    </a:cubicBezTo>
                    <a:close/>
                    <a:moveTo>
                      <a:pt x="8990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31"/>
                      <a:pt x="8990" y="17431"/>
                    </a:cubicBezTo>
                    <a:cubicBezTo>
                      <a:pt x="13657" y="17431"/>
                      <a:pt x="17443" y="13645"/>
                      <a:pt x="17443" y="8989"/>
                    </a:cubicBezTo>
                    <a:cubicBezTo>
                      <a:pt x="17443" y="4322"/>
                      <a:pt x="13669" y="536"/>
                      <a:pt x="8990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>
            <a:extLst>
              <a:ext uri="{FF2B5EF4-FFF2-40B4-BE49-F238E27FC236}">
                <a16:creationId xmlns:a16="http://schemas.microsoft.com/office/drawing/2014/main" id="{714E90FD-76C3-711B-033C-5C506BB65582}"/>
              </a:ext>
            </a:extLst>
          </p:cNvPr>
          <p:cNvGrpSpPr/>
          <p:nvPr/>
        </p:nvGrpSpPr>
        <p:grpSpPr>
          <a:xfrm>
            <a:off x="5328178" y="1528475"/>
            <a:ext cx="3350030" cy="902950"/>
            <a:chOff x="5328178" y="1528475"/>
            <a:chExt cx="3350030" cy="902950"/>
          </a:xfrm>
        </p:grpSpPr>
        <p:cxnSp>
          <p:nvCxnSpPr>
            <p:cNvPr id="377" name="Google Shape;377;p19">
              <a:extLst>
                <a:ext uri="{FF2B5EF4-FFF2-40B4-BE49-F238E27FC236}">
                  <a16:creationId xmlns:a16="http://schemas.microsoft.com/office/drawing/2014/main" id="{30AB1AB8-58C0-553D-278B-398DCFDC2C85}"/>
                </a:ext>
              </a:extLst>
            </p:cNvPr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9" name="Google Shape;379;p19">
              <a:extLst>
                <a:ext uri="{FF2B5EF4-FFF2-40B4-BE49-F238E27FC236}">
                  <a16:creationId xmlns:a16="http://schemas.microsoft.com/office/drawing/2014/main" id="{FA24F3B1-B400-EB47-8EE7-5A77B4724D78}"/>
                </a:ext>
              </a:extLst>
            </p:cNvPr>
            <p:cNvGrpSpPr/>
            <p:nvPr/>
          </p:nvGrpSpPr>
          <p:grpSpPr>
            <a:xfrm>
              <a:off x="6147780" y="1528475"/>
              <a:ext cx="2530428" cy="901666"/>
              <a:chOff x="6147780" y="1528475"/>
              <a:chExt cx="2530428" cy="901666"/>
            </a:xfrm>
          </p:grpSpPr>
          <p:sp>
            <p:nvSpPr>
              <p:cNvPr id="380" name="Google Shape;380;p19">
                <a:extLst>
                  <a:ext uri="{FF2B5EF4-FFF2-40B4-BE49-F238E27FC236}">
                    <a16:creationId xmlns:a16="http://schemas.microsoft.com/office/drawing/2014/main" id="{F6B88A97-8F21-22E6-F898-BC737DC1B673}"/>
                  </a:ext>
                </a:extLst>
              </p:cNvPr>
              <p:cNvSpPr/>
              <p:nvPr/>
            </p:nvSpPr>
            <p:spPr>
              <a:xfrm flipH="1">
                <a:off x="6147780" y="1528475"/>
                <a:ext cx="207938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>
                <a:extLst>
                  <a:ext uri="{FF2B5EF4-FFF2-40B4-BE49-F238E27FC236}">
                    <a16:creationId xmlns:a16="http://schemas.microsoft.com/office/drawing/2014/main" id="{E10D2A0B-1A98-2DB1-D259-C2A5176987F3}"/>
                  </a:ext>
                </a:extLst>
              </p:cNvPr>
              <p:cNvSpPr/>
              <p:nvPr/>
            </p:nvSpPr>
            <p:spPr>
              <a:xfrm flipH="1">
                <a:off x="6191229" y="1578313"/>
                <a:ext cx="1992841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67" h="17443" extrusionOk="0">
                    <a:moveTo>
                      <a:pt x="0" y="17443"/>
                    </a:moveTo>
                    <a:lnTo>
                      <a:pt x="0" y="0"/>
                    </a:lnTo>
                    <a:lnTo>
                      <a:pt x="40839" y="0"/>
                    </a:lnTo>
                    <a:cubicBezTo>
                      <a:pt x="45649" y="0"/>
                      <a:pt x="49566" y="3917"/>
                      <a:pt x="49566" y="8727"/>
                    </a:cubicBezTo>
                    <a:cubicBezTo>
                      <a:pt x="49566" y="13526"/>
                      <a:pt x="45649" y="17443"/>
                      <a:pt x="40839" y="174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>
                <a:extLst>
                  <a:ext uri="{FF2B5EF4-FFF2-40B4-BE49-F238E27FC236}">
                    <a16:creationId xmlns:a16="http://schemas.microsoft.com/office/drawing/2014/main" id="{ADF915F6-8D66-3FDE-FA70-12CDFD07CD2B}"/>
                  </a:ext>
                </a:extLst>
              </p:cNvPr>
              <p:cNvSpPr/>
              <p:nvPr/>
            </p:nvSpPr>
            <p:spPr>
              <a:xfrm flipH="1">
                <a:off x="7776037" y="1528476"/>
                <a:ext cx="902171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22" h="19611" extrusionOk="0">
                    <a:moveTo>
                      <a:pt x="19622" y="9800"/>
                    </a:moveTo>
                    <a:cubicBezTo>
                      <a:pt x="19622" y="15217"/>
                      <a:pt x="15228" y="19610"/>
                      <a:pt x="9811" y="19610"/>
                    </a:cubicBezTo>
                    <a:cubicBezTo>
                      <a:pt x="4393" y="19610"/>
                      <a:pt x="0" y="15217"/>
                      <a:pt x="0" y="9800"/>
                    </a:cubicBezTo>
                    <a:cubicBezTo>
                      <a:pt x="0" y="4394"/>
                      <a:pt x="4393" y="1"/>
                      <a:pt x="9811" y="1"/>
                    </a:cubicBezTo>
                    <a:cubicBezTo>
                      <a:pt x="15228" y="1"/>
                      <a:pt x="19622" y="4394"/>
                      <a:pt x="19622" y="98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>
                <a:extLst>
                  <a:ext uri="{FF2B5EF4-FFF2-40B4-BE49-F238E27FC236}">
                    <a16:creationId xmlns:a16="http://schemas.microsoft.com/office/drawing/2014/main" id="{A5948F04-58B0-2BB1-1891-0C1368948E19}"/>
                  </a:ext>
                </a:extLst>
              </p:cNvPr>
              <p:cNvSpPr/>
              <p:nvPr/>
            </p:nvSpPr>
            <p:spPr>
              <a:xfrm flipH="1">
                <a:off x="7812728" y="1566268"/>
                <a:ext cx="827733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7979" extrusionOk="0">
                    <a:moveTo>
                      <a:pt x="8990" y="17979"/>
                    </a:moveTo>
                    <a:cubicBezTo>
                      <a:pt x="4037" y="17979"/>
                      <a:pt x="1" y="13942"/>
                      <a:pt x="1" y="8989"/>
                    </a:cubicBezTo>
                    <a:cubicBezTo>
                      <a:pt x="1" y="4025"/>
                      <a:pt x="4037" y="0"/>
                      <a:pt x="8990" y="0"/>
                    </a:cubicBezTo>
                    <a:cubicBezTo>
                      <a:pt x="13955" y="0"/>
                      <a:pt x="17979" y="4025"/>
                      <a:pt x="17979" y="8989"/>
                    </a:cubicBezTo>
                    <a:cubicBezTo>
                      <a:pt x="18003" y="13942"/>
                      <a:pt x="13955" y="17979"/>
                      <a:pt x="8990" y="17979"/>
                    </a:cubicBezTo>
                    <a:close/>
                    <a:moveTo>
                      <a:pt x="8990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43"/>
                      <a:pt x="8990" y="17443"/>
                    </a:cubicBezTo>
                    <a:cubicBezTo>
                      <a:pt x="13657" y="17443"/>
                      <a:pt x="17443" y="13645"/>
                      <a:pt x="17443" y="8989"/>
                    </a:cubicBezTo>
                    <a:cubicBezTo>
                      <a:pt x="17443" y="4322"/>
                      <a:pt x="13669" y="536"/>
                      <a:pt x="8990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19">
            <a:extLst>
              <a:ext uri="{FF2B5EF4-FFF2-40B4-BE49-F238E27FC236}">
                <a16:creationId xmlns:a16="http://schemas.microsoft.com/office/drawing/2014/main" id="{78349CA2-D4CF-D495-9911-50B57BEBA59B}"/>
              </a:ext>
            </a:extLst>
          </p:cNvPr>
          <p:cNvGrpSpPr/>
          <p:nvPr/>
        </p:nvGrpSpPr>
        <p:grpSpPr>
          <a:xfrm>
            <a:off x="6366833" y="1647940"/>
            <a:ext cx="1242279" cy="674910"/>
            <a:chOff x="7225421" y="1647940"/>
            <a:chExt cx="1242279" cy="674910"/>
          </a:xfrm>
        </p:grpSpPr>
        <p:sp>
          <p:nvSpPr>
            <p:cNvPr id="390" name="Google Shape;390;p19">
              <a:extLst>
                <a:ext uri="{FF2B5EF4-FFF2-40B4-BE49-F238E27FC236}">
                  <a16:creationId xmlns:a16="http://schemas.microsoft.com/office/drawing/2014/main" id="{4B1728D2-D46E-4881-6024-604CEAEE0803}"/>
                </a:ext>
              </a:extLst>
            </p:cNvPr>
            <p:cNvSpPr txBox="1"/>
            <p:nvPr/>
          </p:nvSpPr>
          <p:spPr>
            <a:xfrm>
              <a:off x="7225421" y="164794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" sz="105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Variable Threshold</a:t>
              </a:r>
              <a:endParaRPr sz="105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>
              <a:extLst>
                <a:ext uri="{FF2B5EF4-FFF2-40B4-BE49-F238E27FC236}">
                  <a16:creationId xmlns:a16="http://schemas.microsoft.com/office/drawing/2014/main" id="{E1D0642D-9D67-C9F8-E5DF-AAA1A319A684}"/>
                </a:ext>
              </a:extLst>
            </p:cNvPr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Threshold = 10th percentile of the distribution.</a:t>
              </a:r>
            </a:p>
            <a:p>
              <a:pPr lvl="0" algn="r"/>
              <a:r>
                <a:rPr lang="en-US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Below this threshold, there is a suspicion of poisoning.</a:t>
              </a:r>
              <a:endParaRPr sz="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>
            <a:extLst>
              <a:ext uri="{FF2B5EF4-FFF2-40B4-BE49-F238E27FC236}">
                <a16:creationId xmlns:a16="http://schemas.microsoft.com/office/drawing/2014/main" id="{AFB31C5D-3314-74F7-0E7A-1005DB85821C}"/>
              </a:ext>
            </a:extLst>
          </p:cNvPr>
          <p:cNvGrpSpPr/>
          <p:nvPr/>
        </p:nvGrpSpPr>
        <p:grpSpPr>
          <a:xfrm>
            <a:off x="6375512" y="3589200"/>
            <a:ext cx="1233600" cy="690835"/>
            <a:chOff x="7234100" y="3595125"/>
            <a:chExt cx="1233600" cy="690835"/>
          </a:xfrm>
        </p:grpSpPr>
        <p:sp>
          <p:nvSpPr>
            <p:cNvPr id="393" name="Google Shape;393;p19">
              <a:extLst>
                <a:ext uri="{FF2B5EF4-FFF2-40B4-BE49-F238E27FC236}">
                  <a16:creationId xmlns:a16="http://schemas.microsoft.com/office/drawing/2014/main" id="{7BF68B88-C8FF-5E00-9389-85B74127AC7C}"/>
                </a:ext>
              </a:extLst>
            </p:cNvPr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Comparison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>
              <a:extLst>
                <a:ext uri="{FF2B5EF4-FFF2-40B4-BE49-F238E27FC236}">
                  <a16:creationId xmlns:a16="http://schemas.microsoft.com/office/drawing/2014/main" id="{1910959B-0C56-0A7C-73F4-7842F7B5DE16}"/>
                </a:ext>
              </a:extLst>
            </p:cNvPr>
            <p:cNvSpPr txBox="1"/>
            <p:nvPr/>
          </p:nvSpPr>
          <p:spPr>
            <a:xfrm>
              <a:off x="7234100" y="384376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/>
              <a:r>
                <a:rPr lang="en-US" sz="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stability of the prediction is analyzed with various pruning rates.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>
            <a:extLst>
              <a:ext uri="{FF2B5EF4-FFF2-40B4-BE49-F238E27FC236}">
                <a16:creationId xmlns:a16="http://schemas.microsoft.com/office/drawing/2014/main" id="{2BA7BE93-6ECE-30E8-DDB1-A07A4B88AD17}"/>
              </a:ext>
            </a:extLst>
          </p:cNvPr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>
              <a:extLst>
                <a:ext uri="{FF2B5EF4-FFF2-40B4-BE49-F238E27FC236}">
                  <a16:creationId xmlns:a16="http://schemas.microsoft.com/office/drawing/2014/main" id="{348C9354-E4AF-73E9-CE13-90CD8D9259EB}"/>
                </a:ext>
              </a:extLst>
            </p:cNvPr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8" name="Google Shape;398;p19">
              <a:extLst>
                <a:ext uri="{FF2B5EF4-FFF2-40B4-BE49-F238E27FC236}">
                  <a16:creationId xmlns:a16="http://schemas.microsoft.com/office/drawing/2014/main" id="{EF3B9C8C-AD55-F75F-96E6-150E1516BDAE}"/>
                </a:ext>
              </a:extLst>
            </p:cNvPr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sp>
            <p:nvSpPr>
              <p:cNvPr id="399" name="Google Shape;399;p19">
                <a:extLst>
                  <a:ext uri="{FF2B5EF4-FFF2-40B4-BE49-F238E27FC236}">
                    <a16:creationId xmlns:a16="http://schemas.microsoft.com/office/drawing/2014/main" id="{3176118E-8CE9-CAA3-D10E-78D607A2D8DB}"/>
                  </a:ext>
                </a:extLst>
              </p:cNvPr>
              <p:cNvSpPr/>
              <p:nvPr/>
            </p:nvSpPr>
            <p:spPr>
              <a:xfrm>
                <a:off x="916800" y="3460810"/>
                <a:ext cx="207951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>
                <a:extLst>
                  <a:ext uri="{FF2B5EF4-FFF2-40B4-BE49-F238E27FC236}">
                    <a16:creationId xmlns:a16="http://schemas.microsoft.com/office/drawing/2014/main" id="{0D75097C-A1D3-8F5C-8ECD-9761817C12C7}"/>
                  </a:ext>
                </a:extLst>
              </p:cNvPr>
              <p:cNvSpPr/>
              <p:nvPr/>
            </p:nvSpPr>
            <p:spPr>
              <a:xfrm>
                <a:off x="959868" y="3510648"/>
                <a:ext cx="1992854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55" h="17443" extrusionOk="0">
                    <a:moveTo>
                      <a:pt x="1" y="17443"/>
                    </a:moveTo>
                    <a:lnTo>
                      <a:pt x="1" y="0"/>
                    </a:lnTo>
                    <a:lnTo>
                      <a:pt x="40839" y="0"/>
                    </a:lnTo>
                    <a:cubicBezTo>
                      <a:pt x="45650" y="0"/>
                      <a:pt x="49555" y="3917"/>
                      <a:pt x="49555" y="8727"/>
                    </a:cubicBezTo>
                    <a:cubicBezTo>
                      <a:pt x="49555" y="13526"/>
                      <a:pt x="45650" y="17443"/>
                      <a:pt x="40839" y="17443"/>
                    </a:cubicBezTo>
                    <a:lnTo>
                      <a:pt x="1" y="17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9">
                <a:extLst>
                  <a:ext uri="{FF2B5EF4-FFF2-40B4-BE49-F238E27FC236}">
                    <a16:creationId xmlns:a16="http://schemas.microsoft.com/office/drawing/2014/main" id="{991ED87E-EB2B-B5F3-3355-736A4E787425}"/>
                  </a:ext>
                </a:extLst>
              </p:cNvPr>
              <p:cNvSpPr/>
              <p:nvPr/>
            </p:nvSpPr>
            <p:spPr>
              <a:xfrm>
                <a:off x="465711" y="3460810"/>
                <a:ext cx="901665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11" h="19611" extrusionOk="0">
                    <a:moveTo>
                      <a:pt x="19610" y="9811"/>
                    </a:moveTo>
                    <a:cubicBezTo>
                      <a:pt x="19610" y="15217"/>
                      <a:pt x="15229" y="19610"/>
                      <a:pt x="9811" y="19610"/>
                    </a:cubicBezTo>
                    <a:cubicBezTo>
                      <a:pt x="4394" y="19610"/>
                      <a:pt x="1" y="15217"/>
                      <a:pt x="1" y="9811"/>
                    </a:cubicBezTo>
                    <a:cubicBezTo>
                      <a:pt x="1" y="4394"/>
                      <a:pt x="4394" y="1"/>
                      <a:pt x="9811" y="1"/>
                    </a:cubicBezTo>
                    <a:cubicBezTo>
                      <a:pt x="15229" y="1"/>
                      <a:pt x="19610" y="4394"/>
                      <a:pt x="19610" y="98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2" name="Google Shape;402;p19">
                <a:extLst>
                  <a:ext uri="{FF2B5EF4-FFF2-40B4-BE49-F238E27FC236}">
                    <a16:creationId xmlns:a16="http://schemas.microsoft.com/office/drawing/2014/main" id="{50CCEF0B-55E9-00E3-160E-1AF473211AC1}"/>
                  </a:ext>
                </a:extLst>
              </p:cNvPr>
              <p:cNvSpPr/>
              <p:nvPr/>
            </p:nvSpPr>
            <p:spPr>
              <a:xfrm>
                <a:off x="503504" y="3498602"/>
                <a:ext cx="826629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7979" h="17979" extrusionOk="0">
                    <a:moveTo>
                      <a:pt x="8989" y="17979"/>
                    </a:moveTo>
                    <a:cubicBezTo>
                      <a:pt x="4036" y="17979"/>
                      <a:pt x="0" y="13942"/>
                      <a:pt x="0" y="8989"/>
                    </a:cubicBezTo>
                    <a:cubicBezTo>
                      <a:pt x="0" y="4025"/>
                      <a:pt x="4036" y="0"/>
                      <a:pt x="8989" y="0"/>
                    </a:cubicBezTo>
                    <a:cubicBezTo>
                      <a:pt x="13942" y="0"/>
                      <a:pt x="17979" y="4025"/>
                      <a:pt x="17979" y="8989"/>
                    </a:cubicBezTo>
                    <a:cubicBezTo>
                      <a:pt x="17979" y="13942"/>
                      <a:pt x="13942" y="17979"/>
                      <a:pt x="8989" y="17979"/>
                    </a:cubicBezTo>
                    <a:close/>
                    <a:moveTo>
                      <a:pt x="8989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31"/>
                      <a:pt x="8989" y="17431"/>
                    </a:cubicBezTo>
                    <a:cubicBezTo>
                      <a:pt x="13645" y="17431"/>
                      <a:pt x="17443" y="13645"/>
                      <a:pt x="17443" y="8989"/>
                    </a:cubicBezTo>
                    <a:cubicBezTo>
                      <a:pt x="17443" y="4322"/>
                      <a:pt x="13645" y="536"/>
                      <a:pt x="8989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19">
            <a:extLst>
              <a:ext uri="{FF2B5EF4-FFF2-40B4-BE49-F238E27FC236}">
                <a16:creationId xmlns:a16="http://schemas.microsoft.com/office/drawing/2014/main" id="{E3B1B511-86D2-C30F-5549-3CD494C3FB97}"/>
              </a:ext>
            </a:extLst>
          </p:cNvPr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>
              <a:extLst>
                <a:ext uri="{FF2B5EF4-FFF2-40B4-BE49-F238E27FC236}">
                  <a16:creationId xmlns:a16="http://schemas.microsoft.com/office/drawing/2014/main" id="{6ECB47F1-0849-01D7-DE57-10DBB2312049}"/>
                </a:ext>
              </a:extLst>
            </p:cNvPr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1" name="Google Shape;411;p19">
              <a:extLst>
                <a:ext uri="{FF2B5EF4-FFF2-40B4-BE49-F238E27FC236}">
                  <a16:creationId xmlns:a16="http://schemas.microsoft.com/office/drawing/2014/main" id="{26C28CD9-65B2-3A09-AB10-E630230F80EA}"/>
                </a:ext>
              </a:extLst>
            </p:cNvPr>
            <p:cNvGrpSpPr/>
            <p:nvPr/>
          </p:nvGrpSpPr>
          <p:grpSpPr>
            <a:xfrm>
              <a:off x="465711" y="1528475"/>
              <a:ext cx="2530607" cy="901666"/>
              <a:chOff x="465711" y="1528475"/>
              <a:chExt cx="2530607" cy="901666"/>
            </a:xfrm>
          </p:grpSpPr>
          <p:sp>
            <p:nvSpPr>
              <p:cNvPr id="412" name="Google Shape;412;p19">
                <a:extLst>
                  <a:ext uri="{FF2B5EF4-FFF2-40B4-BE49-F238E27FC236}">
                    <a16:creationId xmlns:a16="http://schemas.microsoft.com/office/drawing/2014/main" id="{9BD7D4CD-1BF4-F547-5453-84CA43E0777B}"/>
                  </a:ext>
                </a:extLst>
              </p:cNvPr>
              <p:cNvSpPr/>
              <p:nvPr/>
            </p:nvSpPr>
            <p:spPr>
              <a:xfrm>
                <a:off x="916800" y="1528475"/>
                <a:ext cx="207951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>
                <a:extLst>
                  <a:ext uri="{FF2B5EF4-FFF2-40B4-BE49-F238E27FC236}">
                    <a16:creationId xmlns:a16="http://schemas.microsoft.com/office/drawing/2014/main" id="{6DE8C5B4-905F-4D7D-04D6-AC38AD036F2C}"/>
                  </a:ext>
                </a:extLst>
              </p:cNvPr>
              <p:cNvSpPr/>
              <p:nvPr/>
            </p:nvSpPr>
            <p:spPr>
              <a:xfrm>
                <a:off x="959868" y="1578313"/>
                <a:ext cx="1992854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55" h="17443" extrusionOk="0">
                    <a:moveTo>
                      <a:pt x="1" y="17443"/>
                    </a:moveTo>
                    <a:lnTo>
                      <a:pt x="1" y="0"/>
                    </a:lnTo>
                    <a:lnTo>
                      <a:pt x="40839" y="0"/>
                    </a:lnTo>
                    <a:cubicBezTo>
                      <a:pt x="45650" y="0"/>
                      <a:pt x="49555" y="3917"/>
                      <a:pt x="49555" y="8727"/>
                    </a:cubicBezTo>
                    <a:cubicBezTo>
                      <a:pt x="49555" y="13526"/>
                      <a:pt x="45650" y="17443"/>
                      <a:pt x="40839" y="174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>
                <a:extLst>
                  <a:ext uri="{FF2B5EF4-FFF2-40B4-BE49-F238E27FC236}">
                    <a16:creationId xmlns:a16="http://schemas.microsoft.com/office/drawing/2014/main" id="{D2A0DC4C-001C-53FA-69FF-3EC9D4FEC06F}"/>
                  </a:ext>
                </a:extLst>
              </p:cNvPr>
              <p:cNvSpPr/>
              <p:nvPr/>
            </p:nvSpPr>
            <p:spPr>
              <a:xfrm>
                <a:off x="465711" y="1528476"/>
                <a:ext cx="901665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11" h="19611" extrusionOk="0">
                    <a:moveTo>
                      <a:pt x="19610" y="9800"/>
                    </a:moveTo>
                    <a:cubicBezTo>
                      <a:pt x="19610" y="15217"/>
                      <a:pt x="15229" y="19610"/>
                      <a:pt x="9811" y="19610"/>
                    </a:cubicBezTo>
                    <a:cubicBezTo>
                      <a:pt x="4394" y="19610"/>
                      <a:pt x="1" y="15217"/>
                      <a:pt x="1" y="9800"/>
                    </a:cubicBezTo>
                    <a:cubicBezTo>
                      <a:pt x="1" y="4394"/>
                      <a:pt x="4394" y="1"/>
                      <a:pt x="9811" y="1"/>
                    </a:cubicBezTo>
                    <a:cubicBezTo>
                      <a:pt x="15229" y="1"/>
                      <a:pt x="19610" y="4394"/>
                      <a:pt x="19610" y="9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5" name="Google Shape;415;p19">
                <a:extLst>
                  <a:ext uri="{FF2B5EF4-FFF2-40B4-BE49-F238E27FC236}">
                    <a16:creationId xmlns:a16="http://schemas.microsoft.com/office/drawing/2014/main" id="{C94A5ECE-9A53-8DD0-14D8-82E231BE0D91}"/>
                  </a:ext>
                </a:extLst>
              </p:cNvPr>
              <p:cNvSpPr/>
              <p:nvPr/>
            </p:nvSpPr>
            <p:spPr>
              <a:xfrm>
                <a:off x="503504" y="1566268"/>
                <a:ext cx="826629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7979" h="17979" extrusionOk="0">
                    <a:moveTo>
                      <a:pt x="8989" y="17979"/>
                    </a:moveTo>
                    <a:cubicBezTo>
                      <a:pt x="4036" y="17979"/>
                      <a:pt x="0" y="13942"/>
                      <a:pt x="0" y="8989"/>
                    </a:cubicBezTo>
                    <a:cubicBezTo>
                      <a:pt x="0" y="4025"/>
                      <a:pt x="4036" y="0"/>
                      <a:pt x="8989" y="0"/>
                    </a:cubicBezTo>
                    <a:cubicBezTo>
                      <a:pt x="13942" y="0"/>
                      <a:pt x="17979" y="4025"/>
                      <a:pt x="17979" y="8989"/>
                    </a:cubicBezTo>
                    <a:cubicBezTo>
                      <a:pt x="17979" y="13942"/>
                      <a:pt x="13942" y="17979"/>
                      <a:pt x="8989" y="17979"/>
                    </a:cubicBezTo>
                    <a:close/>
                    <a:moveTo>
                      <a:pt x="8989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43"/>
                      <a:pt x="8989" y="17443"/>
                    </a:cubicBezTo>
                    <a:cubicBezTo>
                      <a:pt x="13645" y="17443"/>
                      <a:pt x="17443" y="13645"/>
                      <a:pt x="17443" y="8989"/>
                    </a:cubicBezTo>
                    <a:cubicBezTo>
                      <a:pt x="17443" y="4322"/>
                      <a:pt x="13645" y="536"/>
                      <a:pt x="8989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1" name="Google Shape;421;p19">
            <a:extLst>
              <a:ext uri="{FF2B5EF4-FFF2-40B4-BE49-F238E27FC236}">
                <a16:creationId xmlns:a16="http://schemas.microsoft.com/office/drawing/2014/main" id="{42A1B360-1523-5259-E133-4162E4845E90}"/>
              </a:ext>
            </a:extLst>
          </p:cNvPr>
          <p:cNvGrpSpPr/>
          <p:nvPr/>
        </p:nvGrpSpPr>
        <p:grpSpPr>
          <a:xfrm>
            <a:off x="1337607" y="1663174"/>
            <a:ext cx="1568648" cy="729170"/>
            <a:chOff x="1337607" y="1663174"/>
            <a:chExt cx="1568648" cy="729170"/>
          </a:xfrm>
        </p:grpSpPr>
        <p:sp>
          <p:nvSpPr>
            <p:cNvPr id="422" name="Google Shape;422;p19">
              <a:extLst>
                <a:ext uri="{FF2B5EF4-FFF2-40B4-BE49-F238E27FC236}">
                  <a16:creationId xmlns:a16="http://schemas.microsoft.com/office/drawing/2014/main" id="{5E0B0110-0438-423F-904B-FA5F7098475A}"/>
                </a:ext>
              </a:extLst>
            </p:cNvPr>
            <p:cNvSpPr txBox="1"/>
            <p:nvPr/>
          </p:nvSpPr>
          <p:spPr>
            <a:xfrm>
              <a:off x="1462436" y="1663174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 score</a:t>
              </a:r>
              <a:endParaRPr sz="105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3" name="Google Shape;423;p19">
                  <a:extLst>
                    <a:ext uri="{FF2B5EF4-FFF2-40B4-BE49-F238E27FC236}">
                      <a16:creationId xmlns:a16="http://schemas.microsoft.com/office/drawing/2014/main" id="{E9A67D71-5F99-EFDE-90F6-4C167CBCF45F}"/>
                    </a:ext>
                  </a:extLst>
                </p:cNvPr>
                <p:cNvSpPr txBox="1"/>
                <p:nvPr/>
              </p:nvSpPr>
              <p:spPr>
                <a:xfrm>
                  <a:off x="1337607" y="1773227"/>
                  <a:ext cx="1568648" cy="6191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0" bIns="91425" anchor="ctr" anchorCtr="0">
                  <a:no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700" i="1">
                            <a:latin typeface="Cambria Math" panose="02040503050406030204" pitchFamily="18" charset="0"/>
                          </a:rPr>
                          <m:t>𝑆𝑡𝑎𝑏𝑖𝑙𝑖𝑡𝑦</m:t>
                        </m:r>
                        <m:d>
                          <m:dPr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ar-AE" sz="7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7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 sz="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ar-AE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7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ar-AE" sz="7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𝑜𝑟𝑖𝑔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b>
                            </m:sSub>
                          </m:e>
                        </m:nary>
                      </m:oMath>
                    </m:oMathPara>
                  </a14:m>
                  <a:endParaRPr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mc:Choice>
          <mc:Fallback xmlns="">
            <p:sp>
              <p:nvSpPr>
                <p:cNvPr id="423" name="Google Shape;423;p19">
                  <a:extLst>
                    <a:ext uri="{FF2B5EF4-FFF2-40B4-BE49-F238E27FC236}">
                      <a16:creationId xmlns:a16="http://schemas.microsoft.com/office/drawing/2014/main" id="{E9A67D71-5F99-EFDE-90F6-4C167CBCF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607" y="1773227"/>
                  <a:ext cx="1568648" cy="619117"/>
                </a:xfrm>
                <a:prstGeom prst="rect">
                  <a:avLst/>
                </a:prstGeom>
                <a:blipFill>
                  <a:blip r:embed="rId3"/>
                  <a:stretch>
                    <a:fillRect t="-37624" r="-2713" b="-643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4" name="Google Shape;424;p19">
            <a:extLst>
              <a:ext uri="{FF2B5EF4-FFF2-40B4-BE49-F238E27FC236}">
                <a16:creationId xmlns:a16="http://schemas.microsoft.com/office/drawing/2014/main" id="{F84E1234-B572-AD1B-B761-907570988EE5}"/>
              </a:ext>
            </a:extLst>
          </p:cNvPr>
          <p:cNvGrpSpPr/>
          <p:nvPr/>
        </p:nvGrpSpPr>
        <p:grpSpPr>
          <a:xfrm>
            <a:off x="1360756" y="3589201"/>
            <a:ext cx="1490471" cy="692438"/>
            <a:chOff x="1360756" y="3595125"/>
            <a:chExt cx="1490471" cy="692438"/>
          </a:xfrm>
        </p:grpSpPr>
        <p:sp>
          <p:nvSpPr>
            <p:cNvPr id="425" name="Google Shape;425;p19">
              <a:extLst>
                <a:ext uri="{FF2B5EF4-FFF2-40B4-BE49-F238E27FC236}">
                  <a16:creationId xmlns:a16="http://schemas.microsoft.com/office/drawing/2014/main" id="{8F62FD7D-D089-E6DB-91AF-076E2EC896D5}"/>
                </a:ext>
              </a:extLst>
            </p:cNvPr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>
              <a:extLst>
                <a:ext uri="{FF2B5EF4-FFF2-40B4-BE49-F238E27FC236}">
                  <a16:creationId xmlns:a16="http://schemas.microsoft.com/office/drawing/2014/main" id="{40AF84C0-E681-1699-6235-96E1889FBC98}"/>
                </a:ext>
              </a:extLst>
            </p:cNvPr>
            <p:cNvSpPr txBox="1"/>
            <p:nvPr/>
          </p:nvSpPr>
          <p:spPr>
            <a:xfrm>
              <a:off x="1360756" y="3845363"/>
              <a:ext cx="1490471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7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on </a:t>
              </a:r>
              <a:r>
                <a:rPr lang="it-IT" sz="7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percentages</a:t>
              </a: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0–90%.</a:t>
              </a:r>
              <a:b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Weights </a:t>
              </a:r>
              <a:r>
                <a:rPr lang="it-IT" sz="7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below</a:t>
              </a: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the ρ </a:t>
              </a:r>
              <a:r>
                <a:rPr lang="en-US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quantile are set to zero</a:t>
              </a:r>
              <a:endParaRPr lang="it-IT" sz="7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8" name="Google Shape;428;p19">
            <a:extLst>
              <a:ext uri="{FF2B5EF4-FFF2-40B4-BE49-F238E27FC236}">
                <a16:creationId xmlns:a16="http://schemas.microsoft.com/office/drawing/2014/main" id="{431FCA6C-C865-F675-504B-7DA57E1958B8}"/>
              </a:ext>
            </a:extLst>
          </p:cNvPr>
          <p:cNvGrpSpPr/>
          <p:nvPr/>
        </p:nvGrpSpPr>
        <p:grpSpPr>
          <a:xfrm>
            <a:off x="3690791" y="1983833"/>
            <a:ext cx="1762417" cy="1762087"/>
            <a:chOff x="3686748" y="2130133"/>
            <a:chExt cx="1762417" cy="1762087"/>
          </a:xfrm>
        </p:grpSpPr>
        <p:sp>
          <p:nvSpPr>
            <p:cNvPr id="429" name="Google Shape;429;p19">
              <a:extLst>
                <a:ext uri="{FF2B5EF4-FFF2-40B4-BE49-F238E27FC236}">
                  <a16:creationId xmlns:a16="http://schemas.microsoft.com/office/drawing/2014/main" id="{963F858F-1EF4-F498-504C-0F6A04E72B3B}"/>
                </a:ext>
              </a:extLst>
            </p:cNvPr>
            <p:cNvSpPr/>
            <p:nvPr/>
          </p:nvSpPr>
          <p:spPr>
            <a:xfrm>
              <a:off x="3786223" y="2229607"/>
              <a:ext cx="1563466" cy="1563175"/>
            </a:xfrm>
            <a:custGeom>
              <a:avLst/>
              <a:gdLst/>
              <a:ahLst/>
              <a:cxnLst/>
              <a:rect l="l" t="t" r="r" b="b"/>
              <a:pathLst>
                <a:path w="59127" h="59116" extrusionOk="0">
                  <a:moveTo>
                    <a:pt x="59127" y="29564"/>
                  </a:moveTo>
                  <a:cubicBezTo>
                    <a:pt x="59127" y="45887"/>
                    <a:pt x="45887" y="59115"/>
                    <a:pt x="29564" y="59115"/>
                  </a:cubicBezTo>
                  <a:cubicBezTo>
                    <a:pt x="13240" y="59115"/>
                    <a:pt x="0" y="45887"/>
                    <a:pt x="0" y="29564"/>
                  </a:cubicBezTo>
                  <a:cubicBezTo>
                    <a:pt x="0" y="13229"/>
                    <a:pt x="13240" y="1"/>
                    <a:pt x="29564" y="1"/>
                  </a:cubicBezTo>
                  <a:cubicBezTo>
                    <a:pt x="45887" y="1"/>
                    <a:pt x="59127" y="13229"/>
                    <a:pt x="59127" y="295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>
              <a:extLst>
                <a:ext uri="{FF2B5EF4-FFF2-40B4-BE49-F238E27FC236}">
                  <a16:creationId xmlns:a16="http://schemas.microsoft.com/office/drawing/2014/main" id="{E3C6207D-0FB8-1705-797B-02EE8C0C7DB6}"/>
                </a:ext>
              </a:extLst>
            </p:cNvPr>
            <p:cNvSpPr/>
            <p:nvPr/>
          </p:nvSpPr>
          <p:spPr>
            <a:xfrm>
              <a:off x="4127482" y="3737293"/>
              <a:ext cx="880932" cy="154927"/>
            </a:xfrm>
            <a:custGeom>
              <a:avLst/>
              <a:gdLst/>
              <a:ahLst/>
              <a:cxnLst/>
              <a:rect l="l" t="t" r="r" b="b"/>
              <a:pathLst>
                <a:path w="33315" h="5859" extrusionOk="0">
                  <a:moveTo>
                    <a:pt x="33314" y="1394"/>
                  </a:moveTo>
                  <a:lnTo>
                    <a:pt x="32505" y="1"/>
                  </a:lnTo>
                  <a:cubicBezTo>
                    <a:pt x="27838" y="2703"/>
                    <a:pt x="22432" y="4251"/>
                    <a:pt x="16658" y="4251"/>
                  </a:cubicBezTo>
                  <a:cubicBezTo>
                    <a:pt x="10883" y="4251"/>
                    <a:pt x="5466" y="2703"/>
                    <a:pt x="810" y="1"/>
                  </a:cubicBezTo>
                  <a:lnTo>
                    <a:pt x="1" y="1394"/>
                  </a:lnTo>
                  <a:cubicBezTo>
                    <a:pt x="4918" y="4239"/>
                    <a:pt x="10597" y="5859"/>
                    <a:pt x="16658" y="5859"/>
                  </a:cubicBezTo>
                  <a:cubicBezTo>
                    <a:pt x="22718" y="5859"/>
                    <a:pt x="28421" y="4239"/>
                    <a:pt x="33314" y="13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>
              <a:extLst>
                <a:ext uri="{FF2B5EF4-FFF2-40B4-BE49-F238E27FC236}">
                  <a16:creationId xmlns:a16="http://schemas.microsoft.com/office/drawing/2014/main" id="{68F59EE0-7321-E1EF-FE59-51EC99FEB60B}"/>
                </a:ext>
              </a:extLst>
            </p:cNvPr>
            <p:cNvSpPr/>
            <p:nvPr/>
          </p:nvSpPr>
          <p:spPr>
            <a:xfrm>
              <a:off x="4986950" y="2248195"/>
              <a:ext cx="462215" cy="763157"/>
            </a:xfrm>
            <a:custGeom>
              <a:avLst/>
              <a:gdLst/>
              <a:ahLst/>
              <a:cxnLst/>
              <a:rect l="l" t="t" r="r" b="b"/>
              <a:pathLst>
                <a:path w="17480" h="28861" extrusionOk="0">
                  <a:moveTo>
                    <a:pt x="810" y="0"/>
                  </a:moveTo>
                  <a:lnTo>
                    <a:pt x="1" y="1393"/>
                  </a:lnTo>
                  <a:cubicBezTo>
                    <a:pt x="9490" y="6894"/>
                    <a:pt x="15872" y="17145"/>
                    <a:pt x="15872" y="28861"/>
                  </a:cubicBezTo>
                  <a:lnTo>
                    <a:pt x="17479" y="28861"/>
                  </a:lnTo>
                  <a:cubicBezTo>
                    <a:pt x="17479" y="16550"/>
                    <a:pt x="10764" y="5775"/>
                    <a:pt x="8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>
              <a:extLst>
                <a:ext uri="{FF2B5EF4-FFF2-40B4-BE49-F238E27FC236}">
                  <a16:creationId xmlns:a16="http://schemas.microsoft.com/office/drawing/2014/main" id="{6927A895-60BA-6E71-0DC5-0491B5267D44}"/>
                </a:ext>
              </a:extLst>
            </p:cNvPr>
            <p:cNvSpPr/>
            <p:nvPr/>
          </p:nvSpPr>
          <p:spPr>
            <a:xfrm>
              <a:off x="4127482" y="2130133"/>
              <a:ext cx="880932" cy="154927"/>
            </a:xfrm>
            <a:custGeom>
              <a:avLst/>
              <a:gdLst/>
              <a:ahLst/>
              <a:cxnLst/>
              <a:rect l="l" t="t" r="r" b="b"/>
              <a:pathLst>
                <a:path w="33315" h="5859" extrusionOk="0">
                  <a:moveTo>
                    <a:pt x="1" y="4465"/>
                  </a:moveTo>
                  <a:lnTo>
                    <a:pt x="810" y="5858"/>
                  </a:lnTo>
                  <a:cubicBezTo>
                    <a:pt x="5478" y="3156"/>
                    <a:pt x="10883" y="1608"/>
                    <a:pt x="16658" y="1608"/>
                  </a:cubicBezTo>
                  <a:cubicBezTo>
                    <a:pt x="22432" y="1608"/>
                    <a:pt x="27849" y="3156"/>
                    <a:pt x="32505" y="5858"/>
                  </a:cubicBezTo>
                  <a:lnTo>
                    <a:pt x="33314" y="4465"/>
                  </a:lnTo>
                  <a:cubicBezTo>
                    <a:pt x="28397" y="1620"/>
                    <a:pt x="22718" y="0"/>
                    <a:pt x="16658" y="0"/>
                  </a:cubicBezTo>
                  <a:cubicBezTo>
                    <a:pt x="10597" y="0"/>
                    <a:pt x="4906" y="1620"/>
                    <a:pt x="1" y="44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>
              <a:extLst>
                <a:ext uri="{FF2B5EF4-FFF2-40B4-BE49-F238E27FC236}">
                  <a16:creationId xmlns:a16="http://schemas.microsoft.com/office/drawing/2014/main" id="{25C9910F-FAE6-9A4A-7035-C0FE30E4AD81}"/>
                </a:ext>
              </a:extLst>
            </p:cNvPr>
            <p:cNvSpPr/>
            <p:nvPr/>
          </p:nvSpPr>
          <p:spPr>
            <a:xfrm>
              <a:off x="4986950" y="3011306"/>
              <a:ext cx="462215" cy="762866"/>
            </a:xfrm>
            <a:custGeom>
              <a:avLst/>
              <a:gdLst/>
              <a:ahLst/>
              <a:cxnLst/>
              <a:rect l="l" t="t" r="r" b="b"/>
              <a:pathLst>
                <a:path w="17480" h="28850" extrusionOk="0">
                  <a:moveTo>
                    <a:pt x="1" y="27457"/>
                  </a:moveTo>
                  <a:lnTo>
                    <a:pt x="810" y="28850"/>
                  </a:lnTo>
                  <a:cubicBezTo>
                    <a:pt x="10764" y="23075"/>
                    <a:pt x="17479" y="12300"/>
                    <a:pt x="17479" y="1"/>
                  </a:cubicBezTo>
                  <a:lnTo>
                    <a:pt x="15872" y="1"/>
                  </a:lnTo>
                  <a:cubicBezTo>
                    <a:pt x="15872" y="11705"/>
                    <a:pt x="9490" y="21968"/>
                    <a:pt x="1" y="274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>
              <a:extLst>
                <a:ext uri="{FF2B5EF4-FFF2-40B4-BE49-F238E27FC236}">
                  <a16:creationId xmlns:a16="http://schemas.microsoft.com/office/drawing/2014/main" id="{A8FF4F34-4FD2-7AAF-20D5-00934273C8EA}"/>
                </a:ext>
              </a:extLst>
            </p:cNvPr>
            <p:cNvSpPr/>
            <p:nvPr/>
          </p:nvSpPr>
          <p:spPr>
            <a:xfrm>
              <a:off x="3686748" y="3011306"/>
              <a:ext cx="462188" cy="762866"/>
            </a:xfrm>
            <a:custGeom>
              <a:avLst/>
              <a:gdLst/>
              <a:ahLst/>
              <a:cxnLst/>
              <a:rect l="l" t="t" r="r" b="b"/>
              <a:pathLst>
                <a:path w="17479" h="28850" extrusionOk="0">
                  <a:moveTo>
                    <a:pt x="16669" y="28850"/>
                  </a:moveTo>
                  <a:lnTo>
                    <a:pt x="17478" y="27457"/>
                  </a:lnTo>
                  <a:cubicBezTo>
                    <a:pt x="8001" y="21968"/>
                    <a:pt x="1607" y="11705"/>
                    <a:pt x="1607" y="1"/>
                  </a:cubicBezTo>
                  <a:lnTo>
                    <a:pt x="0" y="1"/>
                  </a:lnTo>
                  <a:cubicBezTo>
                    <a:pt x="0" y="12300"/>
                    <a:pt x="6715" y="23075"/>
                    <a:pt x="16669" y="288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>
              <a:extLst>
                <a:ext uri="{FF2B5EF4-FFF2-40B4-BE49-F238E27FC236}">
                  <a16:creationId xmlns:a16="http://schemas.microsoft.com/office/drawing/2014/main" id="{9AF054E0-1658-5528-C41B-7B7B47BDC2AA}"/>
                </a:ext>
              </a:extLst>
            </p:cNvPr>
            <p:cNvSpPr/>
            <p:nvPr/>
          </p:nvSpPr>
          <p:spPr>
            <a:xfrm>
              <a:off x="3686748" y="2248195"/>
              <a:ext cx="462188" cy="763157"/>
            </a:xfrm>
            <a:custGeom>
              <a:avLst/>
              <a:gdLst/>
              <a:ahLst/>
              <a:cxnLst/>
              <a:rect l="l" t="t" r="r" b="b"/>
              <a:pathLst>
                <a:path w="17479" h="28861" extrusionOk="0">
                  <a:moveTo>
                    <a:pt x="17478" y="1393"/>
                  </a:moveTo>
                  <a:lnTo>
                    <a:pt x="16669" y="0"/>
                  </a:lnTo>
                  <a:cubicBezTo>
                    <a:pt x="6715" y="5775"/>
                    <a:pt x="0" y="16550"/>
                    <a:pt x="0" y="28861"/>
                  </a:cubicBezTo>
                  <a:lnTo>
                    <a:pt x="1607" y="28861"/>
                  </a:lnTo>
                  <a:cubicBezTo>
                    <a:pt x="1607" y="17145"/>
                    <a:pt x="8001" y="6894"/>
                    <a:pt x="17478" y="13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magine 5" descr="Immagine che contiene schermata, simbolo, cerchio, linea&#10;&#10;Il contenuto generato dall'IA potrebbe non essere corretto.">
            <a:extLst>
              <a:ext uri="{FF2B5EF4-FFF2-40B4-BE49-F238E27FC236}">
                <a16:creationId xmlns:a16="http://schemas.microsoft.com/office/drawing/2014/main" id="{C310D76A-9576-3E12-7582-DAFEF918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365" y="3691869"/>
            <a:ext cx="430457" cy="4304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CFE463B-44E1-18E5-10EC-D83B7EC19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147" y="1748753"/>
            <a:ext cx="437848" cy="4378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C9D41F-8C69-D988-C528-FD091EDFD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18" y="1736240"/>
            <a:ext cx="486131" cy="48613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50437A5-7475-7C01-C6C9-DB6533539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62" y="3667655"/>
            <a:ext cx="519401" cy="519401"/>
          </a:xfrm>
          <a:prstGeom prst="rect">
            <a:avLst/>
          </a:prstGeom>
        </p:spPr>
      </p:pic>
      <p:pic>
        <p:nvPicPr>
          <p:cNvPr id="5" name="Immagine 4" descr="Immagine che contiene schermata, modello, Simmetria, cerchio&#10;&#10;Il contenuto generato dall'IA potrebbe non essere corretto.">
            <a:extLst>
              <a:ext uri="{FF2B5EF4-FFF2-40B4-BE49-F238E27FC236}">
                <a16:creationId xmlns:a16="http://schemas.microsoft.com/office/drawing/2014/main" id="{6F973250-6AD4-0636-2687-8864C0C95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3102" y="2402658"/>
            <a:ext cx="902566" cy="9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0">
          <a:extLst>
            <a:ext uri="{FF2B5EF4-FFF2-40B4-BE49-F238E27FC236}">
              <a16:creationId xmlns:a16="http://schemas.microsoft.com/office/drawing/2014/main" id="{335AD7B0-6B55-2A68-A1A9-44DF0491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>
            <a:extLst>
              <a:ext uri="{FF2B5EF4-FFF2-40B4-BE49-F238E27FC236}">
                <a16:creationId xmlns:a16="http://schemas.microsoft.com/office/drawing/2014/main" id="{A5A1EF6D-39AE-8214-EE2C-13FB225F2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sp>
        <p:nvSpPr>
          <p:cNvPr id="2462" name="Google Shape;2462;p33">
            <a:extLst>
              <a:ext uri="{FF2B5EF4-FFF2-40B4-BE49-F238E27FC236}">
                <a16:creationId xmlns:a16="http://schemas.microsoft.com/office/drawing/2014/main" id="{DE7ABAC9-1182-806D-1791-78E069A7FFB0}"/>
              </a:ext>
            </a:extLst>
          </p:cNvPr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>
            <a:extLst>
              <a:ext uri="{FF2B5EF4-FFF2-40B4-BE49-F238E27FC236}">
                <a16:creationId xmlns:a16="http://schemas.microsoft.com/office/drawing/2014/main" id="{3DB7D5C1-CCAA-B0F5-818A-75F4B0DF9486}"/>
              </a:ext>
            </a:extLst>
          </p:cNvPr>
          <p:cNvGrpSpPr/>
          <p:nvPr/>
        </p:nvGrpSpPr>
        <p:grpSpPr>
          <a:xfrm>
            <a:off x="1006237" y="1748659"/>
            <a:ext cx="1746600" cy="2894874"/>
            <a:chOff x="1006237" y="1862809"/>
            <a:chExt cx="1746600" cy="2894874"/>
          </a:xfrm>
        </p:grpSpPr>
        <p:sp>
          <p:nvSpPr>
            <p:cNvPr id="2464" name="Google Shape;2464;p33">
              <a:extLst>
                <a:ext uri="{FF2B5EF4-FFF2-40B4-BE49-F238E27FC236}">
                  <a16:creationId xmlns:a16="http://schemas.microsoft.com/office/drawing/2014/main" id="{FAFAF2BE-37F5-97A3-5D91-603E12FFDA9C}"/>
                </a:ext>
              </a:extLst>
            </p:cNvPr>
            <p:cNvSpPr txBox="1"/>
            <p:nvPr/>
          </p:nvSpPr>
          <p:spPr>
            <a:xfrm>
              <a:off x="1006237" y="4186183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>
              <a:extLst>
                <a:ext uri="{FF2B5EF4-FFF2-40B4-BE49-F238E27FC236}">
                  <a16:creationId xmlns:a16="http://schemas.microsoft.com/office/drawing/2014/main" id="{DE8E4545-58C6-882F-979D-0AAE34516A5B}"/>
                </a:ext>
              </a:extLst>
            </p:cNvPr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TRAIN</a:t>
              </a:r>
              <a:endParaRPr sz="1600"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>
            <a:extLst>
              <a:ext uri="{FF2B5EF4-FFF2-40B4-BE49-F238E27FC236}">
                <a16:creationId xmlns:a16="http://schemas.microsoft.com/office/drawing/2014/main" id="{1D0E06A1-3338-DEB7-2FB6-7AFE37F8BA14}"/>
              </a:ext>
            </a:extLst>
          </p:cNvPr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>
              <a:extLst>
                <a:ext uri="{FF2B5EF4-FFF2-40B4-BE49-F238E27FC236}">
                  <a16:creationId xmlns:a16="http://schemas.microsoft.com/office/drawing/2014/main" id="{1F39CB77-B93B-FE6C-7621-1EE630B299F6}"/>
                </a:ext>
              </a:extLst>
            </p:cNvPr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>
              <a:extLst>
                <a:ext uri="{FF2B5EF4-FFF2-40B4-BE49-F238E27FC236}">
                  <a16:creationId xmlns:a16="http://schemas.microsoft.com/office/drawing/2014/main" id="{6E1686D6-1E18-45BC-6349-EF1B088C4E8C}"/>
                </a:ext>
              </a:extLst>
            </p:cNvPr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>
            <a:extLst>
              <a:ext uri="{FF2B5EF4-FFF2-40B4-BE49-F238E27FC236}">
                <a16:creationId xmlns:a16="http://schemas.microsoft.com/office/drawing/2014/main" id="{F50FAC5E-B042-0E48-8795-09CB7C673DFD}"/>
              </a:ext>
            </a:extLst>
          </p:cNvPr>
          <p:cNvGrpSpPr/>
          <p:nvPr/>
        </p:nvGrpSpPr>
        <p:grpSpPr>
          <a:xfrm>
            <a:off x="4644565" y="1748659"/>
            <a:ext cx="1746600" cy="2992043"/>
            <a:chOff x="4644565" y="1862809"/>
            <a:chExt cx="1746600" cy="2992043"/>
          </a:xfrm>
        </p:grpSpPr>
        <p:sp>
          <p:nvSpPr>
            <p:cNvPr id="2470" name="Google Shape;2470;p33">
              <a:extLst>
                <a:ext uri="{FF2B5EF4-FFF2-40B4-BE49-F238E27FC236}">
                  <a16:creationId xmlns:a16="http://schemas.microsoft.com/office/drawing/2014/main" id="{BA97EF32-67A9-7925-C690-00CFE5A473A2}"/>
                </a:ext>
              </a:extLst>
            </p:cNvPr>
            <p:cNvSpPr txBox="1"/>
            <p:nvPr/>
          </p:nvSpPr>
          <p:spPr>
            <a:xfrm>
              <a:off x="4644565" y="428335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 and progressive pruning 0–90%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>
              <a:extLst>
                <a:ext uri="{FF2B5EF4-FFF2-40B4-BE49-F238E27FC236}">
                  <a16:creationId xmlns:a16="http://schemas.microsoft.com/office/drawing/2014/main" id="{A99E6CCE-88A8-AC51-33FC-4675CA1B4052}"/>
                </a:ext>
              </a:extLst>
            </p:cNvPr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DEFEND </a:t>
              </a:r>
              <a:endParaRPr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>
            <a:extLst>
              <a:ext uri="{FF2B5EF4-FFF2-40B4-BE49-F238E27FC236}">
                <a16:creationId xmlns:a16="http://schemas.microsoft.com/office/drawing/2014/main" id="{949949A8-FC40-6EA9-44E9-3BE4ABF55628}"/>
              </a:ext>
            </a:extLst>
          </p:cNvPr>
          <p:cNvGrpSpPr/>
          <p:nvPr/>
        </p:nvGrpSpPr>
        <p:grpSpPr>
          <a:xfrm>
            <a:off x="6431474" y="1172942"/>
            <a:ext cx="1746600" cy="2977231"/>
            <a:chOff x="6431474" y="1287092"/>
            <a:chExt cx="1746600" cy="2977231"/>
          </a:xfrm>
        </p:grpSpPr>
        <p:sp>
          <p:nvSpPr>
            <p:cNvPr id="2473" name="Google Shape;2473;p33">
              <a:extLst>
                <a:ext uri="{FF2B5EF4-FFF2-40B4-BE49-F238E27FC236}">
                  <a16:creationId xmlns:a16="http://schemas.microsoft.com/office/drawing/2014/main" id="{F5F69909-3958-5111-535E-72C70DB34E43}"/>
                </a:ext>
              </a:extLst>
            </p:cNvPr>
            <p:cNvSpPr txBox="1"/>
            <p:nvPr/>
          </p:nvSpPr>
          <p:spPr>
            <a:xfrm>
              <a:off x="6431474" y="128709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 score calculation and comparison with Isolation Forest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>
              <a:extLst>
                <a:ext uri="{FF2B5EF4-FFF2-40B4-BE49-F238E27FC236}">
                  <a16:creationId xmlns:a16="http://schemas.microsoft.com/office/drawing/2014/main" id="{6C4D0C10-5803-9C8F-D9A8-1283595725B2}"/>
                </a:ext>
              </a:extLst>
            </p:cNvPr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COMPARE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" name="Google Shape;2515;p33">
            <a:extLst>
              <a:ext uri="{FF2B5EF4-FFF2-40B4-BE49-F238E27FC236}">
                <a16:creationId xmlns:a16="http://schemas.microsoft.com/office/drawing/2014/main" id="{21A902CE-3AFB-AEEA-BE52-F56574E77016}"/>
              </a:ext>
            </a:extLst>
          </p:cNvPr>
          <p:cNvSpPr/>
          <p:nvPr/>
        </p:nvSpPr>
        <p:spPr>
          <a:xfrm>
            <a:off x="6601591" y="2272011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09" y="0"/>
                </a:moveTo>
                <a:cubicBezTo>
                  <a:pt x="19201" y="0"/>
                  <a:pt x="13191" y="2386"/>
                  <a:pt x="8694" y="6883"/>
                </a:cubicBezTo>
                <a:cubicBezTo>
                  <a:pt x="2007" y="13570"/>
                  <a:pt x="1" y="23662"/>
                  <a:pt x="3618" y="32446"/>
                </a:cubicBezTo>
                <a:cubicBezTo>
                  <a:pt x="7265" y="41200"/>
                  <a:pt x="15806" y="46914"/>
                  <a:pt x="25290" y="46914"/>
                </a:cubicBezTo>
                <a:cubicBezTo>
                  <a:pt x="38238" y="46914"/>
                  <a:pt x="48755" y="36397"/>
                  <a:pt x="48755" y="23449"/>
                </a:cubicBezTo>
                <a:cubicBezTo>
                  <a:pt x="48725" y="13965"/>
                  <a:pt x="43010" y="5424"/>
                  <a:pt x="34257" y="1777"/>
                </a:cubicBezTo>
                <a:cubicBezTo>
                  <a:pt x="31364" y="581"/>
                  <a:pt x="28324" y="0"/>
                  <a:pt x="253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476;p33"/>
          <p:cNvSpPr/>
          <p:nvPr/>
        </p:nvSpPr>
        <p:spPr>
          <a:xfrm>
            <a:off x="1176368" y="2272011"/>
            <a:ext cx="1406338" cy="1353380"/>
          </a:xfrm>
          <a:custGeom>
            <a:avLst/>
            <a:gdLst/>
            <a:ahLst/>
            <a:cxnLst/>
            <a:rect l="l" t="t" r="r" b="b"/>
            <a:pathLst>
              <a:path w="48755" h="46915" extrusionOk="0">
                <a:moveTo>
                  <a:pt x="25310" y="0"/>
                </a:moveTo>
                <a:cubicBezTo>
                  <a:pt x="19204" y="0"/>
                  <a:pt x="13201" y="2386"/>
                  <a:pt x="8724" y="6883"/>
                </a:cubicBezTo>
                <a:cubicBezTo>
                  <a:pt x="2006" y="13570"/>
                  <a:pt x="0" y="23662"/>
                  <a:pt x="3617" y="32446"/>
                </a:cubicBezTo>
                <a:cubicBezTo>
                  <a:pt x="7265" y="41200"/>
                  <a:pt x="15806" y="46914"/>
                  <a:pt x="25289" y="46914"/>
                </a:cubicBezTo>
                <a:cubicBezTo>
                  <a:pt x="38238" y="46914"/>
                  <a:pt x="48755" y="36397"/>
                  <a:pt x="48755" y="23449"/>
                </a:cubicBezTo>
                <a:cubicBezTo>
                  <a:pt x="48755" y="13965"/>
                  <a:pt x="43041" y="5424"/>
                  <a:pt x="34256" y="1777"/>
                </a:cubicBezTo>
                <a:cubicBezTo>
                  <a:pt x="31363" y="581"/>
                  <a:pt x="28324" y="0"/>
                  <a:pt x="25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87;p33">
            <a:extLst>
              <a:ext uri="{FF2B5EF4-FFF2-40B4-BE49-F238E27FC236}">
                <a16:creationId xmlns:a16="http://schemas.microsoft.com/office/drawing/2014/main" id="{1834CF54-487D-B3F2-E699-A83B06DBDD55}"/>
              </a:ext>
            </a:extLst>
          </p:cNvPr>
          <p:cNvSpPr/>
          <p:nvPr/>
        </p:nvSpPr>
        <p:spPr>
          <a:xfrm>
            <a:off x="2985356" y="2272011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10" y="0"/>
                </a:moveTo>
                <a:cubicBezTo>
                  <a:pt x="19201" y="0"/>
                  <a:pt x="13192" y="2386"/>
                  <a:pt x="8694" y="6883"/>
                </a:cubicBezTo>
                <a:cubicBezTo>
                  <a:pt x="2007" y="13570"/>
                  <a:pt x="1" y="23662"/>
                  <a:pt x="3618" y="32446"/>
                </a:cubicBezTo>
                <a:cubicBezTo>
                  <a:pt x="7265" y="41200"/>
                  <a:pt x="15807" y="46914"/>
                  <a:pt x="25290" y="46914"/>
                </a:cubicBezTo>
                <a:cubicBezTo>
                  <a:pt x="38239" y="46914"/>
                  <a:pt x="48756" y="36397"/>
                  <a:pt x="48756" y="23449"/>
                </a:cubicBezTo>
                <a:cubicBezTo>
                  <a:pt x="48756" y="13965"/>
                  <a:pt x="43041" y="5424"/>
                  <a:pt x="34257" y="1777"/>
                </a:cubicBezTo>
                <a:cubicBezTo>
                  <a:pt x="31364" y="581"/>
                  <a:pt x="28325" y="0"/>
                  <a:pt x="25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06;p33">
            <a:extLst>
              <a:ext uri="{FF2B5EF4-FFF2-40B4-BE49-F238E27FC236}">
                <a16:creationId xmlns:a16="http://schemas.microsoft.com/office/drawing/2014/main" id="{C53B0218-435C-FF02-42F7-52B0C52E48A4}"/>
              </a:ext>
            </a:extLst>
          </p:cNvPr>
          <p:cNvSpPr/>
          <p:nvPr/>
        </p:nvSpPr>
        <p:spPr>
          <a:xfrm>
            <a:off x="4793179" y="2281414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20" y="0"/>
                </a:moveTo>
                <a:cubicBezTo>
                  <a:pt x="19205" y="0"/>
                  <a:pt x="13201" y="2386"/>
                  <a:pt x="8724" y="6883"/>
                </a:cubicBezTo>
                <a:cubicBezTo>
                  <a:pt x="2007" y="13570"/>
                  <a:pt x="1" y="23662"/>
                  <a:pt x="3648" y="32446"/>
                </a:cubicBezTo>
                <a:cubicBezTo>
                  <a:pt x="7265" y="41200"/>
                  <a:pt x="15806" y="46914"/>
                  <a:pt x="25290" y="46914"/>
                </a:cubicBezTo>
                <a:cubicBezTo>
                  <a:pt x="38269" y="46914"/>
                  <a:pt x="48755" y="36397"/>
                  <a:pt x="48755" y="23449"/>
                </a:cubicBezTo>
                <a:cubicBezTo>
                  <a:pt x="48755" y="13965"/>
                  <a:pt x="43041" y="5424"/>
                  <a:pt x="34287" y="1777"/>
                </a:cubicBezTo>
                <a:cubicBezTo>
                  <a:pt x="31384" y="581"/>
                  <a:pt x="28338" y="0"/>
                  <a:pt x="253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Immagine 26" descr="Immagine che contiene Carattere, log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60BCF77-77B8-DA54-B63D-79C22320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804" y="2634145"/>
            <a:ext cx="647918" cy="647918"/>
          </a:xfrm>
          <a:prstGeom prst="rect">
            <a:avLst/>
          </a:prstGeom>
        </p:spPr>
      </p:pic>
      <p:pic>
        <p:nvPicPr>
          <p:cNvPr id="35" name="Immagine 34" descr="Immagine che contiene Elementi grafici, Carattere, grafica, logo&#10;&#10;Il contenuto generato dall'IA potrebbe non essere corretto.">
            <a:extLst>
              <a:ext uri="{FF2B5EF4-FFF2-40B4-BE49-F238E27FC236}">
                <a16:creationId xmlns:a16="http://schemas.microsoft.com/office/drawing/2014/main" id="{CE0F2313-2E17-76E3-6CC0-146C2AC6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46" y="2313331"/>
            <a:ext cx="1219924" cy="1219924"/>
          </a:xfrm>
          <a:prstGeom prst="rect">
            <a:avLst/>
          </a:prstGeom>
        </p:spPr>
      </p:pic>
      <p:pic>
        <p:nvPicPr>
          <p:cNvPr id="37" name="Immagine 36" descr="Immagine che contiene logo, simbolo, Elementi grafici, emblema&#10;&#10;Il contenuto generato dall'IA potrebbe non essere corretto.">
            <a:extLst>
              <a:ext uri="{FF2B5EF4-FFF2-40B4-BE49-F238E27FC236}">
                <a16:creationId xmlns:a16="http://schemas.microsoft.com/office/drawing/2014/main" id="{9A3E3462-9B61-4708-DF48-4633A38DF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13" y="2359779"/>
            <a:ext cx="1236402" cy="1236402"/>
          </a:xfrm>
          <a:prstGeom prst="rect">
            <a:avLst/>
          </a:prstGeom>
        </p:spPr>
      </p:pic>
      <p:pic>
        <p:nvPicPr>
          <p:cNvPr id="39" name="Immagine 38" descr="Immagine che contiene simbolo, Carattere, Elementi grafici, bianco&#10;&#10;Il contenuto generato dall'IA potrebbe non essere corretto.">
            <a:extLst>
              <a:ext uri="{FF2B5EF4-FFF2-40B4-BE49-F238E27FC236}">
                <a16:creationId xmlns:a16="http://schemas.microsoft.com/office/drawing/2014/main" id="{C80975A2-C31D-09EA-CCC0-29F616DC6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679" y="2359779"/>
            <a:ext cx="1085621" cy="10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23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sp>
        <p:nvSpPr>
          <p:cNvPr id="3787" name="Google Shape;3787;p41"/>
          <p:cNvSpPr/>
          <p:nvPr/>
        </p:nvSpPr>
        <p:spPr>
          <a:xfrm>
            <a:off x="5803451" y="319933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/>
          <p:cNvSpPr/>
          <p:nvPr/>
        </p:nvSpPr>
        <p:spPr>
          <a:xfrm>
            <a:off x="5782248" y="317440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/>
          <p:cNvGrpSpPr/>
          <p:nvPr/>
        </p:nvGrpSpPr>
        <p:grpSpPr>
          <a:xfrm>
            <a:off x="4528076" y="421292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/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2" name="Google Shape;3792;p41"/>
          <p:cNvSpPr/>
          <p:nvPr/>
        </p:nvSpPr>
        <p:spPr>
          <a:xfrm>
            <a:off x="5782248" y="166753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41"/>
          <p:cNvSpPr/>
          <p:nvPr/>
        </p:nvSpPr>
        <p:spPr>
          <a:xfrm>
            <a:off x="3261297" y="166753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5" name="Google Shape;3795;p41"/>
          <p:cNvGrpSpPr/>
          <p:nvPr/>
        </p:nvGrpSpPr>
        <p:grpSpPr>
          <a:xfrm>
            <a:off x="1602985" y="183971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/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/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/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/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/>
          <p:cNvGrpSpPr/>
          <p:nvPr/>
        </p:nvGrpSpPr>
        <p:grpSpPr>
          <a:xfrm>
            <a:off x="2005640" y="319933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/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/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/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/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/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/>
          <p:cNvGrpSpPr/>
          <p:nvPr/>
        </p:nvGrpSpPr>
        <p:grpSpPr>
          <a:xfrm>
            <a:off x="3285310" y="146325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/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/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/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/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/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/>
          <p:cNvGrpSpPr/>
          <p:nvPr/>
        </p:nvGrpSpPr>
        <p:grpSpPr>
          <a:xfrm>
            <a:off x="5384598" y="337186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/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/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9" name="Google Shape;3869;p41"/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/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/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/>
          <p:cNvGrpSpPr/>
          <p:nvPr/>
        </p:nvGrpSpPr>
        <p:grpSpPr>
          <a:xfrm>
            <a:off x="5806611" y="146325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/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/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/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/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/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/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4" name="Google Shape;3884;p41"/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/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/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/>
          <p:cNvGrpSpPr/>
          <p:nvPr/>
        </p:nvGrpSpPr>
        <p:grpSpPr>
          <a:xfrm>
            <a:off x="3916155" y="295724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/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NOISE</a:t>
              </a:r>
              <a:endParaRPr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/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/>
          <p:cNvGrpSpPr/>
          <p:nvPr/>
        </p:nvGrpSpPr>
        <p:grpSpPr>
          <a:xfrm>
            <a:off x="1400739" y="295725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/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TRAIN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/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/>
          <p:cNvGrpSpPr/>
          <p:nvPr/>
        </p:nvGrpSpPr>
        <p:grpSpPr>
          <a:xfrm>
            <a:off x="2663874" y="174676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/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POISON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/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lang="en-US"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/>
          <p:cNvGrpSpPr/>
          <p:nvPr/>
        </p:nvGrpSpPr>
        <p:grpSpPr>
          <a:xfrm>
            <a:off x="6439006" y="2957250"/>
            <a:ext cx="1265700" cy="1102009"/>
            <a:chOff x="5906743" y="2957250"/>
            <a:chExt cx="1265700" cy="1102009"/>
          </a:xfrm>
        </p:grpSpPr>
        <p:sp>
          <p:nvSpPr>
            <p:cNvPr id="3922" name="Google Shape;3922;p41"/>
            <p:cNvSpPr txBox="1"/>
            <p:nvPr/>
          </p:nvSpPr>
          <p:spPr>
            <a:xfrm>
              <a:off x="5906743" y="3524359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 score calculation and comparison with Isolation Forest</a:t>
              </a:r>
            </a:p>
          </p:txBody>
        </p:sp>
        <p:sp>
          <p:nvSpPr>
            <p:cNvPr id="3923" name="Google Shape;3923;p41"/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COMPARISON</a:t>
              </a:r>
              <a:endParaRPr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/>
          <p:cNvGrpSpPr/>
          <p:nvPr/>
        </p:nvGrpSpPr>
        <p:grpSpPr>
          <a:xfrm>
            <a:off x="5177580" y="174676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/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PRUNING</a:t>
              </a:r>
              <a:endParaRPr dirty="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/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Progressive pruning 0–90%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" name="Immagine 4" descr="Immagine che contiene simbolo, Carattere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2FC94C25-ABA0-015B-B80C-93D078CC3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96" y="2041899"/>
            <a:ext cx="432897" cy="432897"/>
          </a:xfrm>
          <a:prstGeom prst="rect">
            <a:avLst/>
          </a:prstGeom>
        </p:spPr>
      </p:pic>
      <p:pic>
        <p:nvPicPr>
          <p:cNvPr id="7" name="Immagine 6" descr="Immagine che contiene simbolo, cartello&#10;&#10;Il contenuto generato dall'IA potrebbe non essere corretto.">
            <a:extLst>
              <a:ext uri="{FF2B5EF4-FFF2-40B4-BE49-F238E27FC236}">
                <a16:creationId xmlns:a16="http://schemas.microsoft.com/office/drawing/2014/main" id="{BD012FD2-859D-9D21-E2FF-7BF20B416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70" y="3393894"/>
            <a:ext cx="718191" cy="718191"/>
          </a:xfrm>
          <a:prstGeom prst="rect">
            <a:avLst/>
          </a:prstGeom>
        </p:spPr>
      </p:pic>
      <p:sp>
        <p:nvSpPr>
          <p:cNvPr id="3794" name="Google Shape;3794;p41"/>
          <p:cNvSpPr/>
          <p:nvPr/>
        </p:nvSpPr>
        <p:spPr>
          <a:xfrm>
            <a:off x="3261297" y="317440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 descr="Immagine che contiene arte, design&#10;&#10;Il contenuto generato dall'IA potrebbe non essere corretto.">
            <a:extLst>
              <a:ext uri="{FF2B5EF4-FFF2-40B4-BE49-F238E27FC236}">
                <a16:creationId xmlns:a16="http://schemas.microsoft.com/office/drawing/2014/main" id="{3ACF08CD-E9CC-95B6-0725-668C9CB1C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219" y="3408421"/>
            <a:ext cx="763536" cy="763536"/>
          </a:xfrm>
          <a:prstGeom prst="rect">
            <a:avLst/>
          </a:prstGeom>
        </p:spPr>
      </p:pic>
      <p:pic>
        <p:nvPicPr>
          <p:cNvPr id="13" name="Immagine 12" descr="Immagine che contiene schermata, viola, Elementi grafici, violetto&#10;&#10;Il contenuto generato dall'IA potrebbe non essere corretto.">
            <a:extLst>
              <a:ext uri="{FF2B5EF4-FFF2-40B4-BE49-F238E27FC236}">
                <a16:creationId xmlns:a16="http://schemas.microsoft.com/office/drawing/2014/main" id="{4E11EECF-AC16-756F-837E-22C51A475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620" y="1974441"/>
            <a:ext cx="457234" cy="457234"/>
          </a:xfrm>
          <a:prstGeom prst="rect">
            <a:avLst/>
          </a:prstGeom>
        </p:spPr>
      </p:pic>
      <p:pic>
        <p:nvPicPr>
          <p:cNvPr id="15" name="Immagine 14" descr="Immagine che contiene Elementi grafici, design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DB034FEA-5975-DFDA-F685-C9C28DF81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188" y="1934901"/>
            <a:ext cx="548962" cy="5489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3">
          <a:extLst>
            <a:ext uri="{FF2B5EF4-FFF2-40B4-BE49-F238E27FC236}">
              <a16:creationId xmlns:a16="http://schemas.microsoft.com/office/drawing/2014/main" id="{EEDE9F0E-5716-B2E6-6729-280E31813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>
            <a:extLst>
              <a:ext uri="{FF2B5EF4-FFF2-40B4-BE49-F238E27FC236}">
                <a16:creationId xmlns:a16="http://schemas.microsoft.com/office/drawing/2014/main" id="{33E6A604-B503-A9FE-7A65-12D283A95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Expected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dirty="0"/>
          </a:p>
        </p:txBody>
      </p:sp>
      <p:grpSp>
        <p:nvGrpSpPr>
          <p:cNvPr id="3935" name="Google Shape;3935;p42">
            <a:extLst>
              <a:ext uri="{FF2B5EF4-FFF2-40B4-BE49-F238E27FC236}">
                <a16:creationId xmlns:a16="http://schemas.microsoft.com/office/drawing/2014/main" id="{2C499EEB-E17F-37C6-A607-D03F4EE4CD70}"/>
              </a:ext>
            </a:extLst>
          </p:cNvPr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>
              <a:extLst>
                <a:ext uri="{FF2B5EF4-FFF2-40B4-BE49-F238E27FC236}">
                  <a16:creationId xmlns:a16="http://schemas.microsoft.com/office/drawing/2014/main" id="{A70E0F09-FC78-CEF2-2056-2CEE10D02234}"/>
                </a:ext>
              </a:extLst>
            </p:cNvPr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>
              <a:extLst>
                <a:ext uri="{FF2B5EF4-FFF2-40B4-BE49-F238E27FC236}">
                  <a16:creationId xmlns:a16="http://schemas.microsoft.com/office/drawing/2014/main" id="{6DB25FB1-8880-5A46-4A3A-BD6A06B15952}"/>
                </a:ext>
              </a:extLst>
            </p:cNvPr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>
              <a:extLst>
                <a:ext uri="{FF2B5EF4-FFF2-40B4-BE49-F238E27FC236}">
                  <a16:creationId xmlns:a16="http://schemas.microsoft.com/office/drawing/2014/main" id="{55C5B5EB-C69E-3A3A-9660-3C80D39D1E57}"/>
                </a:ext>
              </a:extLst>
            </p:cNvPr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>
              <a:extLst>
                <a:ext uri="{FF2B5EF4-FFF2-40B4-BE49-F238E27FC236}">
                  <a16:creationId xmlns:a16="http://schemas.microsoft.com/office/drawing/2014/main" id="{C8FB86D8-5ED3-50BD-9C0E-02029ED85BCD}"/>
                </a:ext>
              </a:extLst>
            </p:cNvPr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>
              <a:extLst>
                <a:ext uri="{FF2B5EF4-FFF2-40B4-BE49-F238E27FC236}">
                  <a16:creationId xmlns:a16="http://schemas.microsoft.com/office/drawing/2014/main" id="{DC98D37A-E224-9BD6-1D2E-9E95622A1A6A}"/>
                </a:ext>
              </a:extLst>
            </p:cNvPr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>
              <a:extLst>
                <a:ext uri="{FF2B5EF4-FFF2-40B4-BE49-F238E27FC236}">
                  <a16:creationId xmlns:a16="http://schemas.microsoft.com/office/drawing/2014/main" id="{56E8332E-F036-7B3D-135E-D847A04998FF}"/>
                </a:ext>
              </a:extLst>
            </p:cNvPr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>
              <a:extLst>
                <a:ext uri="{FF2B5EF4-FFF2-40B4-BE49-F238E27FC236}">
                  <a16:creationId xmlns:a16="http://schemas.microsoft.com/office/drawing/2014/main" id="{C6209423-00CF-F8CA-1D71-B761B38D2B1F}"/>
                </a:ext>
              </a:extLst>
            </p:cNvPr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>
              <a:extLst>
                <a:ext uri="{FF2B5EF4-FFF2-40B4-BE49-F238E27FC236}">
                  <a16:creationId xmlns:a16="http://schemas.microsoft.com/office/drawing/2014/main" id="{A8CD7EF2-47C5-790D-4830-B8C9F47EEB67}"/>
                </a:ext>
              </a:extLst>
            </p:cNvPr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>
              <a:extLst>
                <a:ext uri="{FF2B5EF4-FFF2-40B4-BE49-F238E27FC236}">
                  <a16:creationId xmlns:a16="http://schemas.microsoft.com/office/drawing/2014/main" id="{6EF7B765-E204-D35D-829F-C60A5F098D54}"/>
                </a:ext>
              </a:extLst>
            </p:cNvPr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>
              <a:extLst>
                <a:ext uri="{FF2B5EF4-FFF2-40B4-BE49-F238E27FC236}">
                  <a16:creationId xmlns:a16="http://schemas.microsoft.com/office/drawing/2014/main" id="{19293F46-BE7D-D174-45A6-92D354D34AE3}"/>
                </a:ext>
              </a:extLst>
            </p:cNvPr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>
              <a:extLst>
                <a:ext uri="{FF2B5EF4-FFF2-40B4-BE49-F238E27FC236}">
                  <a16:creationId xmlns:a16="http://schemas.microsoft.com/office/drawing/2014/main" id="{6913CB9C-1B15-CB34-F755-EAAE8C702250}"/>
                </a:ext>
              </a:extLst>
            </p:cNvPr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>
              <a:extLst>
                <a:ext uri="{FF2B5EF4-FFF2-40B4-BE49-F238E27FC236}">
                  <a16:creationId xmlns:a16="http://schemas.microsoft.com/office/drawing/2014/main" id="{688CC9C8-9E5C-7003-129D-3C37B320C53B}"/>
                </a:ext>
              </a:extLst>
            </p:cNvPr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>
              <a:extLst>
                <a:ext uri="{FF2B5EF4-FFF2-40B4-BE49-F238E27FC236}">
                  <a16:creationId xmlns:a16="http://schemas.microsoft.com/office/drawing/2014/main" id="{DAE7C00C-2023-4970-C163-E316CF99B497}"/>
                </a:ext>
              </a:extLst>
            </p:cNvPr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>
              <a:extLst>
                <a:ext uri="{FF2B5EF4-FFF2-40B4-BE49-F238E27FC236}">
                  <a16:creationId xmlns:a16="http://schemas.microsoft.com/office/drawing/2014/main" id="{24040957-1A61-A62B-CE31-0876A82B2130}"/>
                </a:ext>
              </a:extLst>
            </p:cNvPr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>
              <a:extLst>
                <a:ext uri="{FF2B5EF4-FFF2-40B4-BE49-F238E27FC236}">
                  <a16:creationId xmlns:a16="http://schemas.microsoft.com/office/drawing/2014/main" id="{FDB10F8B-A519-A954-3773-805BE78953C4}"/>
                </a:ext>
              </a:extLst>
            </p:cNvPr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>
              <a:extLst>
                <a:ext uri="{FF2B5EF4-FFF2-40B4-BE49-F238E27FC236}">
                  <a16:creationId xmlns:a16="http://schemas.microsoft.com/office/drawing/2014/main" id="{F4AFF656-6591-228C-45CD-905FEF385B88}"/>
                </a:ext>
              </a:extLst>
            </p:cNvPr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>
              <a:extLst>
                <a:ext uri="{FF2B5EF4-FFF2-40B4-BE49-F238E27FC236}">
                  <a16:creationId xmlns:a16="http://schemas.microsoft.com/office/drawing/2014/main" id="{FDC887D3-E0AA-CB1E-DF28-16AB7A9D3444}"/>
                </a:ext>
              </a:extLst>
            </p:cNvPr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>
              <a:extLst>
                <a:ext uri="{FF2B5EF4-FFF2-40B4-BE49-F238E27FC236}">
                  <a16:creationId xmlns:a16="http://schemas.microsoft.com/office/drawing/2014/main" id="{3AF806A8-5C38-B710-1BD5-287BC815BD19}"/>
                </a:ext>
              </a:extLst>
            </p:cNvPr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>
              <a:extLst>
                <a:ext uri="{FF2B5EF4-FFF2-40B4-BE49-F238E27FC236}">
                  <a16:creationId xmlns:a16="http://schemas.microsoft.com/office/drawing/2014/main" id="{CCEAC579-1FF5-550B-DB7A-D4771CAD8185}"/>
                </a:ext>
              </a:extLst>
            </p:cNvPr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>
              <a:extLst>
                <a:ext uri="{FF2B5EF4-FFF2-40B4-BE49-F238E27FC236}">
                  <a16:creationId xmlns:a16="http://schemas.microsoft.com/office/drawing/2014/main" id="{7F53CEE5-F5CC-E13E-5B67-9B0F709C2ACF}"/>
                </a:ext>
              </a:extLst>
            </p:cNvPr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>
              <a:extLst>
                <a:ext uri="{FF2B5EF4-FFF2-40B4-BE49-F238E27FC236}">
                  <a16:creationId xmlns:a16="http://schemas.microsoft.com/office/drawing/2014/main" id="{FD3E1454-E442-0520-5290-84B7BBC8040C}"/>
                </a:ext>
              </a:extLst>
            </p:cNvPr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>
              <a:extLst>
                <a:ext uri="{FF2B5EF4-FFF2-40B4-BE49-F238E27FC236}">
                  <a16:creationId xmlns:a16="http://schemas.microsoft.com/office/drawing/2014/main" id="{AFF29EB5-FD22-FC60-2D81-E8BC742B13F0}"/>
                </a:ext>
              </a:extLst>
            </p:cNvPr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>
              <a:extLst>
                <a:ext uri="{FF2B5EF4-FFF2-40B4-BE49-F238E27FC236}">
                  <a16:creationId xmlns:a16="http://schemas.microsoft.com/office/drawing/2014/main" id="{B322A4A6-68B9-0554-FBB6-692621DA14BF}"/>
                </a:ext>
              </a:extLst>
            </p:cNvPr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>
              <a:extLst>
                <a:ext uri="{FF2B5EF4-FFF2-40B4-BE49-F238E27FC236}">
                  <a16:creationId xmlns:a16="http://schemas.microsoft.com/office/drawing/2014/main" id="{23942D7D-39CB-580A-B98E-B960344667F4}"/>
                </a:ext>
              </a:extLst>
            </p:cNvPr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>
              <a:extLst>
                <a:ext uri="{FF2B5EF4-FFF2-40B4-BE49-F238E27FC236}">
                  <a16:creationId xmlns:a16="http://schemas.microsoft.com/office/drawing/2014/main" id="{B783E174-600B-4BFB-44C4-DECC989AF82B}"/>
                </a:ext>
              </a:extLst>
            </p:cNvPr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>
              <a:extLst>
                <a:ext uri="{FF2B5EF4-FFF2-40B4-BE49-F238E27FC236}">
                  <a16:creationId xmlns:a16="http://schemas.microsoft.com/office/drawing/2014/main" id="{8C637601-119B-5281-B969-F819E0AC8BB7}"/>
                </a:ext>
              </a:extLst>
            </p:cNvPr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>
              <a:extLst>
                <a:ext uri="{FF2B5EF4-FFF2-40B4-BE49-F238E27FC236}">
                  <a16:creationId xmlns:a16="http://schemas.microsoft.com/office/drawing/2014/main" id="{4C6B873B-B8FF-5A40-8E22-B1BD54EAAC8E}"/>
                </a:ext>
              </a:extLst>
            </p:cNvPr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>
              <a:extLst>
                <a:ext uri="{FF2B5EF4-FFF2-40B4-BE49-F238E27FC236}">
                  <a16:creationId xmlns:a16="http://schemas.microsoft.com/office/drawing/2014/main" id="{DD9ABD62-BF98-81C0-D477-577FBFB062A1}"/>
                </a:ext>
              </a:extLst>
            </p:cNvPr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>
              <a:extLst>
                <a:ext uri="{FF2B5EF4-FFF2-40B4-BE49-F238E27FC236}">
                  <a16:creationId xmlns:a16="http://schemas.microsoft.com/office/drawing/2014/main" id="{CE0AA748-9193-5E4F-9A92-2649C7721C27}"/>
                </a:ext>
              </a:extLst>
            </p:cNvPr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>
              <a:extLst>
                <a:ext uri="{FF2B5EF4-FFF2-40B4-BE49-F238E27FC236}">
                  <a16:creationId xmlns:a16="http://schemas.microsoft.com/office/drawing/2014/main" id="{52D3164B-A4FA-9692-B4F7-1BD0F9470B1B}"/>
                </a:ext>
              </a:extLst>
            </p:cNvPr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>
              <a:extLst>
                <a:ext uri="{FF2B5EF4-FFF2-40B4-BE49-F238E27FC236}">
                  <a16:creationId xmlns:a16="http://schemas.microsoft.com/office/drawing/2014/main" id="{999E72D2-7746-37F5-7264-08F619CB8A73}"/>
                </a:ext>
              </a:extLst>
            </p:cNvPr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>
              <a:extLst>
                <a:ext uri="{FF2B5EF4-FFF2-40B4-BE49-F238E27FC236}">
                  <a16:creationId xmlns:a16="http://schemas.microsoft.com/office/drawing/2014/main" id="{FCDFF77A-D7B0-6594-C319-4D3EA889005D}"/>
                </a:ext>
              </a:extLst>
            </p:cNvPr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>
              <a:extLst>
                <a:ext uri="{FF2B5EF4-FFF2-40B4-BE49-F238E27FC236}">
                  <a16:creationId xmlns:a16="http://schemas.microsoft.com/office/drawing/2014/main" id="{CC655333-4432-A5D3-F434-99C85CFD5110}"/>
                </a:ext>
              </a:extLst>
            </p:cNvPr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>
              <a:extLst>
                <a:ext uri="{FF2B5EF4-FFF2-40B4-BE49-F238E27FC236}">
                  <a16:creationId xmlns:a16="http://schemas.microsoft.com/office/drawing/2014/main" id="{66FBE374-9356-00BF-1F5D-E5E5C6972881}"/>
                </a:ext>
              </a:extLst>
            </p:cNvPr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>
              <a:extLst>
                <a:ext uri="{FF2B5EF4-FFF2-40B4-BE49-F238E27FC236}">
                  <a16:creationId xmlns:a16="http://schemas.microsoft.com/office/drawing/2014/main" id="{2D2CE0C3-D0DD-E549-2EFA-1E5774BD9BF0}"/>
                </a:ext>
              </a:extLst>
            </p:cNvPr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>
              <a:extLst>
                <a:ext uri="{FF2B5EF4-FFF2-40B4-BE49-F238E27FC236}">
                  <a16:creationId xmlns:a16="http://schemas.microsoft.com/office/drawing/2014/main" id="{3D9CFCAA-9730-81E8-2534-C94641D72447}"/>
                </a:ext>
              </a:extLst>
            </p:cNvPr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>
              <a:extLst>
                <a:ext uri="{FF2B5EF4-FFF2-40B4-BE49-F238E27FC236}">
                  <a16:creationId xmlns:a16="http://schemas.microsoft.com/office/drawing/2014/main" id="{7411BD62-413F-3DFE-97A7-7D82FD16942E}"/>
                </a:ext>
              </a:extLst>
            </p:cNvPr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>
              <a:extLst>
                <a:ext uri="{FF2B5EF4-FFF2-40B4-BE49-F238E27FC236}">
                  <a16:creationId xmlns:a16="http://schemas.microsoft.com/office/drawing/2014/main" id="{D7D9599F-8974-DDB7-A9EA-201EEC920ECF}"/>
                </a:ext>
              </a:extLst>
            </p:cNvPr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>
              <a:extLst>
                <a:ext uri="{FF2B5EF4-FFF2-40B4-BE49-F238E27FC236}">
                  <a16:creationId xmlns:a16="http://schemas.microsoft.com/office/drawing/2014/main" id="{3D6C0F64-E8D9-5D65-4149-124324E42F7A}"/>
                </a:ext>
              </a:extLst>
            </p:cNvPr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>
              <a:extLst>
                <a:ext uri="{FF2B5EF4-FFF2-40B4-BE49-F238E27FC236}">
                  <a16:creationId xmlns:a16="http://schemas.microsoft.com/office/drawing/2014/main" id="{65D67670-8E91-A98D-4E37-153ED4DD3E84}"/>
                </a:ext>
              </a:extLst>
            </p:cNvPr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>
            <a:extLst>
              <a:ext uri="{FF2B5EF4-FFF2-40B4-BE49-F238E27FC236}">
                <a16:creationId xmlns:a16="http://schemas.microsoft.com/office/drawing/2014/main" id="{A596C830-AC76-B4B5-57D7-D1A3C28CF2AB}"/>
              </a:ext>
            </a:extLst>
          </p:cNvPr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>
              <a:extLst>
                <a:ext uri="{FF2B5EF4-FFF2-40B4-BE49-F238E27FC236}">
                  <a16:creationId xmlns:a16="http://schemas.microsoft.com/office/drawing/2014/main" id="{8A03C5CF-FBCB-BA22-E3DB-19682BA60459}"/>
                </a:ext>
              </a:extLst>
            </p:cNvPr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>
              <a:extLst>
                <a:ext uri="{FF2B5EF4-FFF2-40B4-BE49-F238E27FC236}">
                  <a16:creationId xmlns:a16="http://schemas.microsoft.com/office/drawing/2014/main" id="{4AF9BD5C-F7E3-9FFE-0BC9-6A32ACA11CE6}"/>
                </a:ext>
              </a:extLst>
            </p:cNvPr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>
                <a:extLst>
                  <a:ext uri="{FF2B5EF4-FFF2-40B4-BE49-F238E27FC236}">
                    <a16:creationId xmlns:a16="http://schemas.microsoft.com/office/drawing/2014/main" id="{C54C1F3A-48EA-7DEB-9A06-A40DE2D9CFF4}"/>
                  </a:ext>
                </a:extLst>
              </p:cNvPr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Poisoned samples are more stable than clean ones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>
                <a:extLst>
                  <a:ext uri="{FF2B5EF4-FFF2-40B4-BE49-F238E27FC236}">
                    <a16:creationId xmlns:a16="http://schemas.microsoft.com/office/drawing/2014/main" id="{F45BD8F1-F026-B83F-BACF-41033F2D3A45}"/>
                  </a:ext>
                </a:extLst>
              </p:cNvPr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STABILITY</a:t>
                </a:r>
              </a:p>
            </p:txBody>
          </p:sp>
        </p:grpSp>
      </p:grpSp>
      <p:grpSp>
        <p:nvGrpSpPr>
          <p:cNvPr id="3981" name="Google Shape;3981;p42">
            <a:extLst>
              <a:ext uri="{FF2B5EF4-FFF2-40B4-BE49-F238E27FC236}">
                <a16:creationId xmlns:a16="http://schemas.microsoft.com/office/drawing/2014/main" id="{CDD65E38-F583-EF3A-2807-6EC3B13ABEF7}"/>
              </a:ext>
            </a:extLst>
          </p:cNvPr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>
              <a:extLst>
                <a:ext uri="{FF2B5EF4-FFF2-40B4-BE49-F238E27FC236}">
                  <a16:creationId xmlns:a16="http://schemas.microsoft.com/office/drawing/2014/main" id="{1730BE14-7DC4-A38A-7808-48AA68233E52}"/>
                </a:ext>
              </a:extLst>
            </p:cNvPr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>
              <a:extLst>
                <a:ext uri="{FF2B5EF4-FFF2-40B4-BE49-F238E27FC236}">
                  <a16:creationId xmlns:a16="http://schemas.microsoft.com/office/drawing/2014/main" id="{4B983897-09ED-45E1-5D3E-AA4EBCB47244}"/>
                </a:ext>
              </a:extLst>
            </p:cNvPr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>
                <a:extLst>
                  <a:ext uri="{FF2B5EF4-FFF2-40B4-BE49-F238E27FC236}">
                    <a16:creationId xmlns:a16="http://schemas.microsoft.com/office/drawing/2014/main" id="{58FA1E3F-DC55-5B20-A792-7C27A8D00928}"/>
                  </a:ext>
                </a:extLst>
              </p:cNvPr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Benchmark comparison: Isolation Forest ~99% recovery</a:t>
                </a:r>
                <a:endParaRPr sz="1200" dirty="0">
                  <a:solidFill>
                    <a:schemeClr val="dk1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>
                <a:extLst>
                  <a:ext uri="{FF2B5EF4-FFF2-40B4-BE49-F238E27FC236}">
                    <a16:creationId xmlns:a16="http://schemas.microsoft.com/office/drawing/2014/main" id="{74DD77D7-CB81-FF42-B5EB-A2467A6C9FF6}"/>
                  </a:ext>
                </a:extLst>
              </p:cNvPr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BENCHMARK</a:t>
                </a:r>
                <a:endParaRPr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>
            <a:extLst>
              <a:ext uri="{FF2B5EF4-FFF2-40B4-BE49-F238E27FC236}">
                <a16:creationId xmlns:a16="http://schemas.microsoft.com/office/drawing/2014/main" id="{6BD5B788-7A87-E717-1E33-A804B7770007}"/>
              </a:ext>
            </a:extLst>
          </p:cNvPr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>
              <a:extLst>
                <a:ext uri="{FF2B5EF4-FFF2-40B4-BE49-F238E27FC236}">
                  <a16:creationId xmlns:a16="http://schemas.microsoft.com/office/drawing/2014/main" id="{E2DF0139-DD8B-6609-E42A-42250258F68A}"/>
                </a:ext>
              </a:extLst>
            </p:cNvPr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>
              <a:extLst>
                <a:ext uri="{FF2B5EF4-FFF2-40B4-BE49-F238E27FC236}">
                  <a16:creationId xmlns:a16="http://schemas.microsoft.com/office/drawing/2014/main" id="{DC142620-0167-5481-D80B-244255DBBE44}"/>
                </a:ext>
              </a:extLst>
            </p:cNvPr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>
                <a:extLst>
                  <a:ext uri="{FF2B5EF4-FFF2-40B4-BE49-F238E27FC236}">
                    <a16:creationId xmlns:a16="http://schemas.microsoft.com/office/drawing/2014/main" id="{FD0271DC-014D-7CE6-4873-A6F816C83798}"/>
                  </a:ext>
                </a:extLst>
              </p:cNvPr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Poisoning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degrades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performance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>
                <a:extLst>
                  <a:ext uri="{FF2B5EF4-FFF2-40B4-BE49-F238E27FC236}">
                    <a16:creationId xmlns:a16="http://schemas.microsoft.com/office/drawing/2014/main" id="{AC768981-2BB4-8C0D-0446-18EF0CFC8D0E}"/>
                  </a:ext>
                </a:extLst>
              </p:cNvPr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DEGRADATION</a:t>
                </a:r>
                <a:endParaRPr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>
            <a:extLst>
              <a:ext uri="{FF2B5EF4-FFF2-40B4-BE49-F238E27FC236}">
                <a16:creationId xmlns:a16="http://schemas.microsoft.com/office/drawing/2014/main" id="{ECFAA5A0-9938-AB7A-97C0-E05A1157CD35}"/>
              </a:ext>
            </a:extLst>
          </p:cNvPr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>
              <a:extLst>
                <a:ext uri="{FF2B5EF4-FFF2-40B4-BE49-F238E27FC236}">
                  <a16:creationId xmlns:a16="http://schemas.microsoft.com/office/drawing/2014/main" id="{929CF537-1620-2261-B0FE-69B3E0DC3409}"/>
                </a:ext>
              </a:extLst>
            </p:cNvPr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>
              <a:extLst>
                <a:ext uri="{FF2B5EF4-FFF2-40B4-BE49-F238E27FC236}">
                  <a16:creationId xmlns:a16="http://schemas.microsoft.com/office/drawing/2014/main" id="{FB3C8611-8CFE-BCD7-E0A5-7F464EA5A21F}"/>
                </a:ext>
              </a:extLst>
            </p:cNvPr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>
                <a:extLst>
                  <a:ext uri="{FF2B5EF4-FFF2-40B4-BE49-F238E27FC236}">
                    <a16:creationId xmlns:a16="http://schemas.microsoft.com/office/drawing/2014/main" id="{19FE20AF-0E3D-9BE1-177A-C211ACAE61AD}"/>
                  </a:ext>
                </a:extLst>
              </p:cNvPr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SzPts val="1100"/>
                </a:pP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Possible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differences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in </a:t>
                </a: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stability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>
                <a:extLst>
                  <a:ext uri="{FF2B5EF4-FFF2-40B4-BE49-F238E27FC236}">
                    <a16:creationId xmlns:a16="http://schemas.microsoft.com/office/drawing/2014/main" id="{023FFF0C-384A-0E2B-825C-994DA4A4A071}"/>
                  </a:ext>
                </a:extLst>
              </p:cNvPr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PRUNING</a:t>
                </a:r>
                <a:endParaRPr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74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513E29E7-89EC-EA0A-613F-B0CA282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>
            <a:extLst>
              <a:ext uri="{FF2B5EF4-FFF2-40B4-BE49-F238E27FC236}">
                <a16:creationId xmlns:a16="http://schemas.microsoft.com/office/drawing/2014/main" id="{310556F5-B2FD-15CF-AEAD-FA72052D0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 err="1"/>
              <a:t>Adversarials</a:t>
            </a:r>
            <a:r>
              <a:rPr lang="it-IT" dirty="0"/>
              <a:t>' </a:t>
            </a:r>
            <a:r>
              <a:rPr lang="it-IT" dirty="0" err="1"/>
              <a:t>attacks</a:t>
            </a:r>
            <a:endParaRPr dirty="0"/>
          </a:p>
        </p:txBody>
      </p:sp>
      <p:grpSp>
        <p:nvGrpSpPr>
          <p:cNvPr id="1074" name="Google Shape;1074;p24">
            <a:extLst>
              <a:ext uri="{FF2B5EF4-FFF2-40B4-BE49-F238E27FC236}">
                <a16:creationId xmlns:a16="http://schemas.microsoft.com/office/drawing/2014/main" id="{2FDBE16F-ACCE-9DEE-61B3-B6BC6FEAE0B7}"/>
              </a:ext>
            </a:extLst>
          </p:cNvPr>
          <p:cNvGrpSpPr/>
          <p:nvPr/>
        </p:nvGrpSpPr>
        <p:grpSpPr>
          <a:xfrm>
            <a:off x="3365031" y="27481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>
              <a:extLst>
                <a:ext uri="{FF2B5EF4-FFF2-40B4-BE49-F238E27FC236}">
                  <a16:creationId xmlns:a16="http://schemas.microsoft.com/office/drawing/2014/main" id="{E6F72BFD-E958-5EE9-591A-302E927B4E2C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>
              <a:extLst>
                <a:ext uri="{FF2B5EF4-FFF2-40B4-BE49-F238E27FC236}">
                  <a16:creationId xmlns:a16="http://schemas.microsoft.com/office/drawing/2014/main" id="{DEDD12C8-D34A-7C2F-4DCE-7D7CA3EDDF1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>
              <a:extLst>
                <a:ext uri="{FF2B5EF4-FFF2-40B4-BE49-F238E27FC236}">
                  <a16:creationId xmlns:a16="http://schemas.microsoft.com/office/drawing/2014/main" id="{1D78192B-DB99-3A80-0995-A0DDD3D6FA4C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>
            <a:extLst>
              <a:ext uri="{FF2B5EF4-FFF2-40B4-BE49-F238E27FC236}">
                <a16:creationId xmlns:a16="http://schemas.microsoft.com/office/drawing/2014/main" id="{DD85C849-1507-5289-89C2-B6858317F86D}"/>
              </a:ext>
            </a:extLst>
          </p:cNvPr>
          <p:cNvGrpSpPr/>
          <p:nvPr/>
        </p:nvGrpSpPr>
        <p:grpSpPr>
          <a:xfrm>
            <a:off x="4519638" y="27481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>
              <a:extLst>
                <a:ext uri="{FF2B5EF4-FFF2-40B4-BE49-F238E27FC236}">
                  <a16:creationId xmlns:a16="http://schemas.microsoft.com/office/drawing/2014/main" id="{E307C1B6-B8B8-5037-FC88-C50DB9FC83C6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>
              <a:extLst>
                <a:ext uri="{FF2B5EF4-FFF2-40B4-BE49-F238E27FC236}">
                  <a16:creationId xmlns:a16="http://schemas.microsoft.com/office/drawing/2014/main" id="{99A9A961-841E-0F49-7D4C-F61075170DD0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>
              <a:extLst>
                <a:ext uri="{FF2B5EF4-FFF2-40B4-BE49-F238E27FC236}">
                  <a16:creationId xmlns:a16="http://schemas.microsoft.com/office/drawing/2014/main" id="{64454A5E-519D-C0EB-5844-7117C5C7965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>
            <a:extLst>
              <a:ext uri="{FF2B5EF4-FFF2-40B4-BE49-F238E27FC236}">
                <a16:creationId xmlns:a16="http://schemas.microsoft.com/office/drawing/2014/main" id="{EF78D45F-E383-51D0-BEF4-1329F8A9C5C1}"/>
              </a:ext>
            </a:extLst>
          </p:cNvPr>
          <p:cNvGrpSpPr/>
          <p:nvPr/>
        </p:nvGrpSpPr>
        <p:grpSpPr>
          <a:xfrm>
            <a:off x="2478056" y="1138634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>
              <a:extLst>
                <a:ext uri="{FF2B5EF4-FFF2-40B4-BE49-F238E27FC236}">
                  <a16:creationId xmlns:a16="http://schemas.microsoft.com/office/drawing/2014/main" id="{81F641FA-0CBB-C52B-E794-BCA4A5FE0069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>
              <a:extLst>
                <a:ext uri="{FF2B5EF4-FFF2-40B4-BE49-F238E27FC236}">
                  <a16:creationId xmlns:a16="http://schemas.microsoft.com/office/drawing/2014/main" id="{87304835-F340-5A3A-451E-429BC6719ECD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>
              <a:extLst>
                <a:ext uri="{FF2B5EF4-FFF2-40B4-BE49-F238E27FC236}">
                  <a16:creationId xmlns:a16="http://schemas.microsoft.com/office/drawing/2014/main" id="{E06A5E0C-9314-9693-3ADF-AB0028384F88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>
              <a:extLst>
                <a:ext uri="{FF2B5EF4-FFF2-40B4-BE49-F238E27FC236}">
                  <a16:creationId xmlns:a16="http://schemas.microsoft.com/office/drawing/2014/main" id="{68A0B4F1-DAA9-7501-D049-616323A6C9F0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>
              <a:extLst>
                <a:ext uri="{FF2B5EF4-FFF2-40B4-BE49-F238E27FC236}">
                  <a16:creationId xmlns:a16="http://schemas.microsoft.com/office/drawing/2014/main" id="{C6A9AA6A-D1EF-CF44-1E6A-714FA4259851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>
              <a:extLst>
                <a:ext uri="{FF2B5EF4-FFF2-40B4-BE49-F238E27FC236}">
                  <a16:creationId xmlns:a16="http://schemas.microsoft.com/office/drawing/2014/main" id="{5C84FA12-894D-2004-D284-B5BF82174A30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>
              <a:extLst>
                <a:ext uri="{FF2B5EF4-FFF2-40B4-BE49-F238E27FC236}">
                  <a16:creationId xmlns:a16="http://schemas.microsoft.com/office/drawing/2014/main" id="{3A60A156-AE0F-CD54-019A-DB220CD9F65D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>
              <a:extLst>
                <a:ext uri="{FF2B5EF4-FFF2-40B4-BE49-F238E27FC236}">
                  <a16:creationId xmlns:a16="http://schemas.microsoft.com/office/drawing/2014/main" id="{A0B81AC7-601B-9CC0-B3A0-4B12BDFA3F4C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>
              <a:extLst>
                <a:ext uri="{FF2B5EF4-FFF2-40B4-BE49-F238E27FC236}">
                  <a16:creationId xmlns:a16="http://schemas.microsoft.com/office/drawing/2014/main" id="{563B448F-4D22-B214-2187-26D23125503D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>
              <a:extLst>
                <a:ext uri="{FF2B5EF4-FFF2-40B4-BE49-F238E27FC236}">
                  <a16:creationId xmlns:a16="http://schemas.microsoft.com/office/drawing/2014/main" id="{65FCC8B4-FE3B-AF1B-B31F-4D62A850C1A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>
              <a:extLst>
                <a:ext uri="{FF2B5EF4-FFF2-40B4-BE49-F238E27FC236}">
                  <a16:creationId xmlns:a16="http://schemas.microsoft.com/office/drawing/2014/main" id="{51AF49D6-C254-2BAC-7B2C-9281977DAABD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>
              <a:extLst>
                <a:ext uri="{FF2B5EF4-FFF2-40B4-BE49-F238E27FC236}">
                  <a16:creationId xmlns:a16="http://schemas.microsoft.com/office/drawing/2014/main" id="{882EF30F-E684-45D9-D99F-A1CA19A84F1E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>
              <a:extLst>
                <a:ext uri="{FF2B5EF4-FFF2-40B4-BE49-F238E27FC236}">
                  <a16:creationId xmlns:a16="http://schemas.microsoft.com/office/drawing/2014/main" id="{D81ECCF9-1664-0DB6-A037-C7E4CC5588C0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4">
              <a:extLst>
                <a:ext uri="{FF2B5EF4-FFF2-40B4-BE49-F238E27FC236}">
                  <a16:creationId xmlns:a16="http://schemas.microsoft.com/office/drawing/2014/main" id="{BFC4569C-AE52-0F25-60C4-93FE57E1B0C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>
              <a:extLst>
                <a:ext uri="{FF2B5EF4-FFF2-40B4-BE49-F238E27FC236}">
                  <a16:creationId xmlns:a16="http://schemas.microsoft.com/office/drawing/2014/main" id="{FE180EF6-B3E1-3673-FA58-10FF4E241D55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>
              <a:extLst>
                <a:ext uri="{FF2B5EF4-FFF2-40B4-BE49-F238E27FC236}">
                  <a16:creationId xmlns:a16="http://schemas.microsoft.com/office/drawing/2014/main" id="{14D64DCF-5AA3-A9FE-04DF-06E64B0E9070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>
              <a:extLst>
                <a:ext uri="{FF2B5EF4-FFF2-40B4-BE49-F238E27FC236}">
                  <a16:creationId xmlns:a16="http://schemas.microsoft.com/office/drawing/2014/main" id="{6B548941-5953-16B3-8893-E16AA221220B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>
              <a:extLst>
                <a:ext uri="{FF2B5EF4-FFF2-40B4-BE49-F238E27FC236}">
                  <a16:creationId xmlns:a16="http://schemas.microsoft.com/office/drawing/2014/main" id="{958146A1-2B3E-5972-5C3B-1948932E2A03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>
              <a:extLst>
                <a:ext uri="{FF2B5EF4-FFF2-40B4-BE49-F238E27FC236}">
                  <a16:creationId xmlns:a16="http://schemas.microsoft.com/office/drawing/2014/main" id="{D50116FE-E5AD-ED22-32DE-C6CFCA3392F5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>
              <a:extLst>
                <a:ext uri="{FF2B5EF4-FFF2-40B4-BE49-F238E27FC236}">
                  <a16:creationId xmlns:a16="http://schemas.microsoft.com/office/drawing/2014/main" id="{11AA5E55-F0EC-09F4-BDDB-3DA704E81623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>
              <a:extLst>
                <a:ext uri="{FF2B5EF4-FFF2-40B4-BE49-F238E27FC236}">
                  <a16:creationId xmlns:a16="http://schemas.microsoft.com/office/drawing/2014/main" id="{4109930A-1495-9853-E9B2-429EA1A0A617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>
              <a:extLst>
                <a:ext uri="{FF2B5EF4-FFF2-40B4-BE49-F238E27FC236}">
                  <a16:creationId xmlns:a16="http://schemas.microsoft.com/office/drawing/2014/main" id="{901B67D3-5538-D2FE-8AF5-D41B89F2E80A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>
              <a:extLst>
                <a:ext uri="{FF2B5EF4-FFF2-40B4-BE49-F238E27FC236}">
                  <a16:creationId xmlns:a16="http://schemas.microsoft.com/office/drawing/2014/main" id="{6D302CFF-2E39-E6EB-5EE4-B4E2F2C3FF31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>
              <a:extLst>
                <a:ext uri="{FF2B5EF4-FFF2-40B4-BE49-F238E27FC236}">
                  <a16:creationId xmlns:a16="http://schemas.microsoft.com/office/drawing/2014/main" id="{44474C0F-52C7-C446-DF03-F9D3CA644A82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>
              <a:extLst>
                <a:ext uri="{FF2B5EF4-FFF2-40B4-BE49-F238E27FC236}">
                  <a16:creationId xmlns:a16="http://schemas.microsoft.com/office/drawing/2014/main" id="{F7FB5740-33C0-E1E0-1BE1-BB5C96CAB285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>
              <a:extLst>
                <a:ext uri="{FF2B5EF4-FFF2-40B4-BE49-F238E27FC236}">
                  <a16:creationId xmlns:a16="http://schemas.microsoft.com/office/drawing/2014/main" id="{18622BD1-CDFC-44A6-4142-3508E06E6E8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>
              <a:extLst>
                <a:ext uri="{FF2B5EF4-FFF2-40B4-BE49-F238E27FC236}">
                  <a16:creationId xmlns:a16="http://schemas.microsoft.com/office/drawing/2014/main" id="{6937DE0A-1540-DD6D-D5AC-FC3B136E3DFD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>
              <a:extLst>
                <a:ext uri="{FF2B5EF4-FFF2-40B4-BE49-F238E27FC236}">
                  <a16:creationId xmlns:a16="http://schemas.microsoft.com/office/drawing/2014/main" id="{840D4280-E9A5-5255-6384-4EF30E9720FB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>
              <a:extLst>
                <a:ext uri="{FF2B5EF4-FFF2-40B4-BE49-F238E27FC236}">
                  <a16:creationId xmlns:a16="http://schemas.microsoft.com/office/drawing/2014/main" id="{55FA547C-2872-7580-09E5-5FCBD1494FB4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>
              <a:extLst>
                <a:ext uri="{FF2B5EF4-FFF2-40B4-BE49-F238E27FC236}">
                  <a16:creationId xmlns:a16="http://schemas.microsoft.com/office/drawing/2014/main" id="{6D793C99-6611-8F74-0CFD-4B2023FFDE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>
              <a:extLst>
                <a:ext uri="{FF2B5EF4-FFF2-40B4-BE49-F238E27FC236}">
                  <a16:creationId xmlns:a16="http://schemas.microsoft.com/office/drawing/2014/main" id="{79B723AF-B5A9-8DF5-DE55-0281E3922DC5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>
              <a:extLst>
                <a:ext uri="{FF2B5EF4-FFF2-40B4-BE49-F238E27FC236}">
                  <a16:creationId xmlns:a16="http://schemas.microsoft.com/office/drawing/2014/main" id="{0675B79C-3D48-A2FF-0F04-27FB0F60DFE2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>
              <a:extLst>
                <a:ext uri="{FF2B5EF4-FFF2-40B4-BE49-F238E27FC236}">
                  <a16:creationId xmlns:a16="http://schemas.microsoft.com/office/drawing/2014/main" id="{5AF5491A-1A54-FDF4-139E-1E5662B03741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>
              <a:extLst>
                <a:ext uri="{FF2B5EF4-FFF2-40B4-BE49-F238E27FC236}">
                  <a16:creationId xmlns:a16="http://schemas.microsoft.com/office/drawing/2014/main" id="{0958F7AC-A3A4-F5F4-DBA0-161ECF75C320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>
              <a:extLst>
                <a:ext uri="{FF2B5EF4-FFF2-40B4-BE49-F238E27FC236}">
                  <a16:creationId xmlns:a16="http://schemas.microsoft.com/office/drawing/2014/main" id="{37B7BEE0-6CA8-AD9C-EFA8-B202FC33CF1B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>
              <a:extLst>
                <a:ext uri="{FF2B5EF4-FFF2-40B4-BE49-F238E27FC236}">
                  <a16:creationId xmlns:a16="http://schemas.microsoft.com/office/drawing/2014/main" id="{E20A4138-5B3C-E2A5-87EA-8809A7C955EB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>
              <a:extLst>
                <a:ext uri="{FF2B5EF4-FFF2-40B4-BE49-F238E27FC236}">
                  <a16:creationId xmlns:a16="http://schemas.microsoft.com/office/drawing/2014/main" id="{7BFEB94D-3924-9F65-1CA9-66E736EBA909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>
              <a:extLst>
                <a:ext uri="{FF2B5EF4-FFF2-40B4-BE49-F238E27FC236}">
                  <a16:creationId xmlns:a16="http://schemas.microsoft.com/office/drawing/2014/main" id="{554AA548-A23B-EC29-D2A2-EB408E4FB75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>
              <a:extLst>
                <a:ext uri="{FF2B5EF4-FFF2-40B4-BE49-F238E27FC236}">
                  <a16:creationId xmlns:a16="http://schemas.microsoft.com/office/drawing/2014/main" id="{0C555F2E-F8DA-D3A3-2364-EFA8810FB5CA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>
              <a:extLst>
                <a:ext uri="{FF2B5EF4-FFF2-40B4-BE49-F238E27FC236}">
                  <a16:creationId xmlns:a16="http://schemas.microsoft.com/office/drawing/2014/main" id="{ADC49143-86ED-3BEF-CF23-DDB44C490A1E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>
              <a:extLst>
                <a:ext uri="{FF2B5EF4-FFF2-40B4-BE49-F238E27FC236}">
                  <a16:creationId xmlns:a16="http://schemas.microsoft.com/office/drawing/2014/main" id="{948E1A94-98FC-1D5B-7512-F6558C6E5BB5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>
              <a:extLst>
                <a:ext uri="{FF2B5EF4-FFF2-40B4-BE49-F238E27FC236}">
                  <a16:creationId xmlns:a16="http://schemas.microsoft.com/office/drawing/2014/main" id="{2EC342E8-DD44-DDA1-74A4-64E56B57682F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>
              <a:extLst>
                <a:ext uri="{FF2B5EF4-FFF2-40B4-BE49-F238E27FC236}">
                  <a16:creationId xmlns:a16="http://schemas.microsoft.com/office/drawing/2014/main" id="{58060B9A-0FC3-0FBB-CF22-89E41E415087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>
              <a:extLst>
                <a:ext uri="{FF2B5EF4-FFF2-40B4-BE49-F238E27FC236}">
                  <a16:creationId xmlns:a16="http://schemas.microsoft.com/office/drawing/2014/main" id="{E655499A-418C-0D8A-E230-BDA7BF5CF6B3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>
              <a:extLst>
                <a:ext uri="{FF2B5EF4-FFF2-40B4-BE49-F238E27FC236}">
                  <a16:creationId xmlns:a16="http://schemas.microsoft.com/office/drawing/2014/main" id="{E24A89D4-CB8D-BF60-CE88-A0A0E47C4CC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>
              <a:extLst>
                <a:ext uri="{FF2B5EF4-FFF2-40B4-BE49-F238E27FC236}">
                  <a16:creationId xmlns:a16="http://schemas.microsoft.com/office/drawing/2014/main" id="{161FFBAE-65FF-5E5E-B403-A5B5CB9D1393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>
              <a:extLst>
                <a:ext uri="{FF2B5EF4-FFF2-40B4-BE49-F238E27FC236}">
                  <a16:creationId xmlns:a16="http://schemas.microsoft.com/office/drawing/2014/main" id="{1824FBBB-2AA2-708E-2268-D1AD8BA7D64A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4">
            <a:extLst>
              <a:ext uri="{FF2B5EF4-FFF2-40B4-BE49-F238E27FC236}">
                <a16:creationId xmlns:a16="http://schemas.microsoft.com/office/drawing/2014/main" id="{FF2C06DA-B26D-99DA-BB78-010514B15A13}"/>
              </a:ext>
            </a:extLst>
          </p:cNvPr>
          <p:cNvGrpSpPr/>
          <p:nvPr/>
        </p:nvGrpSpPr>
        <p:grpSpPr>
          <a:xfrm>
            <a:off x="2628164" y="3257180"/>
            <a:ext cx="1503144" cy="947675"/>
            <a:chOff x="2365136" y="3852925"/>
            <a:chExt cx="1366500" cy="947675"/>
          </a:xfrm>
        </p:grpSpPr>
        <p:sp>
          <p:nvSpPr>
            <p:cNvPr id="1183" name="Google Shape;1183;p24">
              <a:extLst>
                <a:ext uri="{FF2B5EF4-FFF2-40B4-BE49-F238E27FC236}">
                  <a16:creationId xmlns:a16="http://schemas.microsoft.com/office/drawing/2014/main" id="{BA7D9B33-C360-DC5E-3D54-B99F78920AB7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EVASION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>
              <a:extLst>
                <a:ext uri="{FF2B5EF4-FFF2-40B4-BE49-F238E27FC236}">
                  <a16:creationId xmlns:a16="http://schemas.microsoft.com/office/drawing/2014/main" id="{0EAED662-B4E8-17D6-9F6A-1E42D3F202DF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Manipulation</a:t>
              </a:r>
              <a:r>
                <a:rPr lang="it-IT" sz="1200" dirty="0">
                  <a:latin typeface="Fira Sans"/>
                  <a:ea typeface="Fira Sans"/>
                  <a:cs typeface="Fira Sans"/>
                  <a:sym typeface="Fira Sans"/>
                </a:rPr>
                <a:t> in </a:t>
              </a:r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inference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>
            <a:extLst>
              <a:ext uri="{FF2B5EF4-FFF2-40B4-BE49-F238E27FC236}">
                <a16:creationId xmlns:a16="http://schemas.microsoft.com/office/drawing/2014/main" id="{C4DF6B07-D251-D3D5-08C7-023C2A167CC1}"/>
              </a:ext>
            </a:extLst>
          </p:cNvPr>
          <p:cNvGrpSpPr/>
          <p:nvPr/>
        </p:nvGrpSpPr>
        <p:grpSpPr>
          <a:xfrm>
            <a:off x="4911698" y="3283971"/>
            <a:ext cx="1497538" cy="951931"/>
            <a:chOff x="5447842" y="3861793"/>
            <a:chExt cx="1367100" cy="951931"/>
          </a:xfrm>
        </p:grpSpPr>
        <p:sp>
          <p:nvSpPr>
            <p:cNvPr id="1189" name="Google Shape;1189;p24">
              <a:extLst>
                <a:ext uri="{FF2B5EF4-FFF2-40B4-BE49-F238E27FC236}">
                  <a16:creationId xmlns:a16="http://schemas.microsoft.com/office/drawing/2014/main" id="{DDD83D21-5020-6010-0E94-F958F836A8F9}"/>
                </a:ext>
              </a:extLst>
            </p:cNvPr>
            <p:cNvSpPr txBox="1"/>
            <p:nvPr/>
          </p:nvSpPr>
          <p:spPr>
            <a:xfrm>
              <a:off x="5447842" y="3861793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>
              <a:extLst>
                <a:ext uri="{FF2B5EF4-FFF2-40B4-BE49-F238E27FC236}">
                  <a16:creationId xmlns:a16="http://schemas.microsoft.com/office/drawing/2014/main" id="{7E0B68FF-AC9E-7E77-57CF-D90DBD2C61C1}"/>
                </a:ext>
              </a:extLst>
            </p:cNvPr>
            <p:cNvSpPr txBox="1"/>
            <p:nvPr/>
          </p:nvSpPr>
          <p:spPr>
            <a:xfrm flipH="1">
              <a:off x="5447842" y="4270124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Manipulation</a:t>
              </a:r>
              <a:r>
                <a:rPr lang="it-IT" sz="1200" dirty="0">
                  <a:latin typeface="Fira Sans"/>
                  <a:ea typeface="Fira Sans"/>
                  <a:cs typeface="Fira Sans"/>
                  <a:sym typeface="Fira Sans"/>
                </a:rPr>
                <a:t> in training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D1EC467-71BE-DCC5-CE49-D099D11E0B49}"/>
              </a:ext>
            </a:extLst>
          </p:cNvPr>
          <p:cNvSpPr/>
          <p:nvPr/>
        </p:nvSpPr>
        <p:spPr>
          <a:xfrm>
            <a:off x="4398297" y="2733901"/>
            <a:ext cx="287619" cy="6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98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>
          <a:extLst>
            <a:ext uri="{FF2B5EF4-FFF2-40B4-BE49-F238E27FC236}">
              <a16:creationId xmlns:a16="http://schemas.microsoft.com/office/drawing/2014/main" id="{E2F7556D-A2A1-F336-4D99-1FDA737B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>
            <a:extLst>
              <a:ext uri="{FF2B5EF4-FFF2-40B4-BE49-F238E27FC236}">
                <a16:creationId xmlns:a16="http://schemas.microsoft.com/office/drawing/2014/main" id="{FD27D55E-00C5-9135-C6F4-F4DE193B9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</a:t>
            </a:r>
            <a:r>
              <a:rPr lang="it-IT" dirty="0" err="1"/>
              <a:t>limits</a:t>
            </a:r>
            <a:endParaRPr dirty="0"/>
          </a:p>
        </p:txBody>
      </p:sp>
      <p:grpSp>
        <p:nvGrpSpPr>
          <p:cNvPr id="2" name="Google Shape;1338;p26">
            <a:extLst>
              <a:ext uri="{FF2B5EF4-FFF2-40B4-BE49-F238E27FC236}">
                <a16:creationId xmlns:a16="http://schemas.microsoft.com/office/drawing/2014/main" id="{85D3725D-74B9-2AE8-22DF-8096C95E2E70}"/>
              </a:ext>
            </a:extLst>
          </p:cNvPr>
          <p:cNvGrpSpPr/>
          <p:nvPr/>
        </p:nvGrpSpPr>
        <p:grpSpPr>
          <a:xfrm>
            <a:off x="716810" y="1625544"/>
            <a:ext cx="2000458" cy="756900"/>
            <a:chOff x="572030" y="3071200"/>
            <a:chExt cx="2000458" cy="756900"/>
          </a:xfrm>
        </p:grpSpPr>
        <p:sp>
          <p:nvSpPr>
            <p:cNvPr id="3" name="Google Shape;1339;p26">
              <a:extLst>
                <a:ext uri="{FF2B5EF4-FFF2-40B4-BE49-F238E27FC236}">
                  <a16:creationId xmlns:a16="http://schemas.microsoft.com/office/drawing/2014/main" id="{1486FA29-342A-D28A-B236-7E547DC6C7B7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1;p26">
              <a:extLst>
                <a:ext uri="{FF2B5EF4-FFF2-40B4-BE49-F238E27FC236}">
                  <a16:creationId xmlns:a16="http://schemas.microsoft.com/office/drawing/2014/main" id="{B86FA75D-5CC2-E135-4AA2-4248414B387A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454;p26">
            <a:extLst>
              <a:ext uri="{FF2B5EF4-FFF2-40B4-BE49-F238E27FC236}">
                <a16:creationId xmlns:a16="http://schemas.microsoft.com/office/drawing/2014/main" id="{23289DDA-BF47-064A-61FF-8C828327DBBB}"/>
              </a:ext>
            </a:extLst>
          </p:cNvPr>
          <p:cNvSpPr txBox="1"/>
          <p:nvPr/>
        </p:nvSpPr>
        <p:spPr>
          <a:xfrm>
            <a:off x="1396105" y="180104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 err="1">
                <a:latin typeface="Fira Sans" panose="020B0503050000020004" pitchFamily="34" charset="0"/>
              </a:rPr>
              <a:t>Used</a:t>
            </a:r>
            <a:r>
              <a:rPr lang="it-IT" sz="1050" dirty="0">
                <a:latin typeface="Fira Sans" panose="020B0503050000020004" pitchFamily="34" charset="0"/>
              </a:rPr>
              <a:t> </a:t>
            </a:r>
            <a:r>
              <a:rPr lang="it-IT" sz="1050" dirty="0" err="1">
                <a:latin typeface="Fira Sans" panose="020B0503050000020004" pitchFamily="34" charset="0"/>
              </a:rPr>
              <a:t>only</a:t>
            </a:r>
            <a:r>
              <a:rPr lang="it-IT" sz="1050" dirty="0">
                <a:latin typeface="Fira Sans" panose="020B0503050000020004" pitchFamily="34" charset="0"/>
              </a:rPr>
              <a:t> EMBER 2018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27" name="Google Shape;1338;p26">
            <a:extLst>
              <a:ext uri="{FF2B5EF4-FFF2-40B4-BE49-F238E27FC236}">
                <a16:creationId xmlns:a16="http://schemas.microsoft.com/office/drawing/2014/main" id="{46476754-C734-EFFA-3AB2-90388AAA6AD0}"/>
              </a:ext>
            </a:extLst>
          </p:cNvPr>
          <p:cNvGrpSpPr/>
          <p:nvPr/>
        </p:nvGrpSpPr>
        <p:grpSpPr>
          <a:xfrm>
            <a:off x="2448805" y="2868343"/>
            <a:ext cx="2000458" cy="756900"/>
            <a:chOff x="572030" y="3071200"/>
            <a:chExt cx="2000458" cy="756900"/>
          </a:xfrm>
        </p:grpSpPr>
        <p:sp>
          <p:nvSpPr>
            <p:cNvPr id="1528" name="Google Shape;1339;p26">
              <a:extLst>
                <a:ext uri="{FF2B5EF4-FFF2-40B4-BE49-F238E27FC236}">
                  <a16:creationId xmlns:a16="http://schemas.microsoft.com/office/drawing/2014/main" id="{E7A820FD-2674-0ACD-7093-C41DD739725F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41;p26">
              <a:extLst>
                <a:ext uri="{FF2B5EF4-FFF2-40B4-BE49-F238E27FC236}">
                  <a16:creationId xmlns:a16="http://schemas.microsoft.com/office/drawing/2014/main" id="{7159F699-1419-1B04-161D-F1D17E1771F6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454;p26">
            <a:extLst>
              <a:ext uri="{FF2B5EF4-FFF2-40B4-BE49-F238E27FC236}">
                <a16:creationId xmlns:a16="http://schemas.microsoft.com/office/drawing/2014/main" id="{805D89FB-84FF-5C55-1D10-1843FC9C76E2}"/>
              </a:ext>
            </a:extLst>
          </p:cNvPr>
          <p:cNvSpPr txBox="1"/>
          <p:nvPr/>
        </p:nvSpPr>
        <p:spPr>
          <a:xfrm>
            <a:off x="3128100" y="3043843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 err="1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Drebin</a:t>
            </a:r>
            <a:r>
              <a:rPr lang="it-IT"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 </a:t>
            </a:r>
            <a:r>
              <a:rPr lang="it-IT" sz="1050" dirty="0" err="1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not</a:t>
            </a:r>
            <a:r>
              <a:rPr lang="it-IT"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 </a:t>
            </a:r>
            <a:r>
              <a:rPr lang="it-IT" sz="1050" dirty="0" err="1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accessible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1" name="Google Shape;1338;p26">
            <a:extLst>
              <a:ext uri="{FF2B5EF4-FFF2-40B4-BE49-F238E27FC236}">
                <a16:creationId xmlns:a16="http://schemas.microsoft.com/office/drawing/2014/main" id="{03E89C4E-379E-5389-E920-59E0D96ABF8E}"/>
              </a:ext>
            </a:extLst>
          </p:cNvPr>
          <p:cNvGrpSpPr/>
          <p:nvPr/>
        </p:nvGrpSpPr>
        <p:grpSpPr>
          <a:xfrm>
            <a:off x="4180800" y="1625544"/>
            <a:ext cx="2000458" cy="756900"/>
            <a:chOff x="572030" y="3071200"/>
            <a:chExt cx="2000458" cy="756900"/>
          </a:xfrm>
        </p:grpSpPr>
        <p:sp>
          <p:nvSpPr>
            <p:cNvPr id="1532" name="Google Shape;1339;p26">
              <a:extLst>
                <a:ext uri="{FF2B5EF4-FFF2-40B4-BE49-F238E27FC236}">
                  <a16:creationId xmlns:a16="http://schemas.microsoft.com/office/drawing/2014/main" id="{FE0C7E49-2CBA-54FA-D9D1-29AA1D2B7D42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41;p26">
              <a:extLst>
                <a:ext uri="{FF2B5EF4-FFF2-40B4-BE49-F238E27FC236}">
                  <a16:creationId xmlns:a16="http://schemas.microsoft.com/office/drawing/2014/main" id="{AC7068EF-F2BA-E04B-E805-1716D93EFDE1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454;p26">
            <a:extLst>
              <a:ext uri="{FF2B5EF4-FFF2-40B4-BE49-F238E27FC236}">
                <a16:creationId xmlns:a16="http://schemas.microsoft.com/office/drawing/2014/main" id="{2BCFFB12-1F67-84CC-7192-AC475C759ADB}"/>
              </a:ext>
            </a:extLst>
          </p:cNvPr>
          <p:cNvSpPr txBox="1"/>
          <p:nvPr/>
        </p:nvSpPr>
        <p:spPr>
          <a:xfrm>
            <a:off x="4860095" y="180104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 err="1">
                <a:latin typeface="Fira Sans" panose="020B0503050000020004" pitchFamily="34" charset="0"/>
              </a:rPr>
              <a:t>Contagio</a:t>
            </a:r>
            <a:r>
              <a:rPr lang="en-US" sz="1050" dirty="0">
                <a:latin typeface="Fira Sans" panose="020B0503050000020004" pitchFamily="34" charset="0"/>
              </a:rPr>
              <a:t> cannot be replicated due to lack of clear subsets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5" name="Google Shape;1338;p26">
            <a:extLst>
              <a:ext uri="{FF2B5EF4-FFF2-40B4-BE49-F238E27FC236}">
                <a16:creationId xmlns:a16="http://schemas.microsoft.com/office/drawing/2014/main" id="{83C7645B-70FD-0289-E536-36ADE6840EAC}"/>
              </a:ext>
            </a:extLst>
          </p:cNvPr>
          <p:cNvGrpSpPr/>
          <p:nvPr/>
        </p:nvGrpSpPr>
        <p:grpSpPr>
          <a:xfrm>
            <a:off x="6443940" y="2843454"/>
            <a:ext cx="2000458" cy="756900"/>
            <a:chOff x="572030" y="3071200"/>
            <a:chExt cx="2000458" cy="756900"/>
          </a:xfrm>
        </p:grpSpPr>
        <p:sp>
          <p:nvSpPr>
            <p:cNvPr id="1536" name="Google Shape;1339;p26">
              <a:extLst>
                <a:ext uri="{FF2B5EF4-FFF2-40B4-BE49-F238E27FC236}">
                  <a16:creationId xmlns:a16="http://schemas.microsoft.com/office/drawing/2014/main" id="{EAF2DA16-56C5-B0BD-1CA8-8347857BE202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41;p26">
              <a:extLst>
                <a:ext uri="{FF2B5EF4-FFF2-40B4-BE49-F238E27FC236}">
                  <a16:creationId xmlns:a16="http://schemas.microsoft.com/office/drawing/2014/main" id="{185A59F9-F13C-D228-6F6E-94B59617211E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454;p26">
            <a:extLst>
              <a:ext uri="{FF2B5EF4-FFF2-40B4-BE49-F238E27FC236}">
                <a16:creationId xmlns:a16="http://schemas.microsoft.com/office/drawing/2014/main" id="{330E47A1-6915-86A9-1F9B-C4A145F1EA6F}"/>
              </a:ext>
            </a:extLst>
          </p:cNvPr>
          <p:cNvSpPr txBox="1"/>
          <p:nvPr/>
        </p:nvSpPr>
        <p:spPr>
          <a:xfrm>
            <a:off x="7123235" y="301895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Very large dataset → need for reduction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965;p23">
            <a:extLst>
              <a:ext uri="{FF2B5EF4-FFF2-40B4-BE49-F238E27FC236}">
                <a16:creationId xmlns:a16="http://schemas.microsoft.com/office/drawing/2014/main" id="{EC14CEA5-FB99-D9E8-A375-8B4DB441D5A2}"/>
              </a:ext>
            </a:extLst>
          </p:cNvPr>
          <p:cNvSpPr/>
          <p:nvPr/>
        </p:nvSpPr>
        <p:spPr>
          <a:xfrm>
            <a:off x="920886" y="18374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66;p23">
            <a:extLst>
              <a:ext uri="{FF2B5EF4-FFF2-40B4-BE49-F238E27FC236}">
                <a16:creationId xmlns:a16="http://schemas.microsoft.com/office/drawing/2014/main" id="{2E10847D-0099-1C35-BF5A-8346CB069804}"/>
              </a:ext>
            </a:extLst>
          </p:cNvPr>
          <p:cNvSpPr/>
          <p:nvPr/>
        </p:nvSpPr>
        <p:spPr>
          <a:xfrm>
            <a:off x="920485" y="21177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65;p23">
            <a:extLst>
              <a:ext uri="{FF2B5EF4-FFF2-40B4-BE49-F238E27FC236}">
                <a16:creationId xmlns:a16="http://schemas.microsoft.com/office/drawing/2014/main" id="{0C116EC3-F15B-35EE-70CF-644794A1D3CA}"/>
              </a:ext>
            </a:extLst>
          </p:cNvPr>
          <p:cNvSpPr/>
          <p:nvPr/>
        </p:nvSpPr>
        <p:spPr>
          <a:xfrm>
            <a:off x="4392496" y="18374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66;p23">
            <a:extLst>
              <a:ext uri="{FF2B5EF4-FFF2-40B4-BE49-F238E27FC236}">
                <a16:creationId xmlns:a16="http://schemas.microsoft.com/office/drawing/2014/main" id="{EB499C10-EE66-11CB-EA44-FE894E8EE2C6}"/>
              </a:ext>
            </a:extLst>
          </p:cNvPr>
          <p:cNvSpPr/>
          <p:nvPr/>
        </p:nvSpPr>
        <p:spPr>
          <a:xfrm>
            <a:off x="4392095" y="21177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65;p23">
            <a:extLst>
              <a:ext uri="{FF2B5EF4-FFF2-40B4-BE49-F238E27FC236}">
                <a16:creationId xmlns:a16="http://schemas.microsoft.com/office/drawing/2014/main" id="{46D9CBF8-8132-B2E9-F3F1-F0641D6ADD2F}"/>
              </a:ext>
            </a:extLst>
          </p:cNvPr>
          <p:cNvSpPr/>
          <p:nvPr/>
        </p:nvSpPr>
        <p:spPr>
          <a:xfrm>
            <a:off x="2653364" y="3080206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66;p23">
            <a:extLst>
              <a:ext uri="{FF2B5EF4-FFF2-40B4-BE49-F238E27FC236}">
                <a16:creationId xmlns:a16="http://schemas.microsoft.com/office/drawing/2014/main" id="{9139E3A0-B388-75E1-7E90-F7765279A36F}"/>
              </a:ext>
            </a:extLst>
          </p:cNvPr>
          <p:cNvSpPr/>
          <p:nvPr/>
        </p:nvSpPr>
        <p:spPr>
          <a:xfrm>
            <a:off x="2652963" y="3360539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65;p23">
            <a:extLst>
              <a:ext uri="{FF2B5EF4-FFF2-40B4-BE49-F238E27FC236}">
                <a16:creationId xmlns:a16="http://schemas.microsoft.com/office/drawing/2014/main" id="{44050BC6-6E0A-F1F5-EC97-DAC6AEF19E58}"/>
              </a:ext>
            </a:extLst>
          </p:cNvPr>
          <p:cNvSpPr/>
          <p:nvPr/>
        </p:nvSpPr>
        <p:spPr>
          <a:xfrm>
            <a:off x="6663256" y="3049504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66;p23">
            <a:extLst>
              <a:ext uri="{FF2B5EF4-FFF2-40B4-BE49-F238E27FC236}">
                <a16:creationId xmlns:a16="http://schemas.microsoft.com/office/drawing/2014/main" id="{436CBDFD-043D-07AF-001F-10ACF087BDF1}"/>
              </a:ext>
            </a:extLst>
          </p:cNvPr>
          <p:cNvSpPr/>
          <p:nvPr/>
        </p:nvSpPr>
        <p:spPr>
          <a:xfrm>
            <a:off x="6662855" y="3329837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26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>
          <a:extLst>
            <a:ext uri="{FF2B5EF4-FFF2-40B4-BE49-F238E27FC236}">
              <a16:creationId xmlns:a16="http://schemas.microsoft.com/office/drawing/2014/main" id="{51B7730F-C5A5-5335-815C-889153647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>
            <a:extLst>
              <a:ext uri="{FF2B5EF4-FFF2-40B4-BE49-F238E27FC236}">
                <a16:creationId xmlns:a16="http://schemas.microsoft.com/office/drawing/2014/main" id="{D38B6D68-4C0D-A1C0-8BF7-AAAD215E4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Testing </a:t>
            </a:r>
            <a:r>
              <a:rPr lang="it-IT" dirty="0" err="1"/>
              <a:t>limitations</a:t>
            </a:r>
            <a:endParaRPr dirty="0"/>
          </a:p>
        </p:txBody>
      </p:sp>
      <p:grpSp>
        <p:nvGrpSpPr>
          <p:cNvPr id="2" name="Google Shape;1338;p26">
            <a:extLst>
              <a:ext uri="{FF2B5EF4-FFF2-40B4-BE49-F238E27FC236}">
                <a16:creationId xmlns:a16="http://schemas.microsoft.com/office/drawing/2014/main" id="{790A5458-08A5-D412-1AB8-D56F16C2491A}"/>
              </a:ext>
            </a:extLst>
          </p:cNvPr>
          <p:cNvGrpSpPr/>
          <p:nvPr/>
        </p:nvGrpSpPr>
        <p:grpSpPr>
          <a:xfrm>
            <a:off x="716810" y="1698696"/>
            <a:ext cx="2000458" cy="756900"/>
            <a:chOff x="572030" y="3071200"/>
            <a:chExt cx="2000458" cy="756900"/>
          </a:xfrm>
        </p:grpSpPr>
        <p:sp>
          <p:nvSpPr>
            <p:cNvPr id="3" name="Google Shape;1339;p26">
              <a:extLst>
                <a:ext uri="{FF2B5EF4-FFF2-40B4-BE49-F238E27FC236}">
                  <a16:creationId xmlns:a16="http://schemas.microsoft.com/office/drawing/2014/main" id="{7F577DE6-618C-EF20-4086-3FA04E44E671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1;p26">
              <a:extLst>
                <a:ext uri="{FF2B5EF4-FFF2-40B4-BE49-F238E27FC236}">
                  <a16:creationId xmlns:a16="http://schemas.microsoft.com/office/drawing/2014/main" id="{90DEEEE9-4130-A4C5-3F69-3A2BBD73BD41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454;p26">
            <a:extLst>
              <a:ext uri="{FF2B5EF4-FFF2-40B4-BE49-F238E27FC236}">
                <a16:creationId xmlns:a16="http://schemas.microsoft.com/office/drawing/2014/main" id="{BDAE0AF7-0F62-E039-B2D2-E254BE4257C1}"/>
              </a:ext>
            </a:extLst>
          </p:cNvPr>
          <p:cNvSpPr txBox="1"/>
          <p:nvPr/>
        </p:nvSpPr>
        <p:spPr>
          <a:xfrm>
            <a:off x="1396105" y="1874196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Non-</a:t>
            </a:r>
            <a:r>
              <a:rPr lang="it-IT" sz="1050" dirty="0" err="1">
                <a:latin typeface="Fira Sans" panose="020B0503050000020004" pitchFamily="34" charset="0"/>
              </a:rPr>
              <a:t>optimized</a:t>
            </a:r>
            <a:r>
              <a:rPr lang="it-IT" sz="1050" dirty="0">
                <a:latin typeface="Fira Sans" panose="020B0503050000020004" pitchFamily="34" charset="0"/>
              </a:rPr>
              <a:t> iterative </a:t>
            </a:r>
            <a:r>
              <a:rPr lang="it-IT" sz="1050" dirty="0" err="1">
                <a:latin typeface="Fira Sans" panose="020B0503050000020004" pitchFamily="34" charset="0"/>
              </a:rPr>
              <a:t>pruning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27" name="Google Shape;1338;p26">
            <a:extLst>
              <a:ext uri="{FF2B5EF4-FFF2-40B4-BE49-F238E27FC236}">
                <a16:creationId xmlns:a16="http://schemas.microsoft.com/office/drawing/2014/main" id="{BA88C5C6-758D-7F22-01D3-E32225B51933}"/>
              </a:ext>
            </a:extLst>
          </p:cNvPr>
          <p:cNvGrpSpPr/>
          <p:nvPr/>
        </p:nvGrpSpPr>
        <p:grpSpPr>
          <a:xfrm>
            <a:off x="2448805" y="2941495"/>
            <a:ext cx="2000458" cy="756900"/>
            <a:chOff x="572030" y="3071200"/>
            <a:chExt cx="2000458" cy="756900"/>
          </a:xfrm>
        </p:grpSpPr>
        <p:sp>
          <p:nvSpPr>
            <p:cNvPr id="1528" name="Google Shape;1339;p26">
              <a:extLst>
                <a:ext uri="{FF2B5EF4-FFF2-40B4-BE49-F238E27FC236}">
                  <a16:creationId xmlns:a16="http://schemas.microsoft.com/office/drawing/2014/main" id="{9CF0E37E-7B2D-B365-8550-B3AE8743520C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41;p26">
              <a:extLst>
                <a:ext uri="{FF2B5EF4-FFF2-40B4-BE49-F238E27FC236}">
                  <a16:creationId xmlns:a16="http://schemas.microsoft.com/office/drawing/2014/main" id="{D80D8B85-CD3C-00BB-180E-8850998F599F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454;p26">
            <a:extLst>
              <a:ext uri="{FF2B5EF4-FFF2-40B4-BE49-F238E27FC236}">
                <a16:creationId xmlns:a16="http://schemas.microsoft.com/office/drawing/2014/main" id="{B1055407-6CC2-3806-CCA1-76389C93935A}"/>
              </a:ext>
            </a:extLst>
          </p:cNvPr>
          <p:cNvSpPr txBox="1"/>
          <p:nvPr/>
        </p:nvSpPr>
        <p:spPr>
          <a:xfrm>
            <a:off x="3128100" y="3116995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Calibrated noise but not explored on a large scale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1" name="Google Shape;1338;p26">
            <a:extLst>
              <a:ext uri="{FF2B5EF4-FFF2-40B4-BE49-F238E27FC236}">
                <a16:creationId xmlns:a16="http://schemas.microsoft.com/office/drawing/2014/main" id="{54387BF9-6D20-9D08-6226-87C2212F6DBB}"/>
              </a:ext>
            </a:extLst>
          </p:cNvPr>
          <p:cNvGrpSpPr/>
          <p:nvPr/>
        </p:nvGrpSpPr>
        <p:grpSpPr>
          <a:xfrm>
            <a:off x="4180800" y="1698696"/>
            <a:ext cx="2000458" cy="756900"/>
            <a:chOff x="572030" y="3071200"/>
            <a:chExt cx="2000458" cy="756900"/>
          </a:xfrm>
        </p:grpSpPr>
        <p:sp>
          <p:nvSpPr>
            <p:cNvPr id="1532" name="Google Shape;1339;p26">
              <a:extLst>
                <a:ext uri="{FF2B5EF4-FFF2-40B4-BE49-F238E27FC236}">
                  <a16:creationId xmlns:a16="http://schemas.microsoft.com/office/drawing/2014/main" id="{3D76D2C4-DDCE-6A67-9128-06F7E91F4259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41;p26">
              <a:extLst>
                <a:ext uri="{FF2B5EF4-FFF2-40B4-BE49-F238E27FC236}">
                  <a16:creationId xmlns:a16="http://schemas.microsoft.com/office/drawing/2014/main" id="{C5B4CC33-B7AB-D856-79DE-8B349CDB9DE4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454;p26">
            <a:extLst>
              <a:ext uri="{FF2B5EF4-FFF2-40B4-BE49-F238E27FC236}">
                <a16:creationId xmlns:a16="http://schemas.microsoft.com/office/drawing/2014/main" id="{35B8F4E7-AE95-F52D-2E8F-C080E6450141}"/>
              </a:ext>
            </a:extLst>
          </p:cNvPr>
          <p:cNvSpPr txBox="1"/>
          <p:nvPr/>
        </p:nvSpPr>
        <p:spPr>
          <a:xfrm>
            <a:off x="4770121" y="1874196"/>
            <a:ext cx="1241452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00" dirty="0">
                <a:latin typeface="Fira Sans" panose="020B0503050000020004" pitchFamily="34" charset="0"/>
              </a:rPr>
              <a:t>Difficulty in accurately replicating all the metrics in the paper</a:t>
            </a:r>
            <a:endParaRPr sz="100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5" name="Google Shape;1338;p26">
            <a:extLst>
              <a:ext uri="{FF2B5EF4-FFF2-40B4-BE49-F238E27FC236}">
                <a16:creationId xmlns:a16="http://schemas.microsoft.com/office/drawing/2014/main" id="{06D87CAB-B66D-E477-4516-52E2B74C9136}"/>
              </a:ext>
            </a:extLst>
          </p:cNvPr>
          <p:cNvGrpSpPr/>
          <p:nvPr/>
        </p:nvGrpSpPr>
        <p:grpSpPr>
          <a:xfrm>
            <a:off x="6443940" y="2916606"/>
            <a:ext cx="2000458" cy="756900"/>
            <a:chOff x="572030" y="3071200"/>
            <a:chExt cx="2000458" cy="756900"/>
          </a:xfrm>
        </p:grpSpPr>
        <p:sp>
          <p:nvSpPr>
            <p:cNvPr id="1536" name="Google Shape;1339;p26">
              <a:extLst>
                <a:ext uri="{FF2B5EF4-FFF2-40B4-BE49-F238E27FC236}">
                  <a16:creationId xmlns:a16="http://schemas.microsoft.com/office/drawing/2014/main" id="{66A0DC65-3512-AAF0-E39F-882CF8F40FC5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41;p26">
              <a:extLst>
                <a:ext uri="{FF2B5EF4-FFF2-40B4-BE49-F238E27FC236}">
                  <a16:creationId xmlns:a16="http://schemas.microsoft.com/office/drawing/2014/main" id="{815AEB13-6736-9062-E6D9-26B7BF6F93F2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454;p26">
            <a:extLst>
              <a:ext uri="{FF2B5EF4-FFF2-40B4-BE49-F238E27FC236}">
                <a16:creationId xmlns:a16="http://schemas.microsoft.com/office/drawing/2014/main" id="{284412CC-0575-9B79-3C3A-0DBEB8D419BC}"/>
              </a:ext>
            </a:extLst>
          </p:cNvPr>
          <p:cNvSpPr txBox="1"/>
          <p:nvPr/>
        </p:nvSpPr>
        <p:spPr>
          <a:xfrm>
            <a:off x="7100375" y="3092106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Attacks tested only with 1%–3% poisoning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965;p23">
            <a:extLst>
              <a:ext uri="{FF2B5EF4-FFF2-40B4-BE49-F238E27FC236}">
                <a16:creationId xmlns:a16="http://schemas.microsoft.com/office/drawing/2014/main" id="{41167B3E-AD5F-BC4E-5DA9-4EA741824311}"/>
              </a:ext>
            </a:extLst>
          </p:cNvPr>
          <p:cNvSpPr/>
          <p:nvPr/>
        </p:nvSpPr>
        <p:spPr>
          <a:xfrm>
            <a:off x="920886" y="19136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966;p23">
            <a:extLst>
              <a:ext uri="{FF2B5EF4-FFF2-40B4-BE49-F238E27FC236}">
                <a16:creationId xmlns:a16="http://schemas.microsoft.com/office/drawing/2014/main" id="{859EC516-08D0-6E5B-DBA6-D84C75AF523A}"/>
              </a:ext>
            </a:extLst>
          </p:cNvPr>
          <p:cNvSpPr/>
          <p:nvPr/>
        </p:nvSpPr>
        <p:spPr>
          <a:xfrm>
            <a:off x="920485" y="21939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965;p23">
            <a:extLst>
              <a:ext uri="{FF2B5EF4-FFF2-40B4-BE49-F238E27FC236}">
                <a16:creationId xmlns:a16="http://schemas.microsoft.com/office/drawing/2014/main" id="{8DEE919E-CFE9-B1B8-A3E7-5AFA62B4399D}"/>
              </a:ext>
            </a:extLst>
          </p:cNvPr>
          <p:cNvSpPr/>
          <p:nvPr/>
        </p:nvSpPr>
        <p:spPr>
          <a:xfrm>
            <a:off x="4392496" y="19136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966;p23">
            <a:extLst>
              <a:ext uri="{FF2B5EF4-FFF2-40B4-BE49-F238E27FC236}">
                <a16:creationId xmlns:a16="http://schemas.microsoft.com/office/drawing/2014/main" id="{47385A76-04C3-3E3B-E2B5-848193910469}"/>
              </a:ext>
            </a:extLst>
          </p:cNvPr>
          <p:cNvSpPr/>
          <p:nvPr/>
        </p:nvSpPr>
        <p:spPr>
          <a:xfrm>
            <a:off x="4392095" y="21939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965;p23">
            <a:extLst>
              <a:ext uri="{FF2B5EF4-FFF2-40B4-BE49-F238E27FC236}">
                <a16:creationId xmlns:a16="http://schemas.microsoft.com/office/drawing/2014/main" id="{09875370-50A9-CDED-B255-BD2B5D59917B}"/>
              </a:ext>
            </a:extLst>
          </p:cNvPr>
          <p:cNvSpPr/>
          <p:nvPr/>
        </p:nvSpPr>
        <p:spPr>
          <a:xfrm>
            <a:off x="2653364" y="3156406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966;p23">
            <a:extLst>
              <a:ext uri="{FF2B5EF4-FFF2-40B4-BE49-F238E27FC236}">
                <a16:creationId xmlns:a16="http://schemas.microsoft.com/office/drawing/2014/main" id="{249FA61D-CD1C-67EA-2740-ECD4BC138953}"/>
              </a:ext>
            </a:extLst>
          </p:cNvPr>
          <p:cNvSpPr/>
          <p:nvPr/>
        </p:nvSpPr>
        <p:spPr>
          <a:xfrm>
            <a:off x="2652963" y="3436739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965;p23">
            <a:extLst>
              <a:ext uri="{FF2B5EF4-FFF2-40B4-BE49-F238E27FC236}">
                <a16:creationId xmlns:a16="http://schemas.microsoft.com/office/drawing/2014/main" id="{4272B0CB-7ED8-30A9-D086-F87B4F4C48E1}"/>
              </a:ext>
            </a:extLst>
          </p:cNvPr>
          <p:cNvSpPr/>
          <p:nvPr/>
        </p:nvSpPr>
        <p:spPr>
          <a:xfrm>
            <a:off x="6663256" y="3125704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966;p23">
            <a:extLst>
              <a:ext uri="{FF2B5EF4-FFF2-40B4-BE49-F238E27FC236}">
                <a16:creationId xmlns:a16="http://schemas.microsoft.com/office/drawing/2014/main" id="{8410DC73-C7A5-808D-B4B8-00D5A54845AA}"/>
              </a:ext>
            </a:extLst>
          </p:cNvPr>
          <p:cNvSpPr/>
          <p:nvPr/>
        </p:nvSpPr>
        <p:spPr>
          <a:xfrm>
            <a:off x="6662855" y="3406037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797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267ED-38F7-1E94-E8DC-7F31B803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</a:t>
            </a:r>
          </a:p>
        </p:txBody>
      </p:sp>
      <p:pic>
        <p:nvPicPr>
          <p:cNvPr id="9" name="Segnaposto contenuto 8" descr="Immagine che contiene testo, software, Pagina Web, Sito Web&#10;&#10;Il contenuto generato dall'IA potrebbe non essere corretto.">
            <a:extLst>
              <a:ext uri="{FF2B5EF4-FFF2-40B4-BE49-F238E27FC236}">
                <a16:creationId xmlns:a16="http://schemas.microsoft.com/office/drawing/2014/main" id="{9E619A74-4769-4467-76DF-BF1045FF9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9" y="1376872"/>
            <a:ext cx="4472501" cy="3263504"/>
          </a:xfrm>
        </p:spPr>
      </p:pic>
    </p:spTree>
    <p:extLst>
      <p:ext uri="{BB962C8B-B14F-4D97-AF65-F5344CB8AC3E}">
        <p14:creationId xmlns:p14="http://schemas.microsoft.com/office/powerpoint/2010/main" val="3022962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11014-C495-D4DE-AADC-04060B9D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29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18593A-ED07-37F9-D948-E111AE29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3125"/>
            <a:ext cx="7886700" cy="2489597"/>
          </a:xfrm>
        </p:spPr>
        <p:txBody>
          <a:bodyPr/>
          <a:lstStyle/>
          <a:p>
            <a:r>
              <a:rPr lang="it-IT" dirty="0" err="1"/>
              <a:t>Proprierty</a:t>
            </a:r>
            <a:endParaRPr lang="it-IT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F2EF229A-813C-30B9-1964-0521E1E6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35" y="20950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3A643F0-25B3-00F5-A6E3-9CA706F089A4}"/>
              </a:ext>
            </a:extLst>
          </p:cNvPr>
          <p:cNvSpPr/>
          <p:nvPr/>
        </p:nvSpPr>
        <p:spPr>
          <a:xfrm>
            <a:off x="5010151" y="24098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53FB9472-F719-E777-C876-0DF50975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57" y="31568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46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/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/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/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8611E708-F0D8-E4B3-99CC-B558C4F8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>
            <a:extLst>
              <a:ext uri="{FF2B5EF4-FFF2-40B4-BE49-F238E27FC236}">
                <a16:creationId xmlns:a16="http://schemas.microsoft.com/office/drawing/2014/main" id="{5435A8E1-DDC0-D21E-4F6D-BCAB98602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>
            <a:extLst>
              <a:ext uri="{FF2B5EF4-FFF2-40B4-BE49-F238E27FC236}">
                <a16:creationId xmlns:a16="http://schemas.microsoft.com/office/drawing/2014/main" id="{E4877C1F-204D-5DE9-03EF-3733E46F2794}"/>
              </a:ext>
            </a:extLst>
          </p:cNvPr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>
              <a:extLst>
                <a:ext uri="{FF2B5EF4-FFF2-40B4-BE49-F238E27FC236}">
                  <a16:creationId xmlns:a16="http://schemas.microsoft.com/office/drawing/2014/main" id="{559CE6BA-894E-A648-B5CF-71B8DF3704CB}"/>
                </a:ext>
              </a:extLst>
            </p:cNvPr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>
              <a:extLst>
                <a:ext uri="{FF2B5EF4-FFF2-40B4-BE49-F238E27FC236}">
                  <a16:creationId xmlns:a16="http://schemas.microsoft.com/office/drawing/2014/main" id="{1618D8F4-1A4F-754C-C85E-DF922A5B3522}"/>
                </a:ext>
              </a:extLst>
            </p:cNvPr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>
                <a:extLst>
                  <a:ext uri="{FF2B5EF4-FFF2-40B4-BE49-F238E27FC236}">
                    <a16:creationId xmlns:a16="http://schemas.microsoft.com/office/drawing/2014/main" id="{AA0C2406-AF75-F134-B3CA-1E7EBB476B38}"/>
                  </a:ext>
                </a:extLst>
              </p:cNvPr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>
                <a:extLst>
                  <a:ext uri="{FF2B5EF4-FFF2-40B4-BE49-F238E27FC236}">
                    <a16:creationId xmlns:a16="http://schemas.microsoft.com/office/drawing/2014/main" id="{A9E682C0-5258-8F65-566D-75325CC66CD5}"/>
                  </a:ext>
                </a:extLst>
              </p:cNvPr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>
                <a:extLst>
                  <a:ext uri="{FF2B5EF4-FFF2-40B4-BE49-F238E27FC236}">
                    <a16:creationId xmlns:a16="http://schemas.microsoft.com/office/drawing/2014/main" id="{0F0BFCA1-ED24-5A75-94C4-C4E598F6D4EE}"/>
                  </a:ext>
                </a:extLst>
              </p:cNvPr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>
                <a:extLst>
                  <a:ext uri="{FF2B5EF4-FFF2-40B4-BE49-F238E27FC236}">
                    <a16:creationId xmlns:a16="http://schemas.microsoft.com/office/drawing/2014/main" id="{9E49AA2B-71CE-954A-DF04-E16B437F2A9E}"/>
                  </a:ext>
                </a:extLst>
              </p:cNvPr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>
                <a:extLst>
                  <a:ext uri="{FF2B5EF4-FFF2-40B4-BE49-F238E27FC236}">
                    <a16:creationId xmlns:a16="http://schemas.microsoft.com/office/drawing/2014/main" id="{9957AF02-620C-E37B-F373-FB904E937462}"/>
                  </a:ext>
                </a:extLst>
              </p:cNvPr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>
                <a:extLst>
                  <a:ext uri="{FF2B5EF4-FFF2-40B4-BE49-F238E27FC236}">
                    <a16:creationId xmlns:a16="http://schemas.microsoft.com/office/drawing/2014/main" id="{4C234492-C85B-B9D7-B7F3-46F3FB4CB22E}"/>
                  </a:ext>
                </a:extLst>
              </p:cNvPr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>
                <a:extLst>
                  <a:ext uri="{FF2B5EF4-FFF2-40B4-BE49-F238E27FC236}">
                    <a16:creationId xmlns:a16="http://schemas.microsoft.com/office/drawing/2014/main" id="{79DB068F-2266-28C8-7903-720B2EB13FD7}"/>
                  </a:ext>
                </a:extLst>
              </p:cNvPr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>
                <a:extLst>
                  <a:ext uri="{FF2B5EF4-FFF2-40B4-BE49-F238E27FC236}">
                    <a16:creationId xmlns:a16="http://schemas.microsoft.com/office/drawing/2014/main" id="{50335BC5-490E-92A0-748F-123F533AFEAD}"/>
                  </a:ext>
                </a:extLst>
              </p:cNvPr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>
                <a:extLst>
                  <a:ext uri="{FF2B5EF4-FFF2-40B4-BE49-F238E27FC236}">
                    <a16:creationId xmlns:a16="http://schemas.microsoft.com/office/drawing/2014/main" id="{3911A337-1CDC-831A-F8ED-0B9CDA13168B}"/>
                  </a:ext>
                </a:extLst>
              </p:cNvPr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>
                <a:extLst>
                  <a:ext uri="{FF2B5EF4-FFF2-40B4-BE49-F238E27FC236}">
                    <a16:creationId xmlns:a16="http://schemas.microsoft.com/office/drawing/2014/main" id="{9D5CA77A-74B0-D895-5524-95A89DF214F0}"/>
                  </a:ext>
                </a:extLst>
              </p:cNvPr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>
                <a:extLst>
                  <a:ext uri="{FF2B5EF4-FFF2-40B4-BE49-F238E27FC236}">
                    <a16:creationId xmlns:a16="http://schemas.microsoft.com/office/drawing/2014/main" id="{D561E617-3362-FFBF-171D-05E34E6308CA}"/>
                  </a:ext>
                </a:extLst>
              </p:cNvPr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>
                <a:extLst>
                  <a:ext uri="{FF2B5EF4-FFF2-40B4-BE49-F238E27FC236}">
                    <a16:creationId xmlns:a16="http://schemas.microsoft.com/office/drawing/2014/main" id="{6FE3FC5D-12BE-BCFA-7706-D5CA41586AE6}"/>
                  </a:ext>
                </a:extLst>
              </p:cNvPr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>
                <a:extLst>
                  <a:ext uri="{FF2B5EF4-FFF2-40B4-BE49-F238E27FC236}">
                    <a16:creationId xmlns:a16="http://schemas.microsoft.com/office/drawing/2014/main" id="{476D2C74-6CD3-9F86-237F-E306587825A2}"/>
                  </a:ext>
                </a:extLst>
              </p:cNvPr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>
                <a:extLst>
                  <a:ext uri="{FF2B5EF4-FFF2-40B4-BE49-F238E27FC236}">
                    <a16:creationId xmlns:a16="http://schemas.microsoft.com/office/drawing/2014/main" id="{73EE5500-FC3C-88E7-A4A3-1D810472F4E7}"/>
                  </a:ext>
                </a:extLst>
              </p:cNvPr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>
                <a:extLst>
                  <a:ext uri="{FF2B5EF4-FFF2-40B4-BE49-F238E27FC236}">
                    <a16:creationId xmlns:a16="http://schemas.microsoft.com/office/drawing/2014/main" id="{45C5DA22-5142-B8EF-6DC2-37B02922B56B}"/>
                  </a:ext>
                </a:extLst>
              </p:cNvPr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>
                <a:extLst>
                  <a:ext uri="{FF2B5EF4-FFF2-40B4-BE49-F238E27FC236}">
                    <a16:creationId xmlns:a16="http://schemas.microsoft.com/office/drawing/2014/main" id="{C91EE114-E6AB-7363-11E4-79952FFDB349}"/>
                  </a:ext>
                </a:extLst>
              </p:cNvPr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>
                <a:extLst>
                  <a:ext uri="{FF2B5EF4-FFF2-40B4-BE49-F238E27FC236}">
                    <a16:creationId xmlns:a16="http://schemas.microsoft.com/office/drawing/2014/main" id="{5081AF40-4220-6DC8-2AF4-2B0526451B05}"/>
                  </a:ext>
                </a:extLst>
              </p:cNvPr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>
                <a:extLst>
                  <a:ext uri="{FF2B5EF4-FFF2-40B4-BE49-F238E27FC236}">
                    <a16:creationId xmlns:a16="http://schemas.microsoft.com/office/drawing/2014/main" id="{9CA48DA3-912B-44D5-5D93-ACD8DF8F9066}"/>
                  </a:ext>
                </a:extLst>
              </p:cNvPr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>
                <a:extLst>
                  <a:ext uri="{FF2B5EF4-FFF2-40B4-BE49-F238E27FC236}">
                    <a16:creationId xmlns:a16="http://schemas.microsoft.com/office/drawing/2014/main" id="{2744E376-664C-D4B0-8F31-89767E6D2D57}"/>
                  </a:ext>
                </a:extLst>
              </p:cNvPr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>
                <a:extLst>
                  <a:ext uri="{FF2B5EF4-FFF2-40B4-BE49-F238E27FC236}">
                    <a16:creationId xmlns:a16="http://schemas.microsoft.com/office/drawing/2014/main" id="{D0809F72-713B-E31C-0A84-927540D17402}"/>
                  </a:ext>
                </a:extLst>
              </p:cNvPr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>
                <a:extLst>
                  <a:ext uri="{FF2B5EF4-FFF2-40B4-BE49-F238E27FC236}">
                    <a16:creationId xmlns:a16="http://schemas.microsoft.com/office/drawing/2014/main" id="{BDEAEFD5-5B04-B4E2-8A18-95816A256604}"/>
                  </a:ext>
                </a:extLst>
              </p:cNvPr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>
                <a:extLst>
                  <a:ext uri="{FF2B5EF4-FFF2-40B4-BE49-F238E27FC236}">
                    <a16:creationId xmlns:a16="http://schemas.microsoft.com/office/drawing/2014/main" id="{8BC7EE00-F0D2-BFAB-CA94-B197F95146FB}"/>
                  </a:ext>
                </a:extLst>
              </p:cNvPr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>
            <a:extLst>
              <a:ext uri="{FF2B5EF4-FFF2-40B4-BE49-F238E27FC236}">
                <a16:creationId xmlns:a16="http://schemas.microsoft.com/office/drawing/2014/main" id="{F6C70008-420E-7695-6AB4-1BECF82E357E}"/>
              </a:ext>
            </a:extLst>
          </p:cNvPr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>
              <a:extLst>
                <a:ext uri="{FF2B5EF4-FFF2-40B4-BE49-F238E27FC236}">
                  <a16:creationId xmlns:a16="http://schemas.microsoft.com/office/drawing/2014/main" id="{58708ED6-531A-0C45-1981-46EFCBBA9808}"/>
                </a:ext>
              </a:extLst>
            </p:cNvPr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>
              <a:extLst>
                <a:ext uri="{FF2B5EF4-FFF2-40B4-BE49-F238E27FC236}">
                  <a16:creationId xmlns:a16="http://schemas.microsoft.com/office/drawing/2014/main" id="{026EAEF4-0889-A175-243D-F1AB9AF28966}"/>
                </a:ext>
              </a:extLst>
            </p:cNvPr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>
                <a:extLst>
                  <a:ext uri="{FF2B5EF4-FFF2-40B4-BE49-F238E27FC236}">
                    <a16:creationId xmlns:a16="http://schemas.microsoft.com/office/drawing/2014/main" id="{CBEEAB05-6F9C-376C-2E6A-D7CA338AE737}"/>
                  </a:ext>
                </a:extLst>
              </p:cNvPr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>
                <a:extLst>
                  <a:ext uri="{FF2B5EF4-FFF2-40B4-BE49-F238E27FC236}">
                    <a16:creationId xmlns:a16="http://schemas.microsoft.com/office/drawing/2014/main" id="{60976488-22DA-9B51-071A-875BD7EE5F68}"/>
                  </a:ext>
                </a:extLst>
              </p:cNvPr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>
                <a:extLst>
                  <a:ext uri="{FF2B5EF4-FFF2-40B4-BE49-F238E27FC236}">
                    <a16:creationId xmlns:a16="http://schemas.microsoft.com/office/drawing/2014/main" id="{7CC1601A-FAAB-503E-FEF0-3A57E198C958}"/>
                  </a:ext>
                </a:extLst>
              </p:cNvPr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>
                <a:extLst>
                  <a:ext uri="{FF2B5EF4-FFF2-40B4-BE49-F238E27FC236}">
                    <a16:creationId xmlns:a16="http://schemas.microsoft.com/office/drawing/2014/main" id="{CD3EE843-6BDA-297B-8CF8-EF72F07D8A93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>
                <a:extLst>
                  <a:ext uri="{FF2B5EF4-FFF2-40B4-BE49-F238E27FC236}">
                    <a16:creationId xmlns:a16="http://schemas.microsoft.com/office/drawing/2014/main" id="{EA1CEF33-39F4-0E22-8A35-512C31E638DD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>
                <a:extLst>
                  <a:ext uri="{FF2B5EF4-FFF2-40B4-BE49-F238E27FC236}">
                    <a16:creationId xmlns:a16="http://schemas.microsoft.com/office/drawing/2014/main" id="{3C017BC7-DA34-142F-24EB-A8F6A5BE4B93}"/>
                  </a:ext>
                </a:extLst>
              </p:cNvPr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>
                <a:extLst>
                  <a:ext uri="{FF2B5EF4-FFF2-40B4-BE49-F238E27FC236}">
                    <a16:creationId xmlns:a16="http://schemas.microsoft.com/office/drawing/2014/main" id="{8594A670-81B2-0771-CB8F-217191085C6E}"/>
                  </a:ext>
                </a:extLst>
              </p:cNvPr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>
                <a:extLst>
                  <a:ext uri="{FF2B5EF4-FFF2-40B4-BE49-F238E27FC236}">
                    <a16:creationId xmlns:a16="http://schemas.microsoft.com/office/drawing/2014/main" id="{CDAE4670-EE6A-16D6-B5EF-0F044747CCDE}"/>
                  </a:ext>
                </a:extLst>
              </p:cNvPr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>
                <a:extLst>
                  <a:ext uri="{FF2B5EF4-FFF2-40B4-BE49-F238E27FC236}">
                    <a16:creationId xmlns:a16="http://schemas.microsoft.com/office/drawing/2014/main" id="{7393957D-66DB-84E0-DDD0-087C12D67B77}"/>
                  </a:ext>
                </a:extLst>
              </p:cNvPr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>
                <a:extLst>
                  <a:ext uri="{FF2B5EF4-FFF2-40B4-BE49-F238E27FC236}">
                    <a16:creationId xmlns:a16="http://schemas.microsoft.com/office/drawing/2014/main" id="{59316A97-43CB-3867-CDA9-A9832BC246D5}"/>
                  </a:ext>
                </a:extLst>
              </p:cNvPr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>
            <a:extLst>
              <a:ext uri="{FF2B5EF4-FFF2-40B4-BE49-F238E27FC236}">
                <a16:creationId xmlns:a16="http://schemas.microsoft.com/office/drawing/2014/main" id="{314B26B4-2F76-E5B3-7E4D-366EDEEA643D}"/>
              </a:ext>
            </a:extLst>
          </p:cNvPr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>
              <a:extLst>
                <a:ext uri="{FF2B5EF4-FFF2-40B4-BE49-F238E27FC236}">
                  <a16:creationId xmlns:a16="http://schemas.microsoft.com/office/drawing/2014/main" id="{52634211-188F-6614-F72F-1023DE946158}"/>
                </a:ext>
              </a:extLst>
            </p:cNvPr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>
              <a:extLst>
                <a:ext uri="{FF2B5EF4-FFF2-40B4-BE49-F238E27FC236}">
                  <a16:creationId xmlns:a16="http://schemas.microsoft.com/office/drawing/2014/main" id="{4914D4BD-BA5E-3D1A-897D-08992BE1B0AD}"/>
                </a:ext>
              </a:extLst>
            </p:cNvPr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>
                <a:extLst>
                  <a:ext uri="{FF2B5EF4-FFF2-40B4-BE49-F238E27FC236}">
                    <a16:creationId xmlns:a16="http://schemas.microsoft.com/office/drawing/2014/main" id="{55EF10D3-0574-FB0C-2E4B-16903403D192}"/>
                  </a:ext>
                </a:extLst>
              </p:cNvPr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>
                <a:extLst>
                  <a:ext uri="{FF2B5EF4-FFF2-40B4-BE49-F238E27FC236}">
                    <a16:creationId xmlns:a16="http://schemas.microsoft.com/office/drawing/2014/main" id="{790A677B-A3DC-70E4-0E9F-53346857FA22}"/>
                  </a:ext>
                </a:extLst>
              </p:cNvPr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>
                <a:extLst>
                  <a:ext uri="{FF2B5EF4-FFF2-40B4-BE49-F238E27FC236}">
                    <a16:creationId xmlns:a16="http://schemas.microsoft.com/office/drawing/2014/main" id="{E860D60E-613A-5C2F-A132-7855698A3D45}"/>
                  </a:ext>
                </a:extLst>
              </p:cNvPr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>
                <a:extLst>
                  <a:ext uri="{FF2B5EF4-FFF2-40B4-BE49-F238E27FC236}">
                    <a16:creationId xmlns:a16="http://schemas.microsoft.com/office/drawing/2014/main" id="{E8CA386B-FED0-E4A2-AD6C-B453FE3CBA19}"/>
                  </a:ext>
                </a:extLst>
              </p:cNvPr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>
                <a:extLst>
                  <a:ext uri="{FF2B5EF4-FFF2-40B4-BE49-F238E27FC236}">
                    <a16:creationId xmlns:a16="http://schemas.microsoft.com/office/drawing/2014/main" id="{CB2C541D-C96A-C9FF-21B2-D1BE76AC4CA1}"/>
                  </a:ext>
                </a:extLst>
              </p:cNvPr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>
                <a:extLst>
                  <a:ext uri="{FF2B5EF4-FFF2-40B4-BE49-F238E27FC236}">
                    <a16:creationId xmlns:a16="http://schemas.microsoft.com/office/drawing/2014/main" id="{D5254A1D-A44F-F8AD-5D76-901D835F7035}"/>
                  </a:ext>
                </a:extLst>
              </p:cNvPr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>
                <a:extLst>
                  <a:ext uri="{FF2B5EF4-FFF2-40B4-BE49-F238E27FC236}">
                    <a16:creationId xmlns:a16="http://schemas.microsoft.com/office/drawing/2014/main" id="{A49E27F0-C7FA-5CF3-5842-689CF4392E8D}"/>
                  </a:ext>
                </a:extLst>
              </p:cNvPr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>
                <a:extLst>
                  <a:ext uri="{FF2B5EF4-FFF2-40B4-BE49-F238E27FC236}">
                    <a16:creationId xmlns:a16="http://schemas.microsoft.com/office/drawing/2014/main" id="{58087155-598E-EB41-9B97-DAF61156F91E}"/>
                  </a:ext>
                </a:extLst>
              </p:cNvPr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>
                <a:extLst>
                  <a:ext uri="{FF2B5EF4-FFF2-40B4-BE49-F238E27FC236}">
                    <a16:creationId xmlns:a16="http://schemas.microsoft.com/office/drawing/2014/main" id="{D31F9625-69CE-37CA-CA97-E5C6BAEB6632}"/>
                  </a:ext>
                </a:extLst>
              </p:cNvPr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>
                <a:extLst>
                  <a:ext uri="{FF2B5EF4-FFF2-40B4-BE49-F238E27FC236}">
                    <a16:creationId xmlns:a16="http://schemas.microsoft.com/office/drawing/2014/main" id="{D65F1743-60B0-D8E7-392B-C96946FDF3BD}"/>
                  </a:ext>
                </a:extLst>
              </p:cNvPr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>
                <a:extLst>
                  <a:ext uri="{FF2B5EF4-FFF2-40B4-BE49-F238E27FC236}">
                    <a16:creationId xmlns:a16="http://schemas.microsoft.com/office/drawing/2014/main" id="{61BF39F7-935E-D044-D523-7B4B44F4C83D}"/>
                  </a:ext>
                </a:extLst>
              </p:cNvPr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>
                <a:extLst>
                  <a:ext uri="{FF2B5EF4-FFF2-40B4-BE49-F238E27FC236}">
                    <a16:creationId xmlns:a16="http://schemas.microsoft.com/office/drawing/2014/main" id="{848ADF74-4DC9-C445-B669-0987092CECE8}"/>
                  </a:ext>
                </a:extLst>
              </p:cNvPr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>
                <a:extLst>
                  <a:ext uri="{FF2B5EF4-FFF2-40B4-BE49-F238E27FC236}">
                    <a16:creationId xmlns:a16="http://schemas.microsoft.com/office/drawing/2014/main" id="{3304CC05-DC56-2DFA-D398-E6B60CC8B5ED}"/>
                  </a:ext>
                </a:extLst>
              </p:cNvPr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>
                <a:extLst>
                  <a:ext uri="{FF2B5EF4-FFF2-40B4-BE49-F238E27FC236}">
                    <a16:creationId xmlns:a16="http://schemas.microsoft.com/office/drawing/2014/main" id="{F707DCC1-C6C2-88DA-9E0A-4B71581AF45F}"/>
                  </a:ext>
                </a:extLst>
              </p:cNvPr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>
                <a:extLst>
                  <a:ext uri="{FF2B5EF4-FFF2-40B4-BE49-F238E27FC236}">
                    <a16:creationId xmlns:a16="http://schemas.microsoft.com/office/drawing/2014/main" id="{4D989AD3-1826-34F8-2F85-628431277E93}"/>
                  </a:ext>
                </a:extLst>
              </p:cNvPr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>
                <a:extLst>
                  <a:ext uri="{FF2B5EF4-FFF2-40B4-BE49-F238E27FC236}">
                    <a16:creationId xmlns:a16="http://schemas.microsoft.com/office/drawing/2014/main" id="{65597B35-8F0D-70F2-135C-9C585729C04A}"/>
                  </a:ext>
                </a:extLst>
              </p:cNvPr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>
            <a:extLst>
              <a:ext uri="{FF2B5EF4-FFF2-40B4-BE49-F238E27FC236}">
                <a16:creationId xmlns:a16="http://schemas.microsoft.com/office/drawing/2014/main" id="{489CDE6D-C635-C70C-BA36-B9AE62639B2C}"/>
              </a:ext>
            </a:extLst>
          </p:cNvPr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>
              <a:extLst>
                <a:ext uri="{FF2B5EF4-FFF2-40B4-BE49-F238E27FC236}">
                  <a16:creationId xmlns:a16="http://schemas.microsoft.com/office/drawing/2014/main" id="{344A1748-6B8A-C242-74C2-8F151306A095}"/>
                </a:ext>
              </a:extLst>
            </p:cNvPr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>
              <a:extLst>
                <a:ext uri="{FF2B5EF4-FFF2-40B4-BE49-F238E27FC236}">
                  <a16:creationId xmlns:a16="http://schemas.microsoft.com/office/drawing/2014/main" id="{730C8059-E071-DB78-EDE1-D25A5BC54745}"/>
                </a:ext>
              </a:extLst>
            </p:cNvPr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>
                <a:extLst>
                  <a:ext uri="{FF2B5EF4-FFF2-40B4-BE49-F238E27FC236}">
                    <a16:creationId xmlns:a16="http://schemas.microsoft.com/office/drawing/2014/main" id="{5763DD70-0F9B-3C78-506A-6F32636244B0}"/>
                  </a:ext>
                </a:extLst>
              </p:cNvPr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>
                <a:extLst>
                  <a:ext uri="{FF2B5EF4-FFF2-40B4-BE49-F238E27FC236}">
                    <a16:creationId xmlns:a16="http://schemas.microsoft.com/office/drawing/2014/main" id="{2D7C9C0F-AA61-28C5-61E1-E225E4349EE8}"/>
                  </a:ext>
                </a:extLst>
              </p:cNvPr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>
                <a:extLst>
                  <a:ext uri="{FF2B5EF4-FFF2-40B4-BE49-F238E27FC236}">
                    <a16:creationId xmlns:a16="http://schemas.microsoft.com/office/drawing/2014/main" id="{5F202C63-5F0A-AE5A-5F9C-04FDEC6F77CC}"/>
                  </a:ext>
                </a:extLst>
              </p:cNvPr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>
                <a:extLst>
                  <a:ext uri="{FF2B5EF4-FFF2-40B4-BE49-F238E27FC236}">
                    <a16:creationId xmlns:a16="http://schemas.microsoft.com/office/drawing/2014/main" id="{65511F4F-E847-41F8-1780-3B28A1AF677F}"/>
                  </a:ext>
                </a:extLst>
              </p:cNvPr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>
                <a:extLst>
                  <a:ext uri="{FF2B5EF4-FFF2-40B4-BE49-F238E27FC236}">
                    <a16:creationId xmlns:a16="http://schemas.microsoft.com/office/drawing/2014/main" id="{F93F22F1-6CCD-2E7E-8087-C36D16D65F3E}"/>
                  </a:ext>
                </a:extLst>
              </p:cNvPr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>
                <a:extLst>
                  <a:ext uri="{FF2B5EF4-FFF2-40B4-BE49-F238E27FC236}">
                    <a16:creationId xmlns:a16="http://schemas.microsoft.com/office/drawing/2014/main" id="{0F8DEDD2-9BA5-A1FF-20F9-EDEAA5E88CC4}"/>
                  </a:ext>
                </a:extLst>
              </p:cNvPr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>
                <a:extLst>
                  <a:ext uri="{FF2B5EF4-FFF2-40B4-BE49-F238E27FC236}">
                    <a16:creationId xmlns:a16="http://schemas.microsoft.com/office/drawing/2014/main" id="{76CD33D6-73FA-9691-C072-0C099B14D64A}"/>
                  </a:ext>
                </a:extLst>
              </p:cNvPr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>
                <a:extLst>
                  <a:ext uri="{FF2B5EF4-FFF2-40B4-BE49-F238E27FC236}">
                    <a16:creationId xmlns:a16="http://schemas.microsoft.com/office/drawing/2014/main" id="{459EE4C3-746A-61E4-BDE2-7936A731CA1F}"/>
                  </a:ext>
                </a:extLst>
              </p:cNvPr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>
                <a:extLst>
                  <a:ext uri="{FF2B5EF4-FFF2-40B4-BE49-F238E27FC236}">
                    <a16:creationId xmlns:a16="http://schemas.microsoft.com/office/drawing/2014/main" id="{7F19E7A7-7AE5-5863-979F-F7B2D074F550}"/>
                  </a:ext>
                </a:extLst>
              </p:cNvPr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>
                <a:extLst>
                  <a:ext uri="{FF2B5EF4-FFF2-40B4-BE49-F238E27FC236}">
                    <a16:creationId xmlns:a16="http://schemas.microsoft.com/office/drawing/2014/main" id="{3A3CE9C4-E9B5-E455-A56F-2448790EF7DA}"/>
                  </a:ext>
                </a:extLst>
              </p:cNvPr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>
                <a:extLst>
                  <a:ext uri="{FF2B5EF4-FFF2-40B4-BE49-F238E27FC236}">
                    <a16:creationId xmlns:a16="http://schemas.microsoft.com/office/drawing/2014/main" id="{1B6E6B23-D163-CDBF-4601-C17DE7EF7D6A}"/>
                  </a:ext>
                </a:extLst>
              </p:cNvPr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>
                <a:extLst>
                  <a:ext uri="{FF2B5EF4-FFF2-40B4-BE49-F238E27FC236}">
                    <a16:creationId xmlns:a16="http://schemas.microsoft.com/office/drawing/2014/main" id="{CF5A1588-ECA9-C327-D46A-7EB8ED8529F7}"/>
                  </a:ext>
                </a:extLst>
              </p:cNvPr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>
                <a:extLst>
                  <a:ext uri="{FF2B5EF4-FFF2-40B4-BE49-F238E27FC236}">
                    <a16:creationId xmlns:a16="http://schemas.microsoft.com/office/drawing/2014/main" id="{E1B35838-A589-4719-0E60-D62E467BFD8F}"/>
                  </a:ext>
                </a:extLst>
              </p:cNvPr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>
                <a:extLst>
                  <a:ext uri="{FF2B5EF4-FFF2-40B4-BE49-F238E27FC236}">
                    <a16:creationId xmlns:a16="http://schemas.microsoft.com/office/drawing/2014/main" id="{1D620318-BE14-5075-596D-E9789D52CA2F}"/>
                  </a:ext>
                </a:extLst>
              </p:cNvPr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>
                <a:extLst>
                  <a:ext uri="{FF2B5EF4-FFF2-40B4-BE49-F238E27FC236}">
                    <a16:creationId xmlns:a16="http://schemas.microsoft.com/office/drawing/2014/main" id="{4750C1FA-30B1-0889-EC86-4395CED20BB4}"/>
                  </a:ext>
                </a:extLst>
              </p:cNvPr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>
                <a:extLst>
                  <a:ext uri="{FF2B5EF4-FFF2-40B4-BE49-F238E27FC236}">
                    <a16:creationId xmlns:a16="http://schemas.microsoft.com/office/drawing/2014/main" id="{2955B9F5-EE7F-6B67-1FDE-51D933C2BFA8}"/>
                  </a:ext>
                </a:extLst>
              </p:cNvPr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>
                <a:extLst>
                  <a:ext uri="{FF2B5EF4-FFF2-40B4-BE49-F238E27FC236}">
                    <a16:creationId xmlns:a16="http://schemas.microsoft.com/office/drawing/2014/main" id="{FD2AC85A-9528-6ADA-FD89-34605AD70E38}"/>
                  </a:ext>
                </a:extLst>
              </p:cNvPr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>
                <a:extLst>
                  <a:ext uri="{FF2B5EF4-FFF2-40B4-BE49-F238E27FC236}">
                    <a16:creationId xmlns:a16="http://schemas.microsoft.com/office/drawing/2014/main" id="{E0BAA0A9-6CA1-82E5-778C-23BFDBFF9281}"/>
                  </a:ext>
                </a:extLst>
              </p:cNvPr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>
                <a:extLst>
                  <a:ext uri="{FF2B5EF4-FFF2-40B4-BE49-F238E27FC236}">
                    <a16:creationId xmlns:a16="http://schemas.microsoft.com/office/drawing/2014/main" id="{10F4334D-46A5-D1A5-03B3-D1ED454C8D81}"/>
                  </a:ext>
                </a:extLst>
              </p:cNvPr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>
                <a:extLst>
                  <a:ext uri="{FF2B5EF4-FFF2-40B4-BE49-F238E27FC236}">
                    <a16:creationId xmlns:a16="http://schemas.microsoft.com/office/drawing/2014/main" id="{83D70A9E-C8FA-D144-3D77-E3BB1AAD3F0B}"/>
                  </a:ext>
                </a:extLst>
              </p:cNvPr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>
            <a:extLst>
              <a:ext uri="{FF2B5EF4-FFF2-40B4-BE49-F238E27FC236}">
                <a16:creationId xmlns:a16="http://schemas.microsoft.com/office/drawing/2014/main" id="{58580F3D-53E0-4833-5A53-46448E3C35E7}"/>
              </a:ext>
            </a:extLst>
          </p:cNvPr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>
              <a:extLst>
                <a:ext uri="{FF2B5EF4-FFF2-40B4-BE49-F238E27FC236}">
                  <a16:creationId xmlns:a16="http://schemas.microsoft.com/office/drawing/2014/main" id="{B0F7D7BE-C536-88EE-0C21-8F2404F452A1}"/>
                </a:ext>
              </a:extLst>
            </p:cNvPr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>
              <a:extLst>
                <a:ext uri="{FF2B5EF4-FFF2-40B4-BE49-F238E27FC236}">
                  <a16:creationId xmlns:a16="http://schemas.microsoft.com/office/drawing/2014/main" id="{284C4B2A-9DEE-3A0B-3B72-1963C65AAF3E}"/>
                </a:ext>
              </a:extLst>
            </p:cNvPr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>
                <a:extLst>
                  <a:ext uri="{FF2B5EF4-FFF2-40B4-BE49-F238E27FC236}">
                    <a16:creationId xmlns:a16="http://schemas.microsoft.com/office/drawing/2014/main" id="{E51C52BD-AFEE-E872-360D-D2431CFD7620}"/>
                  </a:ext>
                </a:extLst>
              </p:cNvPr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>
                <a:extLst>
                  <a:ext uri="{FF2B5EF4-FFF2-40B4-BE49-F238E27FC236}">
                    <a16:creationId xmlns:a16="http://schemas.microsoft.com/office/drawing/2014/main" id="{0B1610E4-2A4F-EEA6-01E6-6E8170762873}"/>
                  </a:ext>
                </a:extLst>
              </p:cNvPr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>
                <a:extLst>
                  <a:ext uri="{FF2B5EF4-FFF2-40B4-BE49-F238E27FC236}">
                    <a16:creationId xmlns:a16="http://schemas.microsoft.com/office/drawing/2014/main" id="{D183A4A5-8148-77DF-3277-C864573FF095}"/>
                  </a:ext>
                </a:extLst>
              </p:cNvPr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>
                <a:extLst>
                  <a:ext uri="{FF2B5EF4-FFF2-40B4-BE49-F238E27FC236}">
                    <a16:creationId xmlns:a16="http://schemas.microsoft.com/office/drawing/2014/main" id="{A64FC4AF-181C-CA61-9905-E0EABD585FF6}"/>
                  </a:ext>
                </a:extLst>
              </p:cNvPr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>
                <a:extLst>
                  <a:ext uri="{FF2B5EF4-FFF2-40B4-BE49-F238E27FC236}">
                    <a16:creationId xmlns:a16="http://schemas.microsoft.com/office/drawing/2014/main" id="{3D34BFD6-163D-B5F2-DD6D-85BFE169FFFB}"/>
                  </a:ext>
                </a:extLst>
              </p:cNvPr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>
                <a:extLst>
                  <a:ext uri="{FF2B5EF4-FFF2-40B4-BE49-F238E27FC236}">
                    <a16:creationId xmlns:a16="http://schemas.microsoft.com/office/drawing/2014/main" id="{C7F7BBC9-8B43-9AFB-0B4D-542981D60B4C}"/>
                  </a:ext>
                </a:extLst>
              </p:cNvPr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>
                <a:extLst>
                  <a:ext uri="{FF2B5EF4-FFF2-40B4-BE49-F238E27FC236}">
                    <a16:creationId xmlns:a16="http://schemas.microsoft.com/office/drawing/2014/main" id="{5AAD94F5-41B5-3135-6169-FD7FAEA1750C}"/>
                  </a:ext>
                </a:extLst>
              </p:cNvPr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>
                <a:extLst>
                  <a:ext uri="{FF2B5EF4-FFF2-40B4-BE49-F238E27FC236}">
                    <a16:creationId xmlns:a16="http://schemas.microsoft.com/office/drawing/2014/main" id="{751C4429-3117-65D1-088B-307D82EDE0A6}"/>
                  </a:ext>
                </a:extLst>
              </p:cNvPr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>
                <a:extLst>
                  <a:ext uri="{FF2B5EF4-FFF2-40B4-BE49-F238E27FC236}">
                    <a16:creationId xmlns:a16="http://schemas.microsoft.com/office/drawing/2014/main" id="{947F46CC-88EF-84F0-66D5-769AB71C4DEB}"/>
                  </a:ext>
                </a:extLst>
              </p:cNvPr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>
                <a:extLst>
                  <a:ext uri="{FF2B5EF4-FFF2-40B4-BE49-F238E27FC236}">
                    <a16:creationId xmlns:a16="http://schemas.microsoft.com/office/drawing/2014/main" id="{1A12BEE8-0F71-6F8A-EC00-CBF2C1A3816F}"/>
                  </a:ext>
                </a:extLst>
              </p:cNvPr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>
                <a:extLst>
                  <a:ext uri="{FF2B5EF4-FFF2-40B4-BE49-F238E27FC236}">
                    <a16:creationId xmlns:a16="http://schemas.microsoft.com/office/drawing/2014/main" id="{660934BA-0845-CAA6-FD44-5D199B5D998A}"/>
                  </a:ext>
                </a:extLst>
              </p:cNvPr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>
                <a:extLst>
                  <a:ext uri="{FF2B5EF4-FFF2-40B4-BE49-F238E27FC236}">
                    <a16:creationId xmlns:a16="http://schemas.microsoft.com/office/drawing/2014/main" id="{ABCA8CF5-61A7-3349-EBB4-ED3F252D138E}"/>
                  </a:ext>
                </a:extLst>
              </p:cNvPr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>
                <a:extLst>
                  <a:ext uri="{FF2B5EF4-FFF2-40B4-BE49-F238E27FC236}">
                    <a16:creationId xmlns:a16="http://schemas.microsoft.com/office/drawing/2014/main" id="{496D5D6C-349B-CB0F-26D0-D6386B8CB809}"/>
                  </a:ext>
                </a:extLst>
              </p:cNvPr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>
            <a:extLst>
              <a:ext uri="{FF2B5EF4-FFF2-40B4-BE49-F238E27FC236}">
                <a16:creationId xmlns:a16="http://schemas.microsoft.com/office/drawing/2014/main" id="{1D6391FA-9FAB-B79B-68ED-8EE3FF7353BB}"/>
              </a:ext>
            </a:extLst>
          </p:cNvPr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>
              <a:extLst>
                <a:ext uri="{FF2B5EF4-FFF2-40B4-BE49-F238E27FC236}">
                  <a16:creationId xmlns:a16="http://schemas.microsoft.com/office/drawing/2014/main" id="{EE59AB0F-35B3-C059-6EC4-38B02B5A410C}"/>
                </a:ext>
              </a:extLst>
            </p:cNvPr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>
              <a:extLst>
                <a:ext uri="{FF2B5EF4-FFF2-40B4-BE49-F238E27FC236}">
                  <a16:creationId xmlns:a16="http://schemas.microsoft.com/office/drawing/2014/main" id="{C9E551AF-1315-A041-0E92-1C364A9F89EE}"/>
                </a:ext>
              </a:extLst>
            </p:cNvPr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>
                <a:extLst>
                  <a:ext uri="{FF2B5EF4-FFF2-40B4-BE49-F238E27FC236}">
                    <a16:creationId xmlns:a16="http://schemas.microsoft.com/office/drawing/2014/main" id="{487C33C6-D121-1941-46F0-D172749C15E6}"/>
                  </a:ext>
                </a:extLst>
              </p:cNvPr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>
                <a:extLst>
                  <a:ext uri="{FF2B5EF4-FFF2-40B4-BE49-F238E27FC236}">
                    <a16:creationId xmlns:a16="http://schemas.microsoft.com/office/drawing/2014/main" id="{2FE415A0-E8E1-3D0C-43DF-D6C9A47DFE30}"/>
                  </a:ext>
                </a:extLst>
              </p:cNvPr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>
                <a:extLst>
                  <a:ext uri="{FF2B5EF4-FFF2-40B4-BE49-F238E27FC236}">
                    <a16:creationId xmlns:a16="http://schemas.microsoft.com/office/drawing/2014/main" id="{AE49CD20-C3FA-553D-89D8-C840329BF1C0}"/>
                  </a:ext>
                </a:extLst>
              </p:cNvPr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>
                <a:extLst>
                  <a:ext uri="{FF2B5EF4-FFF2-40B4-BE49-F238E27FC236}">
                    <a16:creationId xmlns:a16="http://schemas.microsoft.com/office/drawing/2014/main" id="{633C272F-77F0-2D0E-AF04-FDC60D480DF6}"/>
                  </a:ext>
                </a:extLst>
              </p:cNvPr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>
                <a:extLst>
                  <a:ext uri="{FF2B5EF4-FFF2-40B4-BE49-F238E27FC236}">
                    <a16:creationId xmlns:a16="http://schemas.microsoft.com/office/drawing/2014/main" id="{FDF6E162-5F87-D204-A2CC-112306983398}"/>
                  </a:ext>
                </a:extLst>
              </p:cNvPr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>
                <a:extLst>
                  <a:ext uri="{FF2B5EF4-FFF2-40B4-BE49-F238E27FC236}">
                    <a16:creationId xmlns:a16="http://schemas.microsoft.com/office/drawing/2014/main" id="{A79C1028-D4FF-5BB9-0AA8-8175C3F90BBA}"/>
                  </a:ext>
                </a:extLst>
              </p:cNvPr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>
                <a:extLst>
                  <a:ext uri="{FF2B5EF4-FFF2-40B4-BE49-F238E27FC236}">
                    <a16:creationId xmlns:a16="http://schemas.microsoft.com/office/drawing/2014/main" id="{290B4D43-BFAC-DF08-687B-22473277582C}"/>
                  </a:ext>
                </a:extLst>
              </p:cNvPr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>
                <a:extLst>
                  <a:ext uri="{FF2B5EF4-FFF2-40B4-BE49-F238E27FC236}">
                    <a16:creationId xmlns:a16="http://schemas.microsoft.com/office/drawing/2014/main" id="{017C7898-63EC-2000-8CD0-8FB3AEDEED63}"/>
                  </a:ext>
                </a:extLst>
              </p:cNvPr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>
                <a:extLst>
                  <a:ext uri="{FF2B5EF4-FFF2-40B4-BE49-F238E27FC236}">
                    <a16:creationId xmlns:a16="http://schemas.microsoft.com/office/drawing/2014/main" id="{AB2563F1-F6D3-69CC-ED32-AC8A73196B96}"/>
                  </a:ext>
                </a:extLst>
              </p:cNvPr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>
                <a:extLst>
                  <a:ext uri="{FF2B5EF4-FFF2-40B4-BE49-F238E27FC236}">
                    <a16:creationId xmlns:a16="http://schemas.microsoft.com/office/drawing/2014/main" id="{9CF13F85-A557-6338-0CCD-C7F4AD22699E}"/>
                  </a:ext>
                </a:extLst>
              </p:cNvPr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>
            <a:extLst>
              <a:ext uri="{FF2B5EF4-FFF2-40B4-BE49-F238E27FC236}">
                <a16:creationId xmlns:a16="http://schemas.microsoft.com/office/drawing/2014/main" id="{776D9946-FF7C-FC22-73EC-040C8B8131C8}"/>
              </a:ext>
            </a:extLst>
          </p:cNvPr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>
              <a:extLst>
                <a:ext uri="{FF2B5EF4-FFF2-40B4-BE49-F238E27FC236}">
                  <a16:creationId xmlns:a16="http://schemas.microsoft.com/office/drawing/2014/main" id="{B435F6C2-F20A-FACF-C2E3-F28555439F2D}"/>
                </a:ext>
              </a:extLst>
            </p:cNvPr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>
              <a:extLst>
                <a:ext uri="{FF2B5EF4-FFF2-40B4-BE49-F238E27FC236}">
                  <a16:creationId xmlns:a16="http://schemas.microsoft.com/office/drawing/2014/main" id="{75906996-4F62-AE2E-58F9-7152B491E7DF}"/>
                </a:ext>
              </a:extLst>
            </p:cNvPr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>
            <a:extLst>
              <a:ext uri="{FF2B5EF4-FFF2-40B4-BE49-F238E27FC236}">
                <a16:creationId xmlns:a16="http://schemas.microsoft.com/office/drawing/2014/main" id="{BDAD5BB1-0759-AA60-41A6-2033B47ED730}"/>
              </a:ext>
            </a:extLst>
          </p:cNvPr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>
              <a:extLst>
                <a:ext uri="{FF2B5EF4-FFF2-40B4-BE49-F238E27FC236}">
                  <a16:creationId xmlns:a16="http://schemas.microsoft.com/office/drawing/2014/main" id="{5E544446-EB0C-0C7A-BCEF-AEBF4324069A}"/>
                </a:ext>
              </a:extLst>
            </p:cNvPr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>
              <a:extLst>
                <a:ext uri="{FF2B5EF4-FFF2-40B4-BE49-F238E27FC236}">
                  <a16:creationId xmlns:a16="http://schemas.microsoft.com/office/drawing/2014/main" id="{E23532A5-D744-814A-65F3-63BC52904AB4}"/>
                </a:ext>
              </a:extLst>
            </p:cNvPr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>
            <a:extLst>
              <a:ext uri="{FF2B5EF4-FFF2-40B4-BE49-F238E27FC236}">
                <a16:creationId xmlns:a16="http://schemas.microsoft.com/office/drawing/2014/main" id="{E907E3B7-949A-3EB7-86C1-E6D053061F47}"/>
              </a:ext>
            </a:extLst>
          </p:cNvPr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>
              <a:extLst>
                <a:ext uri="{FF2B5EF4-FFF2-40B4-BE49-F238E27FC236}">
                  <a16:creationId xmlns:a16="http://schemas.microsoft.com/office/drawing/2014/main" id="{2D934B4F-4C68-D9DC-9B0C-C6FA16CB9274}"/>
                </a:ext>
              </a:extLst>
            </p:cNvPr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>
              <a:extLst>
                <a:ext uri="{FF2B5EF4-FFF2-40B4-BE49-F238E27FC236}">
                  <a16:creationId xmlns:a16="http://schemas.microsoft.com/office/drawing/2014/main" id="{78380281-2EE4-0AF9-BDDF-4E3013362DAE}"/>
                </a:ext>
              </a:extLst>
            </p:cNvPr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>
            <a:extLst>
              <a:ext uri="{FF2B5EF4-FFF2-40B4-BE49-F238E27FC236}">
                <a16:creationId xmlns:a16="http://schemas.microsoft.com/office/drawing/2014/main" id="{1751B2D5-360A-4987-0A4B-F2CD0A3FACE7}"/>
              </a:ext>
            </a:extLst>
          </p:cNvPr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>
              <a:extLst>
                <a:ext uri="{FF2B5EF4-FFF2-40B4-BE49-F238E27FC236}">
                  <a16:creationId xmlns:a16="http://schemas.microsoft.com/office/drawing/2014/main" id="{6C1B2F62-2A1E-8A15-CA8F-BB49849079E1}"/>
                </a:ext>
              </a:extLst>
            </p:cNvPr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>
              <a:extLst>
                <a:ext uri="{FF2B5EF4-FFF2-40B4-BE49-F238E27FC236}">
                  <a16:creationId xmlns:a16="http://schemas.microsoft.com/office/drawing/2014/main" id="{1FFD3BE3-3FCE-B219-EB1E-72D725387386}"/>
                </a:ext>
              </a:extLst>
            </p:cNvPr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>
            <a:extLst>
              <a:ext uri="{FF2B5EF4-FFF2-40B4-BE49-F238E27FC236}">
                <a16:creationId xmlns:a16="http://schemas.microsoft.com/office/drawing/2014/main" id="{07E06784-FE7C-42AA-A5C3-320994BADDA1}"/>
              </a:ext>
            </a:extLst>
          </p:cNvPr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>
              <a:extLst>
                <a:ext uri="{FF2B5EF4-FFF2-40B4-BE49-F238E27FC236}">
                  <a16:creationId xmlns:a16="http://schemas.microsoft.com/office/drawing/2014/main" id="{2685AD3A-78B5-9377-D3C8-F3E9F91AE7AD}"/>
                </a:ext>
              </a:extLst>
            </p:cNvPr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>
              <a:extLst>
                <a:ext uri="{FF2B5EF4-FFF2-40B4-BE49-F238E27FC236}">
                  <a16:creationId xmlns:a16="http://schemas.microsoft.com/office/drawing/2014/main" id="{4DE86A7A-397F-BDBF-69B3-5EEC5856C883}"/>
                </a:ext>
              </a:extLst>
            </p:cNvPr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>
            <a:extLst>
              <a:ext uri="{FF2B5EF4-FFF2-40B4-BE49-F238E27FC236}">
                <a16:creationId xmlns:a16="http://schemas.microsoft.com/office/drawing/2014/main" id="{84ADBCED-DDE0-49E7-8DA7-82DE86FA1D33}"/>
              </a:ext>
            </a:extLst>
          </p:cNvPr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>
              <a:extLst>
                <a:ext uri="{FF2B5EF4-FFF2-40B4-BE49-F238E27FC236}">
                  <a16:creationId xmlns:a16="http://schemas.microsoft.com/office/drawing/2014/main" id="{D2DBA917-1696-E270-657A-F254272CC058}"/>
                </a:ext>
              </a:extLst>
            </p:cNvPr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>
              <a:extLst>
                <a:ext uri="{FF2B5EF4-FFF2-40B4-BE49-F238E27FC236}">
                  <a16:creationId xmlns:a16="http://schemas.microsoft.com/office/drawing/2014/main" id="{103D0808-4904-A36B-E2D7-A42947254CCF}"/>
                </a:ext>
              </a:extLst>
            </p:cNvPr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148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95" name="Google Shape;295;p18"/>
          <p:cNvGrpSpPr/>
          <p:nvPr/>
        </p:nvGrpSpPr>
        <p:grpSpPr>
          <a:xfrm>
            <a:off x="2925068" y="2092209"/>
            <a:ext cx="3288881" cy="1876746"/>
            <a:chOff x="2925068" y="2092209"/>
            <a:chExt cx="3288881" cy="1876746"/>
          </a:xfrm>
        </p:grpSpPr>
        <p:sp>
          <p:nvSpPr>
            <p:cNvPr id="296" name="Google Shape;296;p18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8"/>
          <p:cNvGrpSpPr/>
          <p:nvPr/>
        </p:nvGrpSpPr>
        <p:grpSpPr>
          <a:xfrm>
            <a:off x="442712" y="1296675"/>
            <a:ext cx="1296065" cy="666258"/>
            <a:chOff x="442712" y="1296675"/>
            <a:chExt cx="1296065" cy="666258"/>
          </a:xfrm>
        </p:grpSpPr>
        <p:sp>
          <p:nvSpPr>
            <p:cNvPr id="305" name="Google Shape;305;p1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07" name="Google Shape;307;p18"/>
          <p:cNvGrpSpPr/>
          <p:nvPr/>
        </p:nvGrpSpPr>
        <p:grpSpPr>
          <a:xfrm>
            <a:off x="7405297" y="1296675"/>
            <a:ext cx="1296003" cy="666258"/>
            <a:chOff x="7405297" y="1296675"/>
            <a:chExt cx="1296003" cy="666258"/>
          </a:xfrm>
        </p:grpSpPr>
        <p:sp>
          <p:nvSpPr>
            <p:cNvPr id="308" name="Google Shape;308;p1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0" name="Google Shape;310;p18"/>
          <p:cNvGrpSpPr/>
          <p:nvPr/>
        </p:nvGrpSpPr>
        <p:grpSpPr>
          <a:xfrm>
            <a:off x="442712" y="4014225"/>
            <a:ext cx="1296065" cy="666261"/>
            <a:chOff x="442712" y="4014225"/>
            <a:chExt cx="1296065" cy="666261"/>
          </a:xfrm>
        </p:grpSpPr>
        <p:sp>
          <p:nvSpPr>
            <p:cNvPr id="311" name="Google Shape;311;p1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" name="Google Shape;312;p1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7405297" y="4014224"/>
            <a:ext cx="1296003" cy="666264"/>
            <a:chOff x="7405297" y="4014224"/>
            <a:chExt cx="1296003" cy="666264"/>
          </a:xfrm>
        </p:grpSpPr>
        <p:sp>
          <p:nvSpPr>
            <p:cNvPr id="314" name="Google Shape;314;p1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317" name="Google Shape;317;p1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5761500" y="1390650"/>
            <a:ext cx="1594238" cy="753150"/>
            <a:chOff x="5761500" y="1390650"/>
            <a:chExt cx="1594238" cy="753150"/>
          </a:xfrm>
        </p:grpSpPr>
        <p:grpSp>
          <p:nvGrpSpPr>
            <p:cNvPr id="323" name="Google Shape;323;p18"/>
            <p:cNvGrpSpPr/>
            <p:nvPr/>
          </p:nvGrpSpPr>
          <p:grpSpPr>
            <a:xfrm>
              <a:off x="6879773" y="1390650"/>
              <a:ext cx="475964" cy="475964"/>
              <a:chOff x="6574973" y="1390650"/>
              <a:chExt cx="475964" cy="475964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6574973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6614552" y="1513268"/>
                <a:ext cx="398781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7013" fill="none" extrusionOk="0">
                    <a:moveTo>
                      <a:pt x="5001" y="7013"/>
                    </a:moveTo>
                    <a:lnTo>
                      <a:pt x="2262" y="7013"/>
                    </a:lnTo>
                    <a:cubicBezTo>
                      <a:pt x="1119" y="7013"/>
                      <a:pt x="0" y="6060"/>
                      <a:pt x="0" y="4870"/>
                    </a:cubicBezTo>
                    <a:cubicBezTo>
                      <a:pt x="0" y="3774"/>
                      <a:pt x="810" y="2786"/>
                      <a:pt x="1941" y="2786"/>
                    </a:cubicBezTo>
                    <a:cubicBezTo>
                      <a:pt x="2262" y="2786"/>
                      <a:pt x="2572" y="2881"/>
                      <a:pt x="2858" y="3012"/>
                    </a:cubicBezTo>
                    <a:cubicBezTo>
                      <a:pt x="2858" y="2941"/>
                      <a:pt x="2846" y="2858"/>
                      <a:pt x="2846" y="2786"/>
                    </a:cubicBezTo>
                    <a:cubicBezTo>
                      <a:pt x="2846" y="1238"/>
                      <a:pt x="4096" y="0"/>
                      <a:pt x="5632" y="0"/>
                    </a:cubicBezTo>
                    <a:cubicBezTo>
                      <a:pt x="6941" y="0"/>
                      <a:pt x="8037" y="917"/>
                      <a:pt x="8334" y="2131"/>
                    </a:cubicBezTo>
                    <a:cubicBezTo>
                      <a:pt x="8704" y="1881"/>
                      <a:pt x="9168" y="1726"/>
                      <a:pt x="9644" y="1726"/>
                    </a:cubicBezTo>
                    <a:cubicBezTo>
                      <a:pt x="10359" y="1726"/>
                      <a:pt x="11049" y="2060"/>
                      <a:pt x="11490" y="2619"/>
                    </a:cubicBezTo>
                    <a:cubicBezTo>
                      <a:pt x="11823" y="3036"/>
                      <a:pt x="12002" y="3560"/>
                      <a:pt x="12025" y="4096"/>
                    </a:cubicBezTo>
                    <a:cubicBezTo>
                      <a:pt x="12121" y="5513"/>
                      <a:pt x="11252" y="7013"/>
                      <a:pt x="9739" y="7013"/>
                    </a:cubicBezTo>
                    <a:lnTo>
                      <a:pt x="7072" y="7013"/>
                    </a:lnTo>
                    <a:lnTo>
                      <a:pt x="7072" y="7013"/>
                    </a:lnTo>
                    <a:lnTo>
                      <a:pt x="7072" y="5060"/>
                    </a:lnTo>
                    <a:lnTo>
                      <a:pt x="7751" y="5060"/>
                    </a:lnTo>
                    <a:lnTo>
                      <a:pt x="6037" y="3155"/>
                    </a:lnTo>
                    <a:lnTo>
                      <a:pt x="4334" y="5060"/>
                    </a:lnTo>
                    <a:lnTo>
                      <a:pt x="5013" y="5060"/>
                    </a:lnTo>
                    <a:lnTo>
                      <a:pt x="5013" y="7013"/>
                    </a:lnTo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18"/>
            <p:cNvCxnSpPr/>
            <p:nvPr/>
          </p:nvCxnSpPr>
          <p:spPr>
            <a:xfrm rot="10800000" flipH="1">
              <a:off x="5761500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27" name="Google Shape;327;p18"/>
          <p:cNvGrpSpPr/>
          <p:nvPr/>
        </p:nvGrpSpPr>
        <p:grpSpPr>
          <a:xfrm>
            <a:off x="1784020" y="1390650"/>
            <a:ext cx="1589955" cy="753150"/>
            <a:chOff x="1784020" y="1390650"/>
            <a:chExt cx="1589955" cy="75315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784020" y="1390650"/>
              <a:ext cx="475964" cy="475964"/>
              <a:chOff x="2088820" y="1390650"/>
              <a:chExt cx="475964" cy="475964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2088820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2202423" y="1609599"/>
                <a:ext cx="248395" cy="17006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169" fill="none" extrusionOk="0">
                    <a:moveTo>
                      <a:pt x="7049" y="5168"/>
                    </a:moveTo>
                    <a:lnTo>
                      <a:pt x="489" y="5168"/>
                    </a:lnTo>
                    <a:cubicBezTo>
                      <a:pt x="215" y="5168"/>
                      <a:pt x="1" y="4954"/>
                      <a:pt x="1" y="4680"/>
                    </a:cubicBezTo>
                    <a:lnTo>
                      <a:pt x="1" y="501"/>
                    </a:lnTo>
                    <a:cubicBezTo>
                      <a:pt x="1" y="227"/>
                      <a:pt x="215" y="1"/>
                      <a:pt x="489" y="1"/>
                    </a:cubicBezTo>
                    <a:lnTo>
                      <a:pt x="7049" y="1"/>
                    </a:lnTo>
                    <a:cubicBezTo>
                      <a:pt x="7323" y="1"/>
                      <a:pt x="7549" y="227"/>
                      <a:pt x="7549" y="501"/>
                    </a:cubicBezTo>
                    <a:lnTo>
                      <a:pt x="7549" y="4680"/>
                    </a:lnTo>
                    <a:cubicBezTo>
                      <a:pt x="7549" y="4966"/>
                      <a:pt x="7323" y="5168"/>
                      <a:pt x="7049" y="51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243943" y="1477210"/>
                <a:ext cx="164566" cy="13321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4049" fill="none" extrusionOk="0">
                    <a:moveTo>
                      <a:pt x="5001" y="4049"/>
                    </a:moveTo>
                    <a:lnTo>
                      <a:pt x="5001" y="2501"/>
                    </a:lnTo>
                    <a:cubicBezTo>
                      <a:pt x="5001" y="1120"/>
                      <a:pt x="3882" y="1"/>
                      <a:pt x="2501" y="1"/>
                    </a:cubicBezTo>
                    <a:lnTo>
                      <a:pt x="2501" y="1"/>
                    </a:lnTo>
                    <a:cubicBezTo>
                      <a:pt x="1120" y="1"/>
                      <a:pt x="1" y="1120"/>
                      <a:pt x="1" y="2501"/>
                    </a:cubicBezTo>
                    <a:lnTo>
                      <a:pt x="1" y="4049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303492" y="1655824"/>
                <a:ext cx="45468" cy="780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371" extrusionOk="0">
                    <a:moveTo>
                      <a:pt x="691" y="1"/>
                    </a:moveTo>
                    <a:cubicBezTo>
                      <a:pt x="298" y="1"/>
                      <a:pt x="0" y="299"/>
                      <a:pt x="0" y="680"/>
                    </a:cubicBezTo>
                    <a:cubicBezTo>
                      <a:pt x="0" y="953"/>
                      <a:pt x="155" y="1180"/>
                      <a:pt x="381" y="1299"/>
                    </a:cubicBezTo>
                    <a:lnTo>
                      <a:pt x="84" y="2370"/>
                    </a:lnTo>
                    <a:lnTo>
                      <a:pt x="1286" y="2370"/>
                    </a:lnTo>
                    <a:lnTo>
                      <a:pt x="1001" y="1299"/>
                    </a:lnTo>
                    <a:cubicBezTo>
                      <a:pt x="1227" y="1180"/>
                      <a:pt x="1382" y="953"/>
                      <a:pt x="1382" y="680"/>
                    </a:cubicBezTo>
                    <a:cubicBezTo>
                      <a:pt x="1382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3" name="Google Shape;333;p18"/>
            <p:cNvCxnSpPr/>
            <p:nvPr/>
          </p:nvCxnSpPr>
          <p:spPr>
            <a:xfrm rot="10800000">
              <a:off x="2393275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34" name="Google Shape;334;p18"/>
          <p:cNvGrpSpPr/>
          <p:nvPr/>
        </p:nvGrpSpPr>
        <p:grpSpPr>
          <a:xfrm>
            <a:off x="5761500" y="3839300"/>
            <a:ext cx="1594238" cy="747384"/>
            <a:chOff x="5761500" y="3839300"/>
            <a:chExt cx="1594238" cy="747384"/>
          </a:xfrm>
        </p:grpSpPr>
        <p:grpSp>
          <p:nvGrpSpPr>
            <p:cNvPr id="335" name="Google Shape;335;p18"/>
            <p:cNvGrpSpPr/>
            <p:nvPr/>
          </p:nvGrpSpPr>
          <p:grpSpPr>
            <a:xfrm>
              <a:off x="6879773" y="4110720"/>
              <a:ext cx="475964" cy="475964"/>
              <a:chOff x="6574973" y="4110720"/>
              <a:chExt cx="475964" cy="475964"/>
            </a:xfrm>
          </p:grpSpPr>
          <p:sp>
            <p:nvSpPr>
              <p:cNvPr id="336" name="Google Shape;336;p18"/>
              <p:cNvSpPr/>
              <p:nvPr/>
            </p:nvSpPr>
            <p:spPr>
              <a:xfrm>
                <a:off x="6574973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6713647" y="4198069"/>
                <a:ext cx="199802" cy="30087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9145" fill="none" extrusionOk="0">
                    <a:moveTo>
                      <a:pt x="0" y="0"/>
                    </a:moveTo>
                    <a:lnTo>
                      <a:pt x="6073" y="0"/>
                    </a:lnTo>
                    <a:lnTo>
                      <a:pt x="6073" y="9144"/>
                    </a:lnTo>
                    <a:lnTo>
                      <a:pt x="0" y="9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6782572" y="4472653"/>
                <a:ext cx="61161" cy="33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" fill="none" extrusionOk="0">
                    <a:moveTo>
                      <a:pt x="1" y="1"/>
                    </a:moveTo>
                    <a:lnTo>
                      <a:pt x="1858" y="1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771221" y="4272884"/>
                <a:ext cx="83862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001" fill="none" extrusionOk="0">
                    <a:moveTo>
                      <a:pt x="1" y="2465"/>
                    </a:moveTo>
                    <a:lnTo>
                      <a:pt x="941" y="3001"/>
                    </a:lnTo>
                    <a:lnTo>
                      <a:pt x="2549" y="0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0" name="Google Shape;340;p18"/>
            <p:cNvCxnSpPr/>
            <p:nvPr/>
          </p:nvCxnSpPr>
          <p:spPr>
            <a:xfrm>
              <a:off x="5761500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1" name="Google Shape;341;p18"/>
          <p:cNvGrpSpPr/>
          <p:nvPr/>
        </p:nvGrpSpPr>
        <p:grpSpPr>
          <a:xfrm>
            <a:off x="1784020" y="3839300"/>
            <a:ext cx="1589955" cy="747384"/>
            <a:chOff x="1784020" y="3839300"/>
            <a:chExt cx="1589955" cy="747384"/>
          </a:xfrm>
        </p:grpSpPr>
        <p:grpSp>
          <p:nvGrpSpPr>
            <p:cNvPr id="342" name="Google Shape;342;p18"/>
            <p:cNvGrpSpPr/>
            <p:nvPr/>
          </p:nvGrpSpPr>
          <p:grpSpPr>
            <a:xfrm>
              <a:off x="1784020" y="4110720"/>
              <a:ext cx="475964" cy="475964"/>
              <a:chOff x="2088820" y="4110720"/>
              <a:chExt cx="475964" cy="475964"/>
            </a:xfrm>
          </p:grpSpPr>
          <p:sp>
            <p:nvSpPr>
              <p:cNvPr id="343" name="Google Shape;343;p18"/>
              <p:cNvSpPr/>
              <p:nvPr/>
            </p:nvSpPr>
            <p:spPr>
              <a:xfrm>
                <a:off x="2088820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9669" fill="none" extrusionOk="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9669" fill="none" extrusionOk="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5692" fill="none" extrusionOk="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" fill="none" extrusionOk="0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w="6850" cap="flat" cmpd="sng">
                <a:solidFill>
                  <a:srgbClr val="FCFCFC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8" name="Google Shape;348;p18"/>
            <p:cNvCxnSpPr/>
            <p:nvPr/>
          </p:nvCxnSpPr>
          <p:spPr>
            <a:xfrm flipH="1">
              <a:off x="2393275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9" name="Google Shape;349;p18"/>
          <p:cNvGrpSpPr/>
          <p:nvPr/>
        </p:nvGrpSpPr>
        <p:grpSpPr>
          <a:xfrm>
            <a:off x="5949922" y="2750685"/>
            <a:ext cx="1405816" cy="475964"/>
            <a:chOff x="5949922" y="2750685"/>
            <a:chExt cx="1405816" cy="475964"/>
          </a:xfrm>
        </p:grpSpPr>
        <p:grpSp>
          <p:nvGrpSpPr>
            <p:cNvPr id="350" name="Google Shape;350;p18"/>
            <p:cNvGrpSpPr/>
            <p:nvPr/>
          </p:nvGrpSpPr>
          <p:grpSpPr>
            <a:xfrm>
              <a:off x="6879773" y="2750685"/>
              <a:ext cx="475964" cy="475964"/>
              <a:chOff x="6574973" y="2683684"/>
              <a:chExt cx="475964" cy="475964"/>
            </a:xfrm>
          </p:grpSpPr>
          <p:sp>
            <p:nvSpPr>
              <p:cNvPr id="351" name="Google Shape;351;p18"/>
              <p:cNvSpPr/>
              <p:nvPr/>
            </p:nvSpPr>
            <p:spPr>
              <a:xfrm>
                <a:off x="6574973" y="2683684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1"/>
                    </a:moveTo>
                    <a:cubicBezTo>
                      <a:pt x="3239" y="1"/>
                      <a:pt x="1" y="3239"/>
                      <a:pt x="1" y="7228"/>
                    </a:cubicBezTo>
                    <a:cubicBezTo>
                      <a:pt x="1" y="11228"/>
                      <a:pt x="3239" y="14467"/>
                      <a:pt x="7228" y="14467"/>
                    </a:cubicBezTo>
                    <a:cubicBezTo>
                      <a:pt x="11228" y="14467"/>
                      <a:pt x="14467" y="11228"/>
                      <a:pt x="14467" y="7228"/>
                    </a:cubicBezTo>
                    <a:cubicBezTo>
                      <a:pt x="14467" y="3239"/>
                      <a:pt x="1122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6641958" y="2718558"/>
                <a:ext cx="341996" cy="398419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2110" fill="none" extrusionOk="0">
                    <a:moveTo>
                      <a:pt x="1" y="6049"/>
                    </a:moveTo>
                    <a:cubicBezTo>
                      <a:pt x="5894" y="12109"/>
                      <a:pt x="10395" y="6049"/>
                      <a:pt x="10395" y="6049"/>
                    </a:cubicBezTo>
                    <a:cubicBezTo>
                      <a:pt x="4513" y="0"/>
                      <a:pt x="1" y="6049"/>
                      <a:pt x="1" y="604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6761055" y="2865851"/>
                <a:ext cx="103832" cy="103832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56" fill="none" extrusionOk="0">
                    <a:moveTo>
                      <a:pt x="3155" y="1572"/>
                    </a:moveTo>
                    <a:cubicBezTo>
                      <a:pt x="3155" y="2441"/>
                      <a:pt x="2441" y="3155"/>
                      <a:pt x="1572" y="3155"/>
                    </a:cubicBezTo>
                    <a:cubicBezTo>
                      <a:pt x="703" y="3155"/>
                      <a:pt x="0" y="2441"/>
                      <a:pt x="0" y="1572"/>
                    </a:cubicBezTo>
                    <a:cubicBezTo>
                      <a:pt x="0" y="703"/>
                      <a:pt x="703" y="0"/>
                      <a:pt x="1572" y="0"/>
                    </a:cubicBezTo>
                    <a:cubicBezTo>
                      <a:pt x="2441" y="0"/>
                      <a:pt x="3155" y="703"/>
                      <a:pt x="3155" y="157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6685451" y="2801203"/>
                <a:ext cx="240532" cy="240170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7300" fill="none" extrusionOk="0">
                    <a:moveTo>
                      <a:pt x="7311" y="1"/>
                    </a:moveTo>
                    <a:lnTo>
                      <a:pt x="0" y="7299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5" name="Google Shape;355;p18"/>
            <p:cNvCxnSpPr/>
            <p:nvPr/>
          </p:nvCxnSpPr>
          <p:spPr>
            <a:xfrm>
              <a:off x="5949922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6" name="Google Shape;356;p18"/>
          <p:cNvGrpSpPr/>
          <p:nvPr/>
        </p:nvGrpSpPr>
        <p:grpSpPr>
          <a:xfrm>
            <a:off x="1783263" y="2752248"/>
            <a:ext cx="1403521" cy="472839"/>
            <a:chOff x="1783263" y="2752248"/>
            <a:chExt cx="1403521" cy="472839"/>
          </a:xfrm>
        </p:grpSpPr>
        <p:grpSp>
          <p:nvGrpSpPr>
            <p:cNvPr id="357" name="Google Shape;357;p18"/>
            <p:cNvGrpSpPr/>
            <p:nvPr/>
          </p:nvGrpSpPr>
          <p:grpSpPr>
            <a:xfrm>
              <a:off x="1783263" y="2752248"/>
              <a:ext cx="473201" cy="472839"/>
              <a:chOff x="2088063" y="2683289"/>
              <a:chExt cx="473201" cy="472839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2088063" y="2683289"/>
                <a:ext cx="473201" cy="472839"/>
              </a:xfrm>
              <a:custGeom>
                <a:avLst/>
                <a:gdLst/>
                <a:ahLst/>
                <a:cxnLst/>
                <a:rect l="l" t="t" r="r" b="b"/>
                <a:pathLst>
                  <a:path w="14383" h="14372" extrusionOk="0">
                    <a:moveTo>
                      <a:pt x="7191" y="1"/>
                    </a:moveTo>
                    <a:cubicBezTo>
                      <a:pt x="3227" y="1"/>
                      <a:pt x="0" y="3216"/>
                      <a:pt x="0" y="7180"/>
                    </a:cubicBezTo>
                    <a:cubicBezTo>
                      <a:pt x="0" y="11157"/>
                      <a:pt x="3227" y="14372"/>
                      <a:pt x="7191" y="14372"/>
                    </a:cubicBezTo>
                    <a:cubicBezTo>
                      <a:pt x="11168" y="14372"/>
                      <a:pt x="14383" y="11157"/>
                      <a:pt x="14383" y="7180"/>
                    </a:cubicBezTo>
                    <a:cubicBezTo>
                      <a:pt x="14383" y="3216"/>
                      <a:pt x="11168" y="1"/>
                      <a:pt x="7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2166003" y="2758499"/>
                <a:ext cx="319262" cy="319294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9705" fill="none" extrusionOk="0">
                    <a:moveTo>
                      <a:pt x="9442" y="3870"/>
                    </a:moveTo>
                    <a:lnTo>
                      <a:pt x="8478" y="3501"/>
                    </a:lnTo>
                    <a:cubicBezTo>
                      <a:pt x="8442" y="3406"/>
                      <a:pt x="8418" y="3335"/>
                      <a:pt x="8370" y="3263"/>
                    </a:cubicBezTo>
                    <a:lnTo>
                      <a:pt x="8787" y="2311"/>
                    </a:lnTo>
                    <a:cubicBezTo>
                      <a:pt x="8859" y="2144"/>
                      <a:pt x="8811" y="1965"/>
                      <a:pt x="8692" y="1846"/>
                    </a:cubicBezTo>
                    <a:lnTo>
                      <a:pt x="7859" y="1013"/>
                    </a:lnTo>
                    <a:cubicBezTo>
                      <a:pt x="7739" y="894"/>
                      <a:pt x="7549" y="846"/>
                      <a:pt x="7406" y="918"/>
                    </a:cubicBezTo>
                    <a:lnTo>
                      <a:pt x="6454" y="1334"/>
                    </a:lnTo>
                    <a:cubicBezTo>
                      <a:pt x="6370" y="1311"/>
                      <a:pt x="6287" y="1263"/>
                      <a:pt x="6215" y="1239"/>
                    </a:cubicBezTo>
                    <a:lnTo>
                      <a:pt x="5834" y="263"/>
                    </a:lnTo>
                    <a:cubicBezTo>
                      <a:pt x="5775" y="108"/>
                      <a:pt x="5620" y="1"/>
                      <a:pt x="5453" y="1"/>
                    </a:cubicBezTo>
                    <a:lnTo>
                      <a:pt x="4263" y="1"/>
                    </a:lnTo>
                    <a:cubicBezTo>
                      <a:pt x="4084" y="1"/>
                      <a:pt x="3929" y="108"/>
                      <a:pt x="3870" y="263"/>
                    </a:cubicBezTo>
                    <a:lnTo>
                      <a:pt x="3501" y="1239"/>
                    </a:lnTo>
                    <a:cubicBezTo>
                      <a:pt x="3406" y="1263"/>
                      <a:pt x="3334" y="1299"/>
                      <a:pt x="3263" y="1334"/>
                    </a:cubicBezTo>
                    <a:lnTo>
                      <a:pt x="2310" y="918"/>
                    </a:lnTo>
                    <a:cubicBezTo>
                      <a:pt x="2144" y="846"/>
                      <a:pt x="1965" y="894"/>
                      <a:pt x="1846" y="1013"/>
                    </a:cubicBezTo>
                    <a:lnTo>
                      <a:pt x="1012" y="1846"/>
                    </a:lnTo>
                    <a:cubicBezTo>
                      <a:pt x="893" y="1965"/>
                      <a:pt x="846" y="2156"/>
                      <a:pt x="929" y="2311"/>
                    </a:cubicBezTo>
                    <a:lnTo>
                      <a:pt x="1346" y="3263"/>
                    </a:lnTo>
                    <a:cubicBezTo>
                      <a:pt x="1310" y="3335"/>
                      <a:pt x="1262" y="3430"/>
                      <a:pt x="1239" y="3501"/>
                    </a:cubicBezTo>
                    <a:lnTo>
                      <a:pt x="274" y="3870"/>
                    </a:lnTo>
                    <a:cubicBezTo>
                      <a:pt x="108" y="3930"/>
                      <a:pt x="0" y="4097"/>
                      <a:pt x="0" y="4263"/>
                    </a:cubicBezTo>
                    <a:lnTo>
                      <a:pt x="0" y="5454"/>
                    </a:lnTo>
                    <a:cubicBezTo>
                      <a:pt x="0" y="5633"/>
                      <a:pt x="108" y="5775"/>
                      <a:pt x="274" y="5835"/>
                    </a:cubicBezTo>
                    <a:lnTo>
                      <a:pt x="1239" y="6204"/>
                    </a:lnTo>
                    <a:cubicBezTo>
                      <a:pt x="1262" y="6299"/>
                      <a:pt x="1298" y="6371"/>
                      <a:pt x="1346" y="6442"/>
                    </a:cubicBezTo>
                    <a:lnTo>
                      <a:pt x="929" y="7395"/>
                    </a:lnTo>
                    <a:cubicBezTo>
                      <a:pt x="846" y="7561"/>
                      <a:pt x="893" y="7740"/>
                      <a:pt x="1012" y="7859"/>
                    </a:cubicBezTo>
                    <a:lnTo>
                      <a:pt x="1846" y="8692"/>
                    </a:lnTo>
                    <a:cubicBezTo>
                      <a:pt x="1965" y="8812"/>
                      <a:pt x="2155" y="8859"/>
                      <a:pt x="2310" y="8788"/>
                    </a:cubicBezTo>
                    <a:lnTo>
                      <a:pt x="3263" y="8371"/>
                    </a:lnTo>
                    <a:cubicBezTo>
                      <a:pt x="3334" y="8395"/>
                      <a:pt x="3429" y="8442"/>
                      <a:pt x="3501" y="8466"/>
                    </a:cubicBezTo>
                    <a:lnTo>
                      <a:pt x="3870" y="9443"/>
                    </a:lnTo>
                    <a:cubicBezTo>
                      <a:pt x="3929" y="9597"/>
                      <a:pt x="4096" y="9704"/>
                      <a:pt x="4263" y="9704"/>
                    </a:cubicBezTo>
                    <a:lnTo>
                      <a:pt x="5453" y="9704"/>
                    </a:lnTo>
                    <a:cubicBezTo>
                      <a:pt x="5632" y="9704"/>
                      <a:pt x="5775" y="9597"/>
                      <a:pt x="5834" y="9443"/>
                    </a:cubicBezTo>
                    <a:lnTo>
                      <a:pt x="6215" y="8466"/>
                    </a:lnTo>
                    <a:cubicBezTo>
                      <a:pt x="6299" y="8442"/>
                      <a:pt x="6370" y="8407"/>
                      <a:pt x="6454" y="8371"/>
                    </a:cubicBezTo>
                    <a:lnTo>
                      <a:pt x="7406" y="8788"/>
                    </a:lnTo>
                    <a:cubicBezTo>
                      <a:pt x="7561" y="8859"/>
                      <a:pt x="7739" y="8812"/>
                      <a:pt x="7859" y="8692"/>
                    </a:cubicBezTo>
                    <a:lnTo>
                      <a:pt x="8692" y="7859"/>
                    </a:lnTo>
                    <a:cubicBezTo>
                      <a:pt x="8811" y="7740"/>
                      <a:pt x="8859" y="7549"/>
                      <a:pt x="8787" y="7395"/>
                    </a:cubicBezTo>
                    <a:lnTo>
                      <a:pt x="8370" y="6442"/>
                    </a:lnTo>
                    <a:cubicBezTo>
                      <a:pt x="8394" y="6371"/>
                      <a:pt x="8442" y="6287"/>
                      <a:pt x="8478" y="6204"/>
                    </a:cubicBezTo>
                    <a:lnTo>
                      <a:pt x="9442" y="5835"/>
                    </a:lnTo>
                    <a:cubicBezTo>
                      <a:pt x="9609" y="5775"/>
                      <a:pt x="9704" y="5609"/>
                      <a:pt x="9704" y="5454"/>
                    </a:cubicBezTo>
                    <a:lnTo>
                      <a:pt x="9704" y="4263"/>
                    </a:lnTo>
                    <a:cubicBezTo>
                      <a:pt x="9704" y="4097"/>
                      <a:pt x="9609" y="3930"/>
                      <a:pt x="9442" y="3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2255326" y="2850158"/>
                <a:ext cx="139068" cy="139101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4228" fill="none" extrusionOk="0">
                    <a:moveTo>
                      <a:pt x="4227" y="2108"/>
                    </a:moveTo>
                    <a:cubicBezTo>
                      <a:pt x="4227" y="3275"/>
                      <a:pt x="3274" y="4228"/>
                      <a:pt x="2107" y="4228"/>
                    </a:cubicBezTo>
                    <a:cubicBezTo>
                      <a:pt x="941" y="4228"/>
                      <a:pt x="0" y="3275"/>
                      <a:pt x="0" y="2108"/>
                    </a:cubicBezTo>
                    <a:cubicBezTo>
                      <a:pt x="0" y="942"/>
                      <a:pt x="941" y="1"/>
                      <a:pt x="2107" y="1"/>
                    </a:cubicBezTo>
                    <a:cubicBezTo>
                      <a:pt x="3274" y="1"/>
                      <a:pt x="4227" y="942"/>
                      <a:pt x="4227" y="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61" name="Google Shape;361;p18"/>
            <p:cNvCxnSpPr/>
            <p:nvPr/>
          </p:nvCxnSpPr>
          <p:spPr>
            <a:xfrm rot="10800000">
              <a:off x="2402584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9" name="Google Shape;369;p19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370" name="Google Shape;370;p19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371" name="Google Shape;371;p19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2" h="19611" extrusionOk="0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19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833" extrusionOk="0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4491" extrusionOk="0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2715" extrusionOk="0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9" name="Google Shape;389;p19"/>
          <p:cNvGrpSpPr/>
          <p:nvPr/>
        </p:nvGrpSpPr>
        <p:grpSpPr>
          <a:xfrm>
            <a:off x="6375512" y="1656600"/>
            <a:ext cx="1233601" cy="666250"/>
            <a:chOff x="7234100" y="1656600"/>
            <a:chExt cx="1233601" cy="666250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/>
          <p:cNvGrpSpPr/>
          <p:nvPr/>
        </p:nvGrpSpPr>
        <p:grpSpPr>
          <a:xfrm>
            <a:off x="6375512" y="3589200"/>
            <a:ext cx="1233601" cy="666272"/>
            <a:chOff x="7234100" y="3595125"/>
            <a:chExt cx="1233601" cy="666272"/>
          </a:xfrm>
        </p:grpSpPr>
        <p:sp>
          <p:nvSpPr>
            <p:cNvPr id="393" name="Google Shape;393;p19"/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234100" y="3819197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19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404" name="Google Shape;404;p19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3" h="3489" extrusionOk="0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27" extrusionOk="0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227" extrusionOk="0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227" extrusionOk="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8" name="Google Shape;408;p19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0" name="Google Shape;410;p19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411" name="Google Shape;411;p19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412" name="Google Shape;412;p19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19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3049" extrusionOk="0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3240" extrusionOk="0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584" extrusionOk="0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918" extrusionOk="0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1" name="Google Shape;421;p19"/>
          <p:cNvGrpSpPr/>
          <p:nvPr/>
        </p:nvGrpSpPr>
        <p:grpSpPr>
          <a:xfrm>
            <a:off x="1547247" y="1656600"/>
            <a:ext cx="1233603" cy="666250"/>
            <a:chOff x="1547247" y="1656600"/>
            <a:chExt cx="1233603" cy="666250"/>
          </a:xfrm>
        </p:grpSpPr>
        <p:sp>
          <p:nvSpPr>
            <p:cNvPr id="422" name="Google Shape;422;p19"/>
            <p:cNvSpPr txBox="1"/>
            <p:nvPr/>
          </p:nvSpPr>
          <p:spPr>
            <a:xfrm>
              <a:off x="1547247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54725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4" name="Google Shape;424;p19"/>
          <p:cNvGrpSpPr/>
          <p:nvPr/>
        </p:nvGrpSpPr>
        <p:grpSpPr>
          <a:xfrm>
            <a:off x="1547247" y="3589201"/>
            <a:ext cx="1233603" cy="666251"/>
            <a:chOff x="1547247" y="3595125"/>
            <a:chExt cx="1233603" cy="666251"/>
          </a:xfrm>
        </p:grpSpPr>
        <p:sp>
          <p:nvSpPr>
            <p:cNvPr id="425" name="Google Shape;425;p19"/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1547250" y="3819176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/>
          <p:cNvGraphicFramePr/>
          <p:nvPr>
            <p:extLst>
              <p:ext uri="{D42A27DB-BD31-4B8C-83A1-F6EECF244321}">
                <p14:modId xmlns:p14="http://schemas.microsoft.com/office/powerpoint/2010/main" val="4216039273"/>
              </p:ext>
            </p:extLst>
          </p:nvPr>
        </p:nvGraphicFramePr>
        <p:xfrm>
          <a:off x="4729175" y="1240700"/>
          <a:ext cx="3957875" cy="346525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6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 is the closest planet to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6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 is the </a:t>
                      </a:r>
                      <a:r>
                        <a:rPr lang="en" sz="12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arthest planet from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MARS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Despite being red, Mars is actually a cold place</a:t>
                      </a:r>
                      <a:endParaRPr sz="1200" dirty="0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 has a beautiful name, but it’s </a:t>
                      </a:r>
                      <a:r>
                        <a:rPr lang="en" sz="1200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very</a:t>
                      </a: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hot</a:t>
                      </a:r>
                      <a:endParaRPr sz="12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449" name="Google Shape;449;p20"/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914756" y="4094403"/>
            <a:ext cx="335187" cy="354348"/>
            <a:chOff x="2792731" y="1613553"/>
            <a:chExt cx="335187" cy="354348"/>
          </a:xfrm>
        </p:grpSpPr>
        <p:sp>
          <p:nvSpPr>
            <p:cNvPr id="465" name="Google Shape;465;p20"/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>
            <a:off x="4917478" y="2433244"/>
            <a:ext cx="329740" cy="257854"/>
            <a:chOff x="1631716" y="1217044"/>
            <a:chExt cx="329740" cy="257854"/>
          </a:xfrm>
        </p:grpSpPr>
        <p:sp>
          <p:nvSpPr>
            <p:cNvPr id="472" name="Google Shape;472;p20"/>
            <p:cNvSpPr/>
            <p:nvPr/>
          </p:nvSpPr>
          <p:spPr>
            <a:xfrm>
              <a:off x="1754392" y="1390084"/>
              <a:ext cx="84026" cy="84026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6" y="632"/>
                  </a:moveTo>
                  <a:cubicBezTo>
                    <a:pt x="1644" y="632"/>
                    <a:pt x="1941" y="929"/>
                    <a:pt x="1953" y="1299"/>
                  </a:cubicBezTo>
                  <a:cubicBezTo>
                    <a:pt x="1953" y="1668"/>
                    <a:pt x="1655" y="1965"/>
                    <a:pt x="1286" y="1965"/>
                  </a:cubicBezTo>
                  <a:cubicBezTo>
                    <a:pt x="905" y="1965"/>
                    <a:pt x="608" y="1668"/>
                    <a:pt x="608" y="1299"/>
                  </a:cubicBezTo>
                  <a:cubicBezTo>
                    <a:pt x="608" y="929"/>
                    <a:pt x="905" y="632"/>
                    <a:pt x="1286" y="632"/>
                  </a:cubicBezTo>
                  <a:close/>
                  <a:moveTo>
                    <a:pt x="1286" y="1"/>
                  </a:moveTo>
                  <a:cubicBezTo>
                    <a:pt x="584" y="1"/>
                    <a:pt x="0" y="584"/>
                    <a:pt x="0" y="1287"/>
                  </a:cubicBezTo>
                  <a:cubicBezTo>
                    <a:pt x="0" y="1989"/>
                    <a:pt x="584" y="2561"/>
                    <a:pt x="1286" y="2561"/>
                  </a:cubicBezTo>
                  <a:cubicBezTo>
                    <a:pt x="1977" y="2561"/>
                    <a:pt x="2560" y="2001"/>
                    <a:pt x="2560" y="1287"/>
                  </a:cubicBezTo>
                  <a:cubicBezTo>
                    <a:pt x="2560" y="584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718465" y="1333060"/>
              <a:ext cx="155880" cy="49707"/>
            </a:xfrm>
            <a:custGeom>
              <a:avLst/>
              <a:gdLst/>
              <a:ahLst/>
              <a:cxnLst/>
              <a:rect l="l" t="t" r="r" b="b"/>
              <a:pathLst>
                <a:path w="4751" h="1515" extrusionOk="0">
                  <a:moveTo>
                    <a:pt x="2369" y="0"/>
                  </a:moveTo>
                  <a:cubicBezTo>
                    <a:pt x="1500" y="0"/>
                    <a:pt x="679" y="358"/>
                    <a:pt x="95" y="1013"/>
                  </a:cubicBezTo>
                  <a:cubicBezTo>
                    <a:pt x="0" y="1132"/>
                    <a:pt x="12" y="1322"/>
                    <a:pt x="131" y="1441"/>
                  </a:cubicBezTo>
                  <a:cubicBezTo>
                    <a:pt x="186" y="1490"/>
                    <a:pt x="256" y="1515"/>
                    <a:pt x="327" y="1515"/>
                  </a:cubicBezTo>
                  <a:cubicBezTo>
                    <a:pt x="410" y="1515"/>
                    <a:pt x="495" y="1482"/>
                    <a:pt x="560" y="1417"/>
                  </a:cubicBezTo>
                  <a:cubicBezTo>
                    <a:pt x="1024" y="893"/>
                    <a:pt x="1679" y="596"/>
                    <a:pt x="2381" y="596"/>
                  </a:cubicBezTo>
                  <a:cubicBezTo>
                    <a:pt x="3012" y="596"/>
                    <a:pt x="3632" y="846"/>
                    <a:pt x="4084" y="1310"/>
                  </a:cubicBezTo>
                  <a:cubicBezTo>
                    <a:pt x="4132" y="1346"/>
                    <a:pt x="4167" y="1382"/>
                    <a:pt x="4191" y="1417"/>
                  </a:cubicBezTo>
                  <a:cubicBezTo>
                    <a:pt x="4251" y="1489"/>
                    <a:pt x="4322" y="1513"/>
                    <a:pt x="4417" y="1513"/>
                  </a:cubicBezTo>
                  <a:cubicBezTo>
                    <a:pt x="4489" y="1513"/>
                    <a:pt x="4560" y="1489"/>
                    <a:pt x="4608" y="1453"/>
                  </a:cubicBezTo>
                  <a:cubicBezTo>
                    <a:pt x="4739" y="1346"/>
                    <a:pt x="4751" y="1143"/>
                    <a:pt x="4632" y="1024"/>
                  </a:cubicBezTo>
                  <a:cubicBezTo>
                    <a:pt x="4608" y="989"/>
                    <a:pt x="4560" y="941"/>
                    <a:pt x="4513" y="893"/>
                  </a:cubicBezTo>
                  <a:cubicBezTo>
                    <a:pt x="3953" y="310"/>
                    <a:pt x="3191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1674697" y="1274855"/>
              <a:ext cx="243024" cy="69754"/>
            </a:xfrm>
            <a:custGeom>
              <a:avLst/>
              <a:gdLst/>
              <a:ahLst/>
              <a:cxnLst/>
              <a:rect l="l" t="t" r="r" b="b"/>
              <a:pathLst>
                <a:path w="7407" h="2126" extrusionOk="0">
                  <a:moveTo>
                    <a:pt x="3692" y="0"/>
                  </a:moveTo>
                  <a:cubicBezTo>
                    <a:pt x="2322" y="0"/>
                    <a:pt x="1013" y="584"/>
                    <a:pt x="108" y="1608"/>
                  </a:cubicBezTo>
                  <a:cubicBezTo>
                    <a:pt x="1" y="1727"/>
                    <a:pt x="24" y="1929"/>
                    <a:pt x="143" y="2048"/>
                  </a:cubicBezTo>
                  <a:cubicBezTo>
                    <a:pt x="203" y="2084"/>
                    <a:pt x="274" y="2120"/>
                    <a:pt x="346" y="2120"/>
                  </a:cubicBezTo>
                  <a:cubicBezTo>
                    <a:pt x="441" y="2120"/>
                    <a:pt x="513" y="2084"/>
                    <a:pt x="572" y="2013"/>
                  </a:cubicBezTo>
                  <a:cubicBezTo>
                    <a:pt x="1358" y="1120"/>
                    <a:pt x="2501" y="620"/>
                    <a:pt x="3692" y="620"/>
                  </a:cubicBezTo>
                  <a:cubicBezTo>
                    <a:pt x="4882" y="620"/>
                    <a:pt x="6037" y="1120"/>
                    <a:pt x="6823" y="2013"/>
                  </a:cubicBezTo>
                  <a:cubicBezTo>
                    <a:pt x="6889" y="2086"/>
                    <a:pt x="6978" y="2126"/>
                    <a:pt x="7065" y="2126"/>
                  </a:cubicBezTo>
                  <a:cubicBezTo>
                    <a:pt x="7133" y="2126"/>
                    <a:pt x="7199" y="2101"/>
                    <a:pt x="7252" y="2048"/>
                  </a:cubicBezTo>
                  <a:cubicBezTo>
                    <a:pt x="7382" y="1929"/>
                    <a:pt x="7406" y="1727"/>
                    <a:pt x="7287" y="1608"/>
                  </a:cubicBezTo>
                  <a:cubicBezTo>
                    <a:pt x="6370" y="584"/>
                    <a:pt x="5061" y="0"/>
                    <a:pt x="3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631716" y="1217437"/>
              <a:ext cx="329740" cy="88751"/>
            </a:xfrm>
            <a:custGeom>
              <a:avLst/>
              <a:gdLst/>
              <a:ahLst/>
              <a:cxnLst/>
              <a:rect l="l" t="t" r="r" b="b"/>
              <a:pathLst>
                <a:path w="10050" h="2705" extrusionOk="0">
                  <a:moveTo>
                    <a:pt x="5025" y="0"/>
                  </a:moveTo>
                  <a:cubicBezTo>
                    <a:pt x="3144" y="0"/>
                    <a:pt x="1358" y="798"/>
                    <a:pt x="108" y="2203"/>
                  </a:cubicBezTo>
                  <a:cubicBezTo>
                    <a:pt x="1" y="2322"/>
                    <a:pt x="25" y="2512"/>
                    <a:pt x="144" y="2632"/>
                  </a:cubicBezTo>
                  <a:cubicBezTo>
                    <a:pt x="199" y="2681"/>
                    <a:pt x="269" y="2705"/>
                    <a:pt x="340" y="2705"/>
                  </a:cubicBezTo>
                  <a:cubicBezTo>
                    <a:pt x="423" y="2705"/>
                    <a:pt x="508" y="2672"/>
                    <a:pt x="572" y="2608"/>
                  </a:cubicBezTo>
                  <a:cubicBezTo>
                    <a:pt x="1704" y="1334"/>
                    <a:pt x="3323" y="607"/>
                    <a:pt x="5025" y="607"/>
                  </a:cubicBezTo>
                  <a:cubicBezTo>
                    <a:pt x="6716" y="607"/>
                    <a:pt x="8335" y="1334"/>
                    <a:pt x="9466" y="2608"/>
                  </a:cubicBezTo>
                  <a:cubicBezTo>
                    <a:pt x="9526" y="2679"/>
                    <a:pt x="9609" y="2703"/>
                    <a:pt x="9693" y="2703"/>
                  </a:cubicBezTo>
                  <a:cubicBezTo>
                    <a:pt x="9764" y="2703"/>
                    <a:pt x="9847" y="2679"/>
                    <a:pt x="9907" y="2632"/>
                  </a:cubicBezTo>
                  <a:cubicBezTo>
                    <a:pt x="10038" y="2512"/>
                    <a:pt x="10050" y="2322"/>
                    <a:pt x="9931" y="2203"/>
                  </a:cubicBezTo>
                  <a:cubicBezTo>
                    <a:pt x="8681" y="798"/>
                    <a:pt x="6895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796586" y="1217044"/>
              <a:ext cx="164477" cy="88718"/>
            </a:xfrm>
            <a:custGeom>
              <a:avLst/>
              <a:gdLst/>
              <a:ahLst/>
              <a:cxnLst/>
              <a:rect l="l" t="t" r="r" b="b"/>
              <a:pathLst>
                <a:path w="5013" h="2704" extrusionOk="0">
                  <a:moveTo>
                    <a:pt x="0" y="0"/>
                  </a:moveTo>
                  <a:lnTo>
                    <a:pt x="0" y="608"/>
                  </a:lnTo>
                  <a:cubicBezTo>
                    <a:pt x="1691" y="608"/>
                    <a:pt x="3310" y="1334"/>
                    <a:pt x="4441" y="2596"/>
                  </a:cubicBezTo>
                  <a:cubicBezTo>
                    <a:pt x="4501" y="2667"/>
                    <a:pt x="4596" y="2703"/>
                    <a:pt x="4668" y="2703"/>
                  </a:cubicBezTo>
                  <a:cubicBezTo>
                    <a:pt x="4739" y="2703"/>
                    <a:pt x="4822" y="2667"/>
                    <a:pt x="4870" y="2632"/>
                  </a:cubicBezTo>
                  <a:cubicBezTo>
                    <a:pt x="4989" y="2513"/>
                    <a:pt x="5013" y="2310"/>
                    <a:pt x="4906" y="2191"/>
                  </a:cubicBezTo>
                  <a:cubicBezTo>
                    <a:pt x="3656" y="798"/>
                    <a:pt x="1858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796586" y="1274855"/>
              <a:ext cx="120741" cy="69295"/>
            </a:xfrm>
            <a:custGeom>
              <a:avLst/>
              <a:gdLst/>
              <a:ahLst/>
              <a:cxnLst/>
              <a:rect l="l" t="t" r="r" b="b"/>
              <a:pathLst>
                <a:path w="3680" h="2112" extrusionOk="0">
                  <a:moveTo>
                    <a:pt x="0" y="0"/>
                  </a:moveTo>
                  <a:lnTo>
                    <a:pt x="0" y="620"/>
                  </a:lnTo>
                  <a:cubicBezTo>
                    <a:pt x="1191" y="620"/>
                    <a:pt x="2334" y="1120"/>
                    <a:pt x="3120" y="2013"/>
                  </a:cubicBezTo>
                  <a:cubicBezTo>
                    <a:pt x="3186" y="2079"/>
                    <a:pt x="3274" y="2112"/>
                    <a:pt x="3360" y="2112"/>
                  </a:cubicBezTo>
                  <a:cubicBezTo>
                    <a:pt x="3428" y="2112"/>
                    <a:pt x="3495" y="2091"/>
                    <a:pt x="3548" y="2048"/>
                  </a:cubicBezTo>
                  <a:cubicBezTo>
                    <a:pt x="3667" y="1929"/>
                    <a:pt x="3679" y="1727"/>
                    <a:pt x="3584" y="1608"/>
                  </a:cubicBezTo>
                  <a:cubicBezTo>
                    <a:pt x="2679" y="584"/>
                    <a:pt x="137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1796586" y="1332666"/>
              <a:ext cx="78153" cy="50429"/>
            </a:xfrm>
            <a:custGeom>
              <a:avLst/>
              <a:gdLst/>
              <a:ahLst/>
              <a:cxnLst/>
              <a:rect l="l" t="t" r="r" b="b"/>
              <a:pathLst>
                <a:path w="2382" h="1537" extrusionOk="0">
                  <a:moveTo>
                    <a:pt x="0" y="1"/>
                  </a:moveTo>
                  <a:lnTo>
                    <a:pt x="0" y="608"/>
                  </a:lnTo>
                  <a:cubicBezTo>
                    <a:pt x="655" y="608"/>
                    <a:pt x="1262" y="858"/>
                    <a:pt x="1703" y="1322"/>
                  </a:cubicBezTo>
                  <a:cubicBezTo>
                    <a:pt x="1739" y="1358"/>
                    <a:pt x="1762" y="1394"/>
                    <a:pt x="1810" y="1429"/>
                  </a:cubicBezTo>
                  <a:cubicBezTo>
                    <a:pt x="1870" y="1501"/>
                    <a:pt x="1965" y="1536"/>
                    <a:pt x="2036" y="1536"/>
                  </a:cubicBezTo>
                  <a:cubicBezTo>
                    <a:pt x="2108" y="1536"/>
                    <a:pt x="2179" y="1501"/>
                    <a:pt x="2239" y="1453"/>
                  </a:cubicBezTo>
                  <a:cubicBezTo>
                    <a:pt x="2358" y="1334"/>
                    <a:pt x="2382" y="1144"/>
                    <a:pt x="2274" y="1025"/>
                  </a:cubicBezTo>
                  <a:lnTo>
                    <a:pt x="2143" y="894"/>
                  </a:lnTo>
                  <a:cubicBezTo>
                    <a:pt x="1560" y="310"/>
                    <a:pt x="798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796586" y="1390871"/>
              <a:ext cx="41833" cy="84026"/>
            </a:xfrm>
            <a:custGeom>
              <a:avLst/>
              <a:gdLst/>
              <a:ahLst/>
              <a:cxnLst/>
              <a:rect l="l" t="t" r="r" b="b"/>
              <a:pathLst>
                <a:path w="1275" h="2561" extrusionOk="0">
                  <a:moveTo>
                    <a:pt x="0" y="1"/>
                  </a:moveTo>
                  <a:lnTo>
                    <a:pt x="0" y="608"/>
                  </a:lnTo>
                  <a:cubicBezTo>
                    <a:pt x="369" y="608"/>
                    <a:pt x="667" y="905"/>
                    <a:pt x="667" y="1275"/>
                  </a:cubicBezTo>
                  <a:cubicBezTo>
                    <a:pt x="667" y="1644"/>
                    <a:pt x="369" y="1941"/>
                    <a:pt x="0" y="1941"/>
                  </a:cubicBezTo>
                  <a:lnTo>
                    <a:pt x="0" y="2560"/>
                  </a:lnTo>
                  <a:cubicBezTo>
                    <a:pt x="691" y="2560"/>
                    <a:pt x="1274" y="1977"/>
                    <a:pt x="1274" y="1275"/>
                  </a:cubicBezTo>
                  <a:cubicBezTo>
                    <a:pt x="1274" y="560"/>
                    <a:pt x="69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0"/>
          <p:cNvGrpSpPr/>
          <p:nvPr/>
        </p:nvGrpSpPr>
        <p:grpSpPr>
          <a:xfrm>
            <a:off x="4899488" y="3224399"/>
            <a:ext cx="365700" cy="336696"/>
            <a:chOff x="723863" y="1904249"/>
            <a:chExt cx="365700" cy="336696"/>
          </a:xfrm>
        </p:grpSpPr>
        <p:sp>
          <p:nvSpPr>
            <p:cNvPr id="481" name="Google Shape;481;p20"/>
            <p:cNvSpPr/>
            <p:nvPr/>
          </p:nvSpPr>
          <p:spPr>
            <a:xfrm>
              <a:off x="723863" y="1904249"/>
              <a:ext cx="365700" cy="336696"/>
            </a:xfrm>
            <a:custGeom>
              <a:avLst/>
              <a:gdLst/>
              <a:ahLst/>
              <a:cxnLst/>
              <a:rect l="l" t="t" r="r" b="b"/>
              <a:pathLst>
                <a:path w="11146" h="10262" extrusionOk="0">
                  <a:moveTo>
                    <a:pt x="4335" y="689"/>
                  </a:moveTo>
                  <a:lnTo>
                    <a:pt x="4335" y="689"/>
                  </a:lnTo>
                  <a:cubicBezTo>
                    <a:pt x="4061" y="963"/>
                    <a:pt x="3787" y="1320"/>
                    <a:pt x="3573" y="1713"/>
                  </a:cubicBezTo>
                  <a:cubicBezTo>
                    <a:pt x="3358" y="1630"/>
                    <a:pt x="3144" y="1534"/>
                    <a:pt x="2977" y="1439"/>
                  </a:cubicBezTo>
                  <a:cubicBezTo>
                    <a:pt x="3168" y="1284"/>
                    <a:pt x="3370" y="1141"/>
                    <a:pt x="3596" y="1022"/>
                  </a:cubicBezTo>
                  <a:cubicBezTo>
                    <a:pt x="3835" y="879"/>
                    <a:pt x="4085" y="784"/>
                    <a:pt x="4335" y="689"/>
                  </a:cubicBezTo>
                  <a:close/>
                  <a:moveTo>
                    <a:pt x="7311" y="689"/>
                  </a:moveTo>
                  <a:lnTo>
                    <a:pt x="7311" y="689"/>
                  </a:lnTo>
                  <a:cubicBezTo>
                    <a:pt x="7823" y="856"/>
                    <a:pt x="8276" y="1106"/>
                    <a:pt x="8716" y="1439"/>
                  </a:cubicBezTo>
                  <a:cubicBezTo>
                    <a:pt x="8538" y="1534"/>
                    <a:pt x="8323" y="1641"/>
                    <a:pt x="8085" y="1737"/>
                  </a:cubicBezTo>
                  <a:cubicBezTo>
                    <a:pt x="7871" y="1320"/>
                    <a:pt x="7609" y="963"/>
                    <a:pt x="7311" y="689"/>
                  </a:cubicBezTo>
                  <a:close/>
                  <a:moveTo>
                    <a:pt x="5621" y="487"/>
                  </a:moveTo>
                  <a:lnTo>
                    <a:pt x="5621" y="2070"/>
                  </a:lnTo>
                  <a:cubicBezTo>
                    <a:pt x="5037" y="2058"/>
                    <a:pt x="4466" y="1987"/>
                    <a:pt x="3977" y="1856"/>
                  </a:cubicBezTo>
                  <a:cubicBezTo>
                    <a:pt x="4394" y="1082"/>
                    <a:pt x="4978" y="582"/>
                    <a:pt x="5621" y="487"/>
                  </a:cubicBezTo>
                  <a:close/>
                  <a:moveTo>
                    <a:pt x="6049" y="487"/>
                  </a:moveTo>
                  <a:cubicBezTo>
                    <a:pt x="6692" y="570"/>
                    <a:pt x="7252" y="1082"/>
                    <a:pt x="7680" y="1856"/>
                  </a:cubicBezTo>
                  <a:cubicBezTo>
                    <a:pt x="7192" y="1987"/>
                    <a:pt x="6633" y="2058"/>
                    <a:pt x="6049" y="2070"/>
                  </a:cubicBezTo>
                  <a:lnTo>
                    <a:pt x="6049" y="487"/>
                  </a:lnTo>
                  <a:close/>
                  <a:moveTo>
                    <a:pt x="7883" y="2237"/>
                  </a:moveTo>
                  <a:cubicBezTo>
                    <a:pt x="8204" y="2987"/>
                    <a:pt x="8419" y="3904"/>
                    <a:pt x="8442" y="4916"/>
                  </a:cubicBezTo>
                  <a:lnTo>
                    <a:pt x="6049" y="4916"/>
                  </a:lnTo>
                  <a:lnTo>
                    <a:pt x="6049" y="2511"/>
                  </a:lnTo>
                  <a:cubicBezTo>
                    <a:pt x="6704" y="2487"/>
                    <a:pt x="7347" y="2403"/>
                    <a:pt x="7883" y="2237"/>
                  </a:cubicBezTo>
                  <a:close/>
                  <a:moveTo>
                    <a:pt x="9061" y="1701"/>
                  </a:moveTo>
                  <a:cubicBezTo>
                    <a:pt x="9395" y="2046"/>
                    <a:pt x="9716" y="2427"/>
                    <a:pt x="9954" y="2868"/>
                  </a:cubicBezTo>
                  <a:cubicBezTo>
                    <a:pt x="10312" y="3499"/>
                    <a:pt x="10490" y="4201"/>
                    <a:pt x="10514" y="4916"/>
                  </a:cubicBezTo>
                  <a:lnTo>
                    <a:pt x="8871" y="4916"/>
                  </a:lnTo>
                  <a:cubicBezTo>
                    <a:pt x="8847" y="3856"/>
                    <a:pt x="8633" y="2892"/>
                    <a:pt x="8276" y="2106"/>
                  </a:cubicBezTo>
                  <a:cubicBezTo>
                    <a:pt x="8573" y="1987"/>
                    <a:pt x="8835" y="1868"/>
                    <a:pt x="9061" y="1701"/>
                  </a:cubicBezTo>
                  <a:close/>
                  <a:moveTo>
                    <a:pt x="2620" y="1737"/>
                  </a:moveTo>
                  <a:cubicBezTo>
                    <a:pt x="2834" y="1880"/>
                    <a:pt x="3085" y="1999"/>
                    <a:pt x="3370" y="2118"/>
                  </a:cubicBezTo>
                  <a:cubicBezTo>
                    <a:pt x="3013" y="2904"/>
                    <a:pt x="2811" y="3892"/>
                    <a:pt x="2775" y="4928"/>
                  </a:cubicBezTo>
                  <a:lnTo>
                    <a:pt x="1168" y="4928"/>
                  </a:lnTo>
                  <a:cubicBezTo>
                    <a:pt x="1227" y="3725"/>
                    <a:pt x="1727" y="2582"/>
                    <a:pt x="2620" y="1737"/>
                  </a:cubicBezTo>
                  <a:close/>
                  <a:moveTo>
                    <a:pt x="3787" y="2249"/>
                  </a:moveTo>
                  <a:cubicBezTo>
                    <a:pt x="4323" y="2403"/>
                    <a:pt x="4954" y="2487"/>
                    <a:pt x="5621" y="2511"/>
                  </a:cubicBezTo>
                  <a:lnTo>
                    <a:pt x="5621" y="4928"/>
                  </a:lnTo>
                  <a:lnTo>
                    <a:pt x="3215" y="4928"/>
                  </a:lnTo>
                  <a:cubicBezTo>
                    <a:pt x="3251" y="3916"/>
                    <a:pt x="3466" y="2999"/>
                    <a:pt x="3787" y="2249"/>
                  </a:cubicBezTo>
                  <a:close/>
                  <a:moveTo>
                    <a:pt x="8442" y="5368"/>
                  </a:moveTo>
                  <a:cubicBezTo>
                    <a:pt x="8419" y="6380"/>
                    <a:pt x="8204" y="7297"/>
                    <a:pt x="7883" y="8047"/>
                  </a:cubicBezTo>
                  <a:cubicBezTo>
                    <a:pt x="7347" y="7892"/>
                    <a:pt x="6704" y="7809"/>
                    <a:pt x="6049" y="7785"/>
                  </a:cubicBezTo>
                  <a:lnTo>
                    <a:pt x="6049" y="5368"/>
                  </a:lnTo>
                  <a:close/>
                  <a:moveTo>
                    <a:pt x="5621" y="5380"/>
                  </a:moveTo>
                  <a:lnTo>
                    <a:pt x="5621" y="7785"/>
                  </a:lnTo>
                  <a:cubicBezTo>
                    <a:pt x="4954" y="7809"/>
                    <a:pt x="4323" y="7892"/>
                    <a:pt x="3787" y="8059"/>
                  </a:cubicBezTo>
                  <a:cubicBezTo>
                    <a:pt x="3466" y="7309"/>
                    <a:pt x="3251" y="6392"/>
                    <a:pt x="3227" y="5380"/>
                  </a:cubicBezTo>
                  <a:close/>
                  <a:moveTo>
                    <a:pt x="2775" y="5368"/>
                  </a:moveTo>
                  <a:cubicBezTo>
                    <a:pt x="2811" y="6416"/>
                    <a:pt x="3013" y="7392"/>
                    <a:pt x="3370" y="8178"/>
                  </a:cubicBezTo>
                  <a:cubicBezTo>
                    <a:pt x="3108" y="8273"/>
                    <a:pt x="2846" y="8404"/>
                    <a:pt x="2656" y="8535"/>
                  </a:cubicBezTo>
                  <a:cubicBezTo>
                    <a:pt x="2299" y="8202"/>
                    <a:pt x="1989" y="7821"/>
                    <a:pt x="1727" y="7368"/>
                  </a:cubicBezTo>
                  <a:cubicBezTo>
                    <a:pt x="1382" y="6737"/>
                    <a:pt x="1191" y="6047"/>
                    <a:pt x="1168" y="5368"/>
                  </a:cubicBezTo>
                  <a:close/>
                  <a:moveTo>
                    <a:pt x="10526" y="5368"/>
                  </a:moveTo>
                  <a:cubicBezTo>
                    <a:pt x="10514" y="5725"/>
                    <a:pt x="10454" y="6082"/>
                    <a:pt x="10347" y="6440"/>
                  </a:cubicBezTo>
                  <a:cubicBezTo>
                    <a:pt x="10097" y="7249"/>
                    <a:pt x="9633" y="7987"/>
                    <a:pt x="9026" y="8547"/>
                  </a:cubicBezTo>
                  <a:cubicBezTo>
                    <a:pt x="8823" y="8416"/>
                    <a:pt x="8573" y="8285"/>
                    <a:pt x="8299" y="8178"/>
                  </a:cubicBezTo>
                  <a:cubicBezTo>
                    <a:pt x="8657" y="7392"/>
                    <a:pt x="8859" y="6404"/>
                    <a:pt x="8895" y="5368"/>
                  </a:cubicBezTo>
                  <a:close/>
                  <a:moveTo>
                    <a:pt x="3561" y="8559"/>
                  </a:moveTo>
                  <a:cubicBezTo>
                    <a:pt x="3775" y="8940"/>
                    <a:pt x="4001" y="9261"/>
                    <a:pt x="4251" y="9511"/>
                  </a:cubicBezTo>
                  <a:cubicBezTo>
                    <a:pt x="3799" y="9357"/>
                    <a:pt x="3382" y="9130"/>
                    <a:pt x="3001" y="8833"/>
                  </a:cubicBezTo>
                  <a:cubicBezTo>
                    <a:pt x="3168" y="8726"/>
                    <a:pt x="3358" y="8654"/>
                    <a:pt x="3561" y="8559"/>
                  </a:cubicBezTo>
                  <a:close/>
                  <a:moveTo>
                    <a:pt x="8085" y="8583"/>
                  </a:moveTo>
                  <a:cubicBezTo>
                    <a:pt x="8311" y="8654"/>
                    <a:pt x="8502" y="8738"/>
                    <a:pt x="8669" y="8845"/>
                  </a:cubicBezTo>
                  <a:cubicBezTo>
                    <a:pt x="8490" y="8976"/>
                    <a:pt x="8299" y="9119"/>
                    <a:pt x="8085" y="9214"/>
                  </a:cubicBezTo>
                  <a:cubicBezTo>
                    <a:pt x="7871" y="9333"/>
                    <a:pt x="7633" y="9440"/>
                    <a:pt x="7383" y="9535"/>
                  </a:cubicBezTo>
                  <a:cubicBezTo>
                    <a:pt x="7645" y="9261"/>
                    <a:pt x="7883" y="8952"/>
                    <a:pt x="8085" y="8583"/>
                  </a:cubicBezTo>
                  <a:close/>
                  <a:moveTo>
                    <a:pt x="5621" y="8226"/>
                  </a:moveTo>
                  <a:lnTo>
                    <a:pt x="5621" y="9785"/>
                  </a:lnTo>
                  <a:lnTo>
                    <a:pt x="5501" y="9785"/>
                  </a:lnTo>
                  <a:cubicBezTo>
                    <a:pt x="4906" y="9654"/>
                    <a:pt x="4370" y="9154"/>
                    <a:pt x="3977" y="8440"/>
                  </a:cubicBezTo>
                  <a:cubicBezTo>
                    <a:pt x="4466" y="8309"/>
                    <a:pt x="5037" y="8237"/>
                    <a:pt x="5621" y="8226"/>
                  </a:cubicBezTo>
                  <a:close/>
                  <a:moveTo>
                    <a:pt x="6049" y="8202"/>
                  </a:moveTo>
                  <a:cubicBezTo>
                    <a:pt x="6633" y="8226"/>
                    <a:pt x="7192" y="8297"/>
                    <a:pt x="7692" y="8428"/>
                  </a:cubicBezTo>
                  <a:cubicBezTo>
                    <a:pt x="7287" y="9154"/>
                    <a:pt x="6752" y="9654"/>
                    <a:pt x="6168" y="9785"/>
                  </a:cubicBezTo>
                  <a:lnTo>
                    <a:pt x="6049" y="9785"/>
                  </a:lnTo>
                  <a:lnTo>
                    <a:pt x="6049" y="8202"/>
                  </a:lnTo>
                  <a:close/>
                  <a:moveTo>
                    <a:pt x="5832" y="1"/>
                  </a:moveTo>
                  <a:cubicBezTo>
                    <a:pt x="5002" y="1"/>
                    <a:pt x="4160" y="203"/>
                    <a:pt x="3382" y="629"/>
                  </a:cubicBezTo>
                  <a:cubicBezTo>
                    <a:pt x="918" y="1987"/>
                    <a:pt x="1" y="5106"/>
                    <a:pt x="1358" y="7583"/>
                  </a:cubicBezTo>
                  <a:cubicBezTo>
                    <a:pt x="2227" y="9142"/>
                    <a:pt x="3787" y="10083"/>
                    <a:pt x="5454" y="10214"/>
                  </a:cubicBezTo>
                  <a:cubicBezTo>
                    <a:pt x="5573" y="10238"/>
                    <a:pt x="5704" y="10262"/>
                    <a:pt x="5847" y="10262"/>
                  </a:cubicBezTo>
                  <a:cubicBezTo>
                    <a:pt x="5954" y="10262"/>
                    <a:pt x="6085" y="10238"/>
                    <a:pt x="6192" y="10214"/>
                  </a:cubicBezTo>
                  <a:cubicBezTo>
                    <a:pt x="6906" y="10166"/>
                    <a:pt x="7645" y="9964"/>
                    <a:pt x="8311" y="9595"/>
                  </a:cubicBezTo>
                  <a:cubicBezTo>
                    <a:pt x="9514" y="8940"/>
                    <a:pt x="10383" y="7845"/>
                    <a:pt x="10764" y="6535"/>
                  </a:cubicBezTo>
                  <a:cubicBezTo>
                    <a:pt x="11145" y="5249"/>
                    <a:pt x="10990" y="3856"/>
                    <a:pt x="10335" y="2653"/>
                  </a:cubicBezTo>
                  <a:cubicBezTo>
                    <a:pt x="9405" y="963"/>
                    <a:pt x="7645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15670" y="1904577"/>
              <a:ext cx="173893" cy="336368"/>
            </a:xfrm>
            <a:custGeom>
              <a:avLst/>
              <a:gdLst/>
              <a:ahLst/>
              <a:cxnLst/>
              <a:rect l="l" t="t" r="r" b="b"/>
              <a:pathLst>
                <a:path w="5300" h="10252" extrusionOk="0">
                  <a:moveTo>
                    <a:pt x="1465" y="667"/>
                  </a:moveTo>
                  <a:lnTo>
                    <a:pt x="1465" y="667"/>
                  </a:lnTo>
                  <a:cubicBezTo>
                    <a:pt x="1977" y="846"/>
                    <a:pt x="2453" y="1084"/>
                    <a:pt x="2870" y="1405"/>
                  </a:cubicBezTo>
                  <a:cubicBezTo>
                    <a:pt x="2692" y="1512"/>
                    <a:pt x="2477" y="1620"/>
                    <a:pt x="2239" y="1703"/>
                  </a:cubicBezTo>
                  <a:cubicBezTo>
                    <a:pt x="2025" y="1286"/>
                    <a:pt x="1763" y="953"/>
                    <a:pt x="1465" y="667"/>
                  </a:cubicBezTo>
                  <a:close/>
                  <a:moveTo>
                    <a:pt x="203" y="477"/>
                  </a:moveTo>
                  <a:cubicBezTo>
                    <a:pt x="846" y="560"/>
                    <a:pt x="1406" y="1072"/>
                    <a:pt x="1834" y="1846"/>
                  </a:cubicBezTo>
                  <a:cubicBezTo>
                    <a:pt x="1346" y="1977"/>
                    <a:pt x="787" y="2048"/>
                    <a:pt x="203" y="2060"/>
                  </a:cubicBezTo>
                  <a:lnTo>
                    <a:pt x="203" y="477"/>
                  </a:lnTo>
                  <a:close/>
                  <a:moveTo>
                    <a:pt x="2037" y="2227"/>
                  </a:moveTo>
                  <a:cubicBezTo>
                    <a:pt x="2358" y="2977"/>
                    <a:pt x="2573" y="3894"/>
                    <a:pt x="2596" y="4906"/>
                  </a:cubicBezTo>
                  <a:lnTo>
                    <a:pt x="203" y="4906"/>
                  </a:lnTo>
                  <a:lnTo>
                    <a:pt x="203" y="2501"/>
                  </a:lnTo>
                  <a:cubicBezTo>
                    <a:pt x="858" y="2477"/>
                    <a:pt x="1501" y="2393"/>
                    <a:pt x="2037" y="2227"/>
                  </a:cubicBezTo>
                  <a:close/>
                  <a:moveTo>
                    <a:pt x="3215" y="1703"/>
                  </a:moveTo>
                  <a:cubicBezTo>
                    <a:pt x="3549" y="2036"/>
                    <a:pt x="3870" y="2417"/>
                    <a:pt x="4108" y="2858"/>
                  </a:cubicBezTo>
                  <a:cubicBezTo>
                    <a:pt x="4466" y="3489"/>
                    <a:pt x="4644" y="4191"/>
                    <a:pt x="4668" y="4906"/>
                  </a:cubicBezTo>
                  <a:lnTo>
                    <a:pt x="3025" y="4906"/>
                  </a:lnTo>
                  <a:lnTo>
                    <a:pt x="3025" y="4918"/>
                  </a:lnTo>
                  <a:cubicBezTo>
                    <a:pt x="3001" y="3870"/>
                    <a:pt x="2787" y="2894"/>
                    <a:pt x="2430" y="2108"/>
                  </a:cubicBezTo>
                  <a:cubicBezTo>
                    <a:pt x="2727" y="1989"/>
                    <a:pt x="2989" y="1870"/>
                    <a:pt x="3215" y="1703"/>
                  </a:cubicBezTo>
                  <a:close/>
                  <a:moveTo>
                    <a:pt x="2596" y="5358"/>
                  </a:moveTo>
                  <a:cubicBezTo>
                    <a:pt x="2573" y="6370"/>
                    <a:pt x="2358" y="7287"/>
                    <a:pt x="2037" y="8037"/>
                  </a:cubicBezTo>
                  <a:cubicBezTo>
                    <a:pt x="1501" y="7882"/>
                    <a:pt x="858" y="7775"/>
                    <a:pt x="203" y="7763"/>
                  </a:cubicBezTo>
                  <a:lnTo>
                    <a:pt x="203" y="5358"/>
                  </a:lnTo>
                  <a:close/>
                  <a:moveTo>
                    <a:pt x="4668" y="5370"/>
                  </a:moveTo>
                  <a:cubicBezTo>
                    <a:pt x="4656" y="5715"/>
                    <a:pt x="4597" y="6072"/>
                    <a:pt x="4489" y="6430"/>
                  </a:cubicBezTo>
                  <a:cubicBezTo>
                    <a:pt x="4251" y="7263"/>
                    <a:pt x="3787" y="7966"/>
                    <a:pt x="3168" y="8549"/>
                  </a:cubicBezTo>
                  <a:cubicBezTo>
                    <a:pt x="2954" y="8418"/>
                    <a:pt x="2715" y="8287"/>
                    <a:pt x="2442" y="8180"/>
                  </a:cubicBezTo>
                  <a:cubicBezTo>
                    <a:pt x="2799" y="7394"/>
                    <a:pt x="3001" y="6406"/>
                    <a:pt x="3037" y="5370"/>
                  </a:cubicBezTo>
                  <a:close/>
                  <a:moveTo>
                    <a:pt x="2239" y="8573"/>
                  </a:moveTo>
                  <a:cubicBezTo>
                    <a:pt x="2465" y="8644"/>
                    <a:pt x="2656" y="8728"/>
                    <a:pt x="2823" y="8835"/>
                  </a:cubicBezTo>
                  <a:cubicBezTo>
                    <a:pt x="2644" y="8966"/>
                    <a:pt x="2453" y="9109"/>
                    <a:pt x="2239" y="9204"/>
                  </a:cubicBezTo>
                  <a:cubicBezTo>
                    <a:pt x="2025" y="9323"/>
                    <a:pt x="1787" y="9430"/>
                    <a:pt x="1537" y="9525"/>
                  </a:cubicBezTo>
                  <a:cubicBezTo>
                    <a:pt x="1799" y="9251"/>
                    <a:pt x="2037" y="8942"/>
                    <a:pt x="2239" y="8573"/>
                  </a:cubicBezTo>
                  <a:close/>
                  <a:moveTo>
                    <a:pt x="203" y="8192"/>
                  </a:moveTo>
                  <a:cubicBezTo>
                    <a:pt x="787" y="8216"/>
                    <a:pt x="1346" y="8287"/>
                    <a:pt x="1846" y="8418"/>
                  </a:cubicBezTo>
                  <a:cubicBezTo>
                    <a:pt x="1441" y="9144"/>
                    <a:pt x="906" y="9644"/>
                    <a:pt x="322" y="9775"/>
                  </a:cubicBezTo>
                  <a:lnTo>
                    <a:pt x="203" y="9775"/>
                  </a:lnTo>
                  <a:lnTo>
                    <a:pt x="203" y="8192"/>
                  </a:lnTo>
                  <a:close/>
                  <a:moveTo>
                    <a:pt x="1" y="0"/>
                  </a:moveTo>
                  <a:lnTo>
                    <a:pt x="1" y="10252"/>
                  </a:lnTo>
                  <a:cubicBezTo>
                    <a:pt x="108" y="10252"/>
                    <a:pt x="239" y="10240"/>
                    <a:pt x="334" y="10204"/>
                  </a:cubicBezTo>
                  <a:cubicBezTo>
                    <a:pt x="1049" y="10156"/>
                    <a:pt x="1787" y="9954"/>
                    <a:pt x="2453" y="9585"/>
                  </a:cubicBezTo>
                  <a:cubicBezTo>
                    <a:pt x="3656" y="8930"/>
                    <a:pt x="4513" y="7835"/>
                    <a:pt x="4906" y="6525"/>
                  </a:cubicBezTo>
                  <a:cubicBezTo>
                    <a:pt x="5299" y="5215"/>
                    <a:pt x="5144" y="3834"/>
                    <a:pt x="4478" y="2632"/>
                  </a:cubicBezTo>
                  <a:cubicBezTo>
                    <a:pt x="3549" y="965"/>
                    <a:pt x="181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0"/>
          <p:cNvGrpSpPr/>
          <p:nvPr/>
        </p:nvGrpSpPr>
        <p:grpSpPr>
          <a:xfrm>
            <a:off x="4905379" y="1488325"/>
            <a:ext cx="353954" cy="353954"/>
            <a:chOff x="3761929" y="1472437"/>
            <a:chExt cx="353954" cy="353954"/>
          </a:xfrm>
        </p:grpSpPr>
        <p:sp>
          <p:nvSpPr>
            <p:cNvPr id="484" name="Google Shape;484;p20"/>
            <p:cNvSpPr/>
            <p:nvPr/>
          </p:nvSpPr>
          <p:spPr>
            <a:xfrm>
              <a:off x="3761929" y="1472437"/>
              <a:ext cx="353954" cy="353954"/>
            </a:xfrm>
            <a:custGeom>
              <a:avLst/>
              <a:gdLst/>
              <a:ahLst/>
              <a:cxnLst/>
              <a:rect l="l" t="t" r="r" b="b"/>
              <a:pathLst>
                <a:path w="10788" h="10788" extrusionOk="0">
                  <a:moveTo>
                    <a:pt x="5428" y="2929"/>
                  </a:moveTo>
                  <a:cubicBezTo>
                    <a:pt x="6775" y="2929"/>
                    <a:pt x="7859" y="4044"/>
                    <a:pt x="7859" y="5394"/>
                  </a:cubicBezTo>
                  <a:cubicBezTo>
                    <a:pt x="7859" y="6740"/>
                    <a:pt x="6752" y="7847"/>
                    <a:pt x="5406" y="7847"/>
                  </a:cubicBezTo>
                  <a:cubicBezTo>
                    <a:pt x="4049" y="7847"/>
                    <a:pt x="2942" y="6740"/>
                    <a:pt x="2942" y="5394"/>
                  </a:cubicBezTo>
                  <a:cubicBezTo>
                    <a:pt x="2942" y="4037"/>
                    <a:pt x="4049" y="2930"/>
                    <a:pt x="5406" y="2930"/>
                  </a:cubicBezTo>
                  <a:cubicBezTo>
                    <a:pt x="5413" y="2929"/>
                    <a:pt x="5421" y="2929"/>
                    <a:pt x="5428" y="2929"/>
                  </a:cubicBezTo>
                  <a:close/>
                  <a:moveTo>
                    <a:pt x="5025" y="1"/>
                  </a:moveTo>
                  <a:cubicBezTo>
                    <a:pt x="4835" y="1"/>
                    <a:pt x="4668" y="167"/>
                    <a:pt x="4668" y="358"/>
                  </a:cubicBezTo>
                  <a:lnTo>
                    <a:pt x="4668" y="1501"/>
                  </a:lnTo>
                  <a:cubicBezTo>
                    <a:pt x="4109" y="1608"/>
                    <a:pt x="3585" y="1834"/>
                    <a:pt x="3144" y="2144"/>
                  </a:cubicBezTo>
                  <a:lnTo>
                    <a:pt x="2323" y="1322"/>
                  </a:lnTo>
                  <a:cubicBezTo>
                    <a:pt x="2257" y="1257"/>
                    <a:pt x="2168" y="1224"/>
                    <a:pt x="2078" y="1224"/>
                  </a:cubicBezTo>
                  <a:cubicBezTo>
                    <a:pt x="1989" y="1224"/>
                    <a:pt x="1900" y="1257"/>
                    <a:pt x="1834" y="1322"/>
                  </a:cubicBezTo>
                  <a:lnTo>
                    <a:pt x="1322" y="1834"/>
                  </a:lnTo>
                  <a:cubicBezTo>
                    <a:pt x="1191" y="1965"/>
                    <a:pt x="1191" y="2191"/>
                    <a:pt x="1322" y="2322"/>
                  </a:cubicBezTo>
                  <a:lnTo>
                    <a:pt x="2144" y="3144"/>
                  </a:lnTo>
                  <a:cubicBezTo>
                    <a:pt x="1834" y="3584"/>
                    <a:pt x="1608" y="4108"/>
                    <a:pt x="1501" y="4680"/>
                  </a:cubicBezTo>
                  <a:lnTo>
                    <a:pt x="358" y="4680"/>
                  </a:lnTo>
                  <a:cubicBezTo>
                    <a:pt x="168" y="4680"/>
                    <a:pt x="1" y="4835"/>
                    <a:pt x="1" y="5037"/>
                  </a:cubicBezTo>
                  <a:lnTo>
                    <a:pt x="1" y="5763"/>
                  </a:lnTo>
                  <a:cubicBezTo>
                    <a:pt x="1" y="5954"/>
                    <a:pt x="168" y="6120"/>
                    <a:pt x="358" y="6120"/>
                  </a:cubicBezTo>
                  <a:lnTo>
                    <a:pt x="1501" y="6120"/>
                  </a:lnTo>
                  <a:cubicBezTo>
                    <a:pt x="1608" y="6680"/>
                    <a:pt x="1834" y="7204"/>
                    <a:pt x="2144" y="7644"/>
                  </a:cubicBezTo>
                  <a:lnTo>
                    <a:pt x="1322" y="8466"/>
                  </a:lnTo>
                  <a:cubicBezTo>
                    <a:pt x="1191" y="8597"/>
                    <a:pt x="1191" y="8823"/>
                    <a:pt x="1322" y="8954"/>
                  </a:cubicBezTo>
                  <a:lnTo>
                    <a:pt x="1834" y="9466"/>
                  </a:lnTo>
                  <a:cubicBezTo>
                    <a:pt x="1900" y="9532"/>
                    <a:pt x="1989" y="9564"/>
                    <a:pt x="2078" y="9564"/>
                  </a:cubicBezTo>
                  <a:cubicBezTo>
                    <a:pt x="2168" y="9564"/>
                    <a:pt x="2257" y="9532"/>
                    <a:pt x="2323" y="9466"/>
                  </a:cubicBezTo>
                  <a:lnTo>
                    <a:pt x="3144" y="8645"/>
                  </a:lnTo>
                  <a:cubicBezTo>
                    <a:pt x="3585" y="8954"/>
                    <a:pt x="4109" y="9180"/>
                    <a:pt x="4668" y="9287"/>
                  </a:cubicBezTo>
                  <a:lnTo>
                    <a:pt x="4668" y="10430"/>
                  </a:lnTo>
                  <a:cubicBezTo>
                    <a:pt x="4668" y="10621"/>
                    <a:pt x="4835" y="10788"/>
                    <a:pt x="5025" y="10788"/>
                  </a:cubicBezTo>
                  <a:lnTo>
                    <a:pt x="5763" y="10788"/>
                  </a:lnTo>
                  <a:cubicBezTo>
                    <a:pt x="5954" y="10788"/>
                    <a:pt x="6121" y="10621"/>
                    <a:pt x="6121" y="10430"/>
                  </a:cubicBezTo>
                  <a:lnTo>
                    <a:pt x="6121" y="9287"/>
                  </a:lnTo>
                  <a:cubicBezTo>
                    <a:pt x="6680" y="9180"/>
                    <a:pt x="7204" y="8954"/>
                    <a:pt x="7657" y="8645"/>
                  </a:cubicBezTo>
                  <a:lnTo>
                    <a:pt x="8466" y="9466"/>
                  </a:lnTo>
                  <a:cubicBezTo>
                    <a:pt x="8538" y="9532"/>
                    <a:pt x="8627" y="9564"/>
                    <a:pt x="8716" y="9564"/>
                  </a:cubicBezTo>
                  <a:cubicBezTo>
                    <a:pt x="8806" y="9564"/>
                    <a:pt x="8895" y="9532"/>
                    <a:pt x="8966" y="9466"/>
                  </a:cubicBezTo>
                  <a:lnTo>
                    <a:pt x="9466" y="8954"/>
                  </a:lnTo>
                  <a:cubicBezTo>
                    <a:pt x="9597" y="8823"/>
                    <a:pt x="9597" y="8609"/>
                    <a:pt x="9466" y="8466"/>
                  </a:cubicBezTo>
                  <a:lnTo>
                    <a:pt x="8645" y="7644"/>
                  </a:lnTo>
                  <a:cubicBezTo>
                    <a:pt x="8966" y="7204"/>
                    <a:pt x="9181" y="6680"/>
                    <a:pt x="9288" y="6120"/>
                  </a:cubicBezTo>
                  <a:lnTo>
                    <a:pt x="10431" y="6120"/>
                  </a:lnTo>
                  <a:cubicBezTo>
                    <a:pt x="10633" y="6120"/>
                    <a:pt x="10788" y="5954"/>
                    <a:pt x="10788" y="5763"/>
                  </a:cubicBezTo>
                  <a:lnTo>
                    <a:pt x="10788" y="5037"/>
                  </a:lnTo>
                  <a:cubicBezTo>
                    <a:pt x="10788" y="4835"/>
                    <a:pt x="10633" y="4680"/>
                    <a:pt x="10431" y="4680"/>
                  </a:cubicBezTo>
                  <a:lnTo>
                    <a:pt x="9288" y="4680"/>
                  </a:lnTo>
                  <a:cubicBezTo>
                    <a:pt x="9181" y="4108"/>
                    <a:pt x="8966" y="3584"/>
                    <a:pt x="8645" y="3144"/>
                  </a:cubicBezTo>
                  <a:lnTo>
                    <a:pt x="9466" y="2322"/>
                  </a:lnTo>
                  <a:cubicBezTo>
                    <a:pt x="9597" y="2191"/>
                    <a:pt x="9597" y="1965"/>
                    <a:pt x="9466" y="1834"/>
                  </a:cubicBezTo>
                  <a:lnTo>
                    <a:pt x="8966" y="1322"/>
                  </a:lnTo>
                  <a:cubicBezTo>
                    <a:pt x="8895" y="1257"/>
                    <a:pt x="8806" y="1224"/>
                    <a:pt x="8716" y="1224"/>
                  </a:cubicBezTo>
                  <a:cubicBezTo>
                    <a:pt x="8627" y="1224"/>
                    <a:pt x="8538" y="1257"/>
                    <a:pt x="8466" y="1322"/>
                  </a:cubicBezTo>
                  <a:lnTo>
                    <a:pt x="7657" y="2144"/>
                  </a:lnTo>
                  <a:cubicBezTo>
                    <a:pt x="7204" y="1834"/>
                    <a:pt x="6680" y="1608"/>
                    <a:pt x="6121" y="1501"/>
                  </a:cubicBezTo>
                  <a:lnTo>
                    <a:pt x="6121" y="358"/>
                  </a:lnTo>
                  <a:cubicBezTo>
                    <a:pt x="6121" y="167"/>
                    <a:pt x="5954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939299" y="1472437"/>
              <a:ext cx="176583" cy="353561"/>
            </a:xfrm>
            <a:custGeom>
              <a:avLst/>
              <a:gdLst/>
              <a:ahLst/>
              <a:cxnLst/>
              <a:rect l="l" t="t" r="r" b="b"/>
              <a:pathLst>
                <a:path w="5382" h="10776" extrusionOk="0">
                  <a:moveTo>
                    <a:pt x="0" y="1"/>
                  </a:moveTo>
                  <a:lnTo>
                    <a:pt x="0" y="2930"/>
                  </a:lnTo>
                  <a:cubicBezTo>
                    <a:pt x="1346" y="2930"/>
                    <a:pt x="2453" y="4037"/>
                    <a:pt x="2453" y="5394"/>
                  </a:cubicBezTo>
                  <a:cubicBezTo>
                    <a:pt x="2453" y="6740"/>
                    <a:pt x="1346" y="7847"/>
                    <a:pt x="0" y="7847"/>
                  </a:cubicBezTo>
                  <a:lnTo>
                    <a:pt x="0" y="10776"/>
                  </a:lnTo>
                  <a:lnTo>
                    <a:pt x="357" y="10776"/>
                  </a:lnTo>
                  <a:cubicBezTo>
                    <a:pt x="548" y="10776"/>
                    <a:pt x="715" y="10609"/>
                    <a:pt x="715" y="10419"/>
                  </a:cubicBezTo>
                  <a:lnTo>
                    <a:pt x="715" y="9276"/>
                  </a:lnTo>
                  <a:cubicBezTo>
                    <a:pt x="1274" y="9168"/>
                    <a:pt x="1798" y="8942"/>
                    <a:pt x="2251" y="8633"/>
                  </a:cubicBezTo>
                  <a:lnTo>
                    <a:pt x="3060" y="9454"/>
                  </a:lnTo>
                  <a:cubicBezTo>
                    <a:pt x="3132" y="9520"/>
                    <a:pt x="3221" y="9552"/>
                    <a:pt x="3310" y="9552"/>
                  </a:cubicBezTo>
                  <a:cubicBezTo>
                    <a:pt x="3400" y="9552"/>
                    <a:pt x="3489" y="9520"/>
                    <a:pt x="3560" y="9454"/>
                  </a:cubicBezTo>
                  <a:lnTo>
                    <a:pt x="4060" y="8942"/>
                  </a:lnTo>
                  <a:cubicBezTo>
                    <a:pt x="4191" y="8811"/>
                    <a:pt x="4191" y="8585"/>
                    <a:pt x="4060" y="8454"/>
                  </a:cubicBezTo>
                  <a:lnTo>
                    <a:pt x="3239" y="7632"/>
                  </a:lnTo>
                  <a:cubicBezTo>
                    <a:pt x="3560" y="7192"/>
                    <a:pt x="3775" y="6668"/>
                    <a:pt x="3882" y="6108"/>
                  </a:cubicBezTo>
                  <a:lnTo>
                    <a:pt x="5025" y="6108"/>
                  </a:lnTo>
                  <a:cubicBezTo>
                    <a:pt x="5227" y="6108"/>
                    <a:pt x="5382" y="5942"/>
                    <a:pt x="5382" y="5751"/>
                  </a:cubicBezTo>
                  <a:lnTo>
                    <a:pt x="5382" y="5013"/>
                  </a:lnTo>
                  <a:cubicBezTo>
                    <a:pt x="5382" y="4835"/>
                    <a:pt x="5227" y="4680"/>
                    <a:pt x="5025" y="4680"/>
                  </a:cubicBezTo>
                  <a:lnTo>
                    <a:pt x="3882" y="4680"/>
                  </a:lnTo>
                  <a:cubicBezTo>
                    <a:pt x="3775" y="4108"/>
                    <a:pt x="3560" y="3584"/>
                    <a:pt x="3239" y="3144"/>
                  </a:cubicBezTo>
                  <a:lnTo>
                    <a:pt x="4060" y="2322"/>
                  </a:lnTo>
                  <a:cubicBezTo>
                    <a:pt x="4191" y="2191"/>
                    <a:pt x="4191" y="1965"/>
                    <a:pt x="4060" y="1834"/>
                  </a:cubicBezTo>
                  <a:lnTo>
                    <a:pt x="3560" y="1322"/>
                  </a:lnTo>
                  <a:cubicBezTo>
                    <a:pt x="3489" y="1257"/>
                    <a:pt x="3400" y="1224"/>
                    <a:pt x="3310" y="1224"/>
                  </a:cubicBezTo>
                  <a:cubicBezTo>
                    <a:pt x="3221" y="1224"/>
                    <a:pt x="3132" y="1257"/>
                    <a:pt x="3060" y="1322"/>
                  </a:cubicBezTo>
                  <a:lnTo>
                    <a:pt x="2251" y="2144"/>
                  </a:lnTo>
                  <a:cubicBezTo>
                    <a:pt x="1798" y="1834"/>
                    <a:pt x="1274" y="1608"/>
                    <a:pt x="715" y="1501"/>
                  </a:cubicBezTo>
                  <a:lnTo>
                    <a:pt x="715" y="358"/>
                  </a:ln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931884" y="149822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032644" y="1540321"/>
              <a:ext cx="16077" cy="14666"/>
            </a:xfrm>
            <a:custGeom>
              <a:avLst/>
              <a:gdLst/>
              <a:ahLst/>
              <a:cxnLst/>
              <a:rect l="l" t="t" r="r" b="b"/>
              <a:pathLst>
                <a:path w="490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6" y="384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075625" y="1641967"/>
              <a:ext cx="14502" cy="1450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27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032644" y="1743842"/>
              <a:ext cx="16077" cy="14568"/>
            </a:xfrm>
            <a:custGeom>
              <a:avLst/>
              <a:gdLst/>
              <a:ahLst/>
              <a:cxnLst/>
              <a:rect l="l" t="t" r="r" b="b"/>
              <a:pathLst>
                <a:path w="490" h="444" extrusionOk="0">
                  <a:moveTo>
                    <a:pt x="251" y="0"/>
                  </a:moveTo>
                  <a:cubicBezTo>
                    <a:pt x="194" y="0"/>
                    <a:pt x="138" y="21"/>
                    <a:pt x="96" y="63"/>
                  </a:cubicBezTo>
                  <a:cubicBezTo>
                    <a:pt x="1" y="146"/>
                    <a:pt x="1" y="289"/>
                    <a:pt x="96" y="373"/>
                  </a:cubicBezTo>
                  <a:cubicBezTo>
                    <a:pt x="138" y="420"/>
                    <a:pt x="194" y="444"/>
                    <a:pt x="251" y="444"/>
                  </a:cubicBezTo>
                  <a:cubicBezTo>
                    <a:pt x="307" y="444"/>
                    <a:pt x="364" y="420"/>
                    <a:pt x="406" y="373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931884" y="178534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829517" y="1743546"/>
              <a:ext cx="16044" cy="14863"/>
            </a:xfrm>
            <a:custGeom>
              <a:avLst/>
              <a:gdLst/>
              <a:ahLst/>
              <a:cxnLst/>
              <a:rect l="l" t="t" r="r" b="b"/>
              <a:pathLst>
                <a:path w="489" h="453" extrusionOk="0">
                  <a:moveTo>
                    <a:pt x="249" y="1"/>
                  </a:moveTo>
                  <a:cubicBezTo>
                    <a:pt x="191" y="1"/>
                    <a:pt x="132" y="24"/>
                    <a:pt x="84" y="72"/>
                  </a:cubicBezTo>
                  <a:cubicBezTo>
                    <a:pt x="1" y="155"/>
                    <a:pt x="1" y="298"/>
                    <a:pt x="84" y="382"/>
                  </a:cubicBezTo>
                  <a:cubicBezTo>
                    <a:pt x="132" y="429"/>
                    <a:pt x="191" y="453"/>
                    <a:pt x="249" y="453"/>
                  </a:cubicBezTo>
                  <a:cubicBezTo>
                    <a:pt x="307" y="453"/>
                    <a:pt x="364" y="429"/>
                    <a:pt x="405" y="382"/>
                  </a:cubicBezTo>
                  <a:cubicBezTo>
                    <a:pt x="489" y="298"/>
                    <a:pt x="489" y="155"/>
                    <a:pt x="405" y="72"/>
                  </a:cubicBezTo>
                  <a:cubicBezTo>
                    <a:pt x="364" y="24"/>
                    <a:pt x="307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788111" y="1641967"/>
              <a:ext cx="14863" cy="14502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108" y="1"/>
                    <a:pt x="1" y="96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58" y="441"/>
                    <a:pt x="453" y="346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829517" y="1540321"/>
              <a:ext cx="16044" cy="14666"/>
            </a:xfrm>
            <a:custGeom>
              <a:avLst/>
              <a:gdLst/>
              <a:ahLst/>
              <a:cxnLst/>
              <a:rect l="l" t="t" r="r" b="b"/>
              <a:pathLst>
                <a:path w="489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5" y="384"/>
                  </a:cubicBezTo>
                  <a:cubicBezTo>
                    <a:pt x="489" y="289"/>
                    <a:pt x="489" y="146"/>
                    <a:pt x="405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38200" y="1096197"/>
            <a:ext cx="3390900" cy="2008953"/>
            <a:chOff x="838200" y="1096197"/>
            <a:chExt cx="3390900" cy="200895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2" name="Google Shape;522;p21"/>
            <p:cNvCxnSpPr>
              <a:stCxn id="500" idx="3"/>
            </p:cNvCxnSpPr>
            <p:nvPr/>
          </p:nvCxnSpPr>
          <p:spPr>
            <a:xfrm>
              <a:off x="2240700" y="2161050"/>
              <a:ext cx="1988400" cy="944100"/>
            </a:xfrm>
            <a:prstGeom prst="bentConnector3">
              <a:avLst>
                <a:gd name="adj1" fmla="val 4826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23" name="Google Shape;523;p21"/>
          <p:cNvGrpSpPr/>
          <p:nvPr/>
        </p:nvGrpSpPr>
        <p:grpSpPr>
          <a:xfrm>
            <a:off x="838200" y="2948947"/>
            <a:ext cx="3429000" cy="1581528"/>
            <a:chOff x="838200" y="2948947"/>
            <a:chExt cx="3429000" cy="1581528"/>
          </a:xfrm>
        </p:grpSpPr>
        <p:grpSp>
          <p:nvGrpSpPr>
            <p:cNvPr id="524" name="Google Shape;524;p21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6" name="Google Shape;526;p21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527" name="Google Shape;527;p21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1" h="21720" extrusionOk="0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0" h="9979" extrusionOk="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8" h="9764" fill="none" extrusionOk="0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2763" fill="none" extrusionOk="0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810" fill="none" extrusionOk="0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1882" fill="none" extrusionOk="0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8" h="8667" extrusionOk="0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109" fill="none" extrusionOk="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1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56" fill="none" extrusionOk="0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2918" fill="none" extrusionOk="0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775" fill="none" extrusionOk="0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7730" extrusionOk="0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1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16" extrusionOk="0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1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15" extrusionOk="0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013" extrusionOk="0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245" extrusionOk="0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0931" extrusionOk="0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1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108" extrusionOk="0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1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90" extrusionOk="0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1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4192" extrusionOk="0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1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7348" extrusionOk="0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0" name="Google Shape;550;p21"/>
            <p:cNvCxnSpPr>
              <a:stCxn id="525" idx="3"/>
            </p:cNvCxnSpPr>
            <p:nvPr/>
          </p:nvCxnSpPr>
          <p:spPr>
            <a:xfrm rot="10800000" flipH="1">
              <a:off x="2240700" y="3619525"/>
              <a:ext cx="2026500" cy="403500"/>
            </a:xfrm>
            <a:prstGeom prst="bentConnector3">
              <a:avLst>
                <a:gd name="adj1" fmla="val 4735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952925" y="1118377"/>
            <a:ext cx="3352800" cy="1550123"/>
            <a:chOff x="4952925" y="1118377"/>
            <a:chExt cx="3352800" cy="1550123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0" name="Google Shape;570;p21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name="adj1" fmla="val 5408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4924425" y="2896750"/>
            <a:ext cx="3381300" cy="1633725"/>
            <a:chOff x="4924425" y="2896750"/>
            <a:chExt cx="3381300" cy="1633725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01" name="Google Shape;601;p21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name="adj1" fmla="val 5282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944550" y="1879125"/>
            <a:ext cx="1189800" cy="611607"/>
            <a:chOff x="944550" y="1879125"/>
            <a:chExt cx="1189800" cy="611607"/>
          </a:xfrm>
        </p:grpSpPr>
        <p:sp>
          <p:nvSpPr>
            <p:cNvPr id="657" name="Google Shape;657;p21"/>
            <p:cNvSpPr txBox="1"/>
            <p:nvPr/>
          </p:nvSpPr>
          <p:spPr>
            <a:xfrm>
              <a:off x="944550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8" name="Google Shape;658;p21"/>
            <p:cNvSpPr txBox="1"/>
            <p:nvPr/>
          </p:nvSpPr>
          <p:spPr>
            <a:xfrm>
              <a:off x="944550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59" name="Google Shape;659;p21"/>
          <p:cNvGrpSpPr/>
          <p:nvPr/>
        </p:nvGrpSpPr>
        <p:grpSpPr>
          <a:xfrm>
            <a:off x="7009575" y="1879125"/>
            <a:ext cx="1189800" cy="611607"/>
            <a:chOff x="7009575" y="1879125"/>
            <a:chExt cx="1189800" cy="611607"/>
          </a:xfrm>
        </p:grpSpPr>
        <p:sp>
          <p:nvSpPr>
            <p:cNvPr id="660" name="Google Shape;660;p21"/>
            <p:cNvSpPr txBox="1"/>
            <p:nvPr/>
          </p:nvSpPr>
          <p:spPr>
            <a:xfrm>
              <a:off x="7009575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1" name="Google Shape;661;p21"/>
            <p:cNvSpPr txBox="1"/>
            <p:nvPr/>
          </p:nvSpPr>
          <p:spPr>
            <a:xfrm>
              <a:off x="7009575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2" name="Google Shape;662;p21"/>
          <p:cNvGrpSpPr/>
          <p:nvPr/>
        </p:nvGrpSpPr>
        <p:grpSpPr>
          <a:xfrm>
            <a:off x="944550" y="3744024"/>
            <a:ext cx="1189800" cy="611607"/>
            <a:chOff x="944550" y="3750125"/>
            <a:chExt cx="1189800" cy="611607"/>
          </a:xfrm>
        </p:grpSpPr>
        <p:sp>
          <p:nvSpPr>
            <p:cNvPr id="663" name="Google Shape;663;p21"/>
            <p:cNvSpPr txBox="1"/>
            <p:nvPr/>
          </p:nvSpPr>
          <p:spPr>
            <a:xfrm>
              <a:off x="944550" y="3750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4" name="Google Shape;664;p21"/>
            <p:cNvSpPr txBox="1"/>
            <p:nvPr/>
          </p:nvSpPr>
          <p:spPr>
            <a:xfrm>
              <a:off x="944550" y="3955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5" name="Google Shape;665;p21"/>
          <p:cNvGrpSpPr/>
          <p:nvPr/>
        </p:nvGrpSpPr>
        <p:grpSpPr>
          <a:xfrm>
            <a:off x="7009575" y="3744000"/>
            <a:ext cx="1189800" cy="611633"/>
            <a:chOff x="7009575" y="3750101"/>
            <a:chExt cx="1189800" cy="611633"/>
          </a:xfrm>
        </p:grpSpPr>
        <p:sp>
          <p:nvSpPr>
            <p:cNvPr id="666" name="Google Shape;666;p21"/>
            <p:cNvSpPr txBox="1"/>
            <p:nvPr/>
          </p:nvSpPr>
          <p:spPr>
            <a:xfrm>
              <a:off x="7009575" y="3750101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21"/>
            <p:cNvSpPr txBox="1"/>
            <p:nvPr/>
          </p:nvSpPr>
          <p:spPr>
            <a:xfrm>
              <a:off x="7009575" y="3955834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9D42-CAD2-3933-FD58-31EA01FB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10DBA-F4DF-0B10-B422-8032A18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poisoning</a:t>
            </a:r>
            <a:r>
              <a:rPr lang="it-IT" dirty="0"/>
              <a:t>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pic>
        <p:nvPicPr>
          <p:cNvPr id="5" name="Segnaposto contenuto 4" descr="Immagine che contiene testo, Carattere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405E582-C5E9-F8F4-1126-E9FA4C71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99"/>
          <a:stretch>
            <a:fillRect/>
          </a:stretch>
        </p:blipFill>
        <p:spPr>
          <a:xfrm>
            <a:off x="1084707" y="1381919"/>
            <a:ext cx="6852666" cy="2379661"/>
          </a:xfrm>
        </p:spPr>
      </p:pic>
    </p:spTree>
    <p:extLst>
      <p:ext uri="{BB962C8B-B14F-4D97-AF65-F5344CB8AC3E}">
        <p14:creationId xmlns:p14="http://schemas.microsoft.com/office/powerpoint/2010/main" val="313713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73" name="Google Shape;673;p22"/>
          <p:cNvGrpSpPr/>
          <p:nvPr/>
        </p:nvGrpSpPr>
        <p:grpSpPr>
          <a:xfrm>
            <a:off x="5225588" y="2349361"/>
            <a:ext cx="3644544" cy="682830"/>
            <a:chOff x="5225550" y="2542650"/>
            <a:chExt cx="3644544" cy="682830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5225550" y="2542650"/>
              <a:ext cx="3644544" cy="682830"/>
              <a:chOff x="5225550" y="2542650"/>
              <a:chExt cx="3644544" cy="682830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58" fill="none" extrusionOk="0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573" extrusionOk="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001" extrusionOk="0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7033324" y="2735750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82" name="Google Shape;682;p22"/>
              <p:cNvSpPr txBox="1"/>
              <p:nvPr/>
            </p:nvSpPr>
            <p:spPr>
              <a:xfrm>
                <a:off x="5373625" y="2648750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83" name="Google Shape;683;p22"/>
            <p:cNvSpPr/>
            <p:nvPr/>
          </p:nvSpPr>
          <p:spPr>
            <a:xfrm>
              <a:off x="8464981" y="2748228"/>
              <a:ext cx="139536" cy="117097"/>
            </a:xfrm>
            <a:custGeom>
              <a:avLst/>
              <a:gdLst/>
              <a:ahLst/>
              <a:cxnLst/>
              <a:rect l="l" t="t" r="r" b="b"/>
              <a:pathLst>
                <a:path w="5180" h="4347" extrusionOk="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5225628" y="4118027"/>
            <a:ext cx="3644466" cy="682543"/>
            <a:chOff x="5225628" y="4118027"/>
            <a:chExt cx="3644466" cy="682543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5628" y="4118027"/>
              <a:ext cx="3644466" cy="682543"/>
              <a:chOff x="5225628" y="4118027"/>
              <a:chExt cx="3644466" cy="682543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373625" y="4220353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</a:t>
                </a:r>
                <a:b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1465519"/>
            <a:ext cx="3712850" cy="682514"/>
            <a:chOff x="5157216" y="1465519"/>
            <a:chExt cx="3712850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and innermost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0" name="Google Shape;860;p22"/>
          <p:cNvGrpSpPr/>
          <p:nvPr/>
        </p:nvGrpSpPr>
        <p:grpSpPr>
          <a:xfrm>
            <a:off x="5157216" y="3233519"/>
            <a:ext cx="3712850" cy="683180"/>
            <a:chOff x="5157216" y="3233519"/>
            <a:chExt cx="3712850" cy="683180"/>
          </a:xfrm>
        </p:grpSpPr>
        <p:grpSp>
          <p:nvGrpSpPr>
            <p:cNvPr id="861" name="Google Shape;861;p22"/>
            <p:cNvGrpSpPr/>
            <p:nvPr/>
          </p:nvGrpSpPr>
          <p:grpSpPr>
            <a:xfrm>
              <a:off x="5157216" y="3233519"/>
              <a:ext cx="3712850" cy="683180"/>
              <a:chOff x="5157216" y="3334819"/>
              <a:chExt cx="3712850" cy="683180"/>
            </a:xfrm>
          </p:grpSpPr>
          <p:sp>
            <p:nvSpPr>
              <p:cNvPr id="862" name="Google Shape;862;p22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4799" h="25302" extrusionOk="0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0646" fill="none" extrusionOk="0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52" extrusionOk="0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739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941" extrusionOk="0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F5F5F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55" extrusionOk="0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951" extrusionOk="0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 txBox="1"/>
              <p:nvPr/>
            </p:nvSpPr>
            <p:spPr>
              <a:xfrm>
                <a:off x="5934371" y="3518799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3" name="Google Shape;873;p22"/>
              <p:cNvSpPr txBox="1"/>
              <p:nvPr/>
            </p:nvSpPr>
            <p:spPr>
              <a:xfrm>
                <a:off x="6909853" y="3431796"/>
                <a:ext cx="18231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very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74" name="Google Shape;874;p22"/>
            <p:cNvSpPr/>
            <p:nvPr/>
          </p:nvSpPr>
          <p:spPr>
            <a:xfrm>
              <a:off x="5494675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560278" y="3539480"/>
              <a:ext cx="61745" cy="46143"/>
            </a:xfrm>
            <a:custGeom>
              <a:avLst/>
              <a:gdLst/>
              <a:ahLst/>
              <a:cxnLst/>
              <a:rect l="l" t="t" r="r" b="b"/>
              <a:pathLst>
                <a:path w="4001" h="2990" extrusionOk="0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625866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882" name="Google Shape;882;p23"/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/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/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/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/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/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/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/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/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grpSp>
        <p:nvGrpSpPr>
          <p:cNvPr id="939" name="Google Shape;939;p23"/>
          <p:cNvGrpSpPr/>
          <p:nvPr/>
        </p:nvGrpSpPr>
        <p:grpSpPr>
          <a:xfrm>
            <a:off x="4966993" y="1276337"/>
            <a:ext cx="1464513" cy="1464112"/>
            <a:chOff x="4966993" y="1276337"/>
            <a:chExt cx="1464513" cy="1464112"/>
          </a:xfrm>
        </p:grpSpPr>
        <p:sp>
          <p:nvSpPr>
            <p:cNvPr id="940" name="Google Shape;940;p23"/>
            <p:cNvSpPr/>
            <p:nvPr/>
          </p:nvSpPr>
          <p:spPr>
            <a:xfrm>
              <a:off x="4966993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1" y="1"/>
                    <a:pt x="0" y="9800"/>
                    <a:pt x="0" y="21908"/>
                  </a:cubicBezTo>
                  <a:cubicBezTo>
                    <a:pt x="0" y="34005"/>
                    <a:pt x="9811" y="43816"/>
                    <a:pt x="21908" y="43816"/>
                  </a:cubicBezTo>
                  <a:cubicBezTo>
                    <a:pt x="34016" y="43816"/>
                    <a:pt x="43827" y="34005"/>
                    <a:pt x="43827" y="21908"/>
                  </a:cubicBezTo>
                  <a:cubicBezTo>
                    <a:pt x="43827" y="9800"/>
                    <a:pt x="34016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005186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6" y="0"/>
                  </a:moveTo>
                  <a:cubicBezTo>
                    <a:pt x="15765" y="0"/>
                    <a:pt x="10843" y="1959"/>
                    <a:pt x="7156" y="5637"/>
                  </a:cubicBezTo>
                  <a:cubicBezTo>
                    <a:pt x="1643" y="11150"/>
                    <a:pt x="0" y="19425"/>
                    <a:pt x="2977" y="26628"/>
                  </a:cubicBezTo>
                  <a:cubicBezTo>
                    <a:pt x="5965" y="33819"/>
                    <a:pt x="12978" y="38511"/>
                    <a:pt x="20765" y="38511"/>
                  </a:cubicBezTo>
                  <a:cubicBezTo>
                    <a:pt x="31397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7" y="1470"/>
                  </a:cubicBezTo>
                  <a:cubicBezTo>
                    <a:pt x="25761" y="480"/>
                    <a:pt x="23257" y="0"/>
                    <a:pt x="20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5630982" y="2092331"/>
              <a:ext cx="117821" cy="334618"/>
            </a:xfrm>
            <a:custGeom>
              <a:avLst/>
              <a:gdLst/>
              <a:ahLst/>
              <a:cxnLst/>
              <a:rect l="l" t="t" r="r" b="b"/>
              <a:pathLst>
                <a:path w="3526" h="10014" extrusionOk="0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5223185" y="1683733"/>
              <a:ext cx="933014" cy="646146"/>
            </a:xfrm>
            <a:custGeom>
              <a:avLst/>
              <a:gdLst/>
              <a:ahLst/>
              <a:cxnLst/>
              <a:rect l="l" t="t" r="r" b="b"/>
              <a:pathLst>
                <a:path w="27922" h="19337" extrusionOk="0">
                  <a:moveTo>
                    <a:pt x="441" y="1"/>
                  </a:moveTo>
                  <a:cubicBezTo>
                    <a:pt x="203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203" y="19336"/>
                    <a:pt x="441" y="19336"/>
                  </a:cubicBezTo>
                  <a:lnTo>
                    <a:pt x="27492" y="19336"/>
                  </a:lnTo>
                  <a:cubicBezTo>
                    <a:pt x="27731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31" y="1"/>
                    <a:pt x="2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257803" y="1719152"/>
              <a:ext cx="864179" cy="517632"/>
            </a:xfrm>
            <a:custGeom>
              <a:avLst/>
              <a:gdLst/>
              <a:ahLst/>
              <a:cxnLst/>
              <a:rect l="l" t="t" r="r" b="b"/>
              <a:pathLst>
                <a:path w="25862" h="15491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5312"/>
                  </a:lnTo>
                  <a:cubicBezTo>
                    <a:pt x="1" y="15407"/>
                    <a:pt x="84" y="15490"/>
                    <a:pt x="191" y="15490"/>
                  </a:cubicBezTo>
                  <a:lnTo>
                    <a:pt x="25671" y="15490"/>
                  </a:lnTo>
                  <a:cubicBezTo>
                    <a:pt x="25778" y="15490"/>
                    <a:pt x="25861" y="15407"/>
                    <a:pt x="25861" y="15312"/>
                  </a:cubicBezTo>
                  <a:lnTo>
                    <a:pt x="25861" y="179"/>
                  </a:lnTo>
                  <a:cubicBezTo>
                    <a:pt x="25861" y="72"/>
                    <a:pt x="25778" y="0"/>
                    <a:pt x="2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380737" y="2403057"/>
              <a:ext cx="618311" cy="23892"/>
            </a:xfrm>
            <a:custGeom>
              <a:avLst/>
              <a:gdLst/>
              <a:ahLst/>
              <a:cxnLst/>
              <a:rect l="l" t="t" r="r" b="b"/>
              <a:pathLst>
                <a:path w="18504" h="715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29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669977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6" y="763"/>
                  </a:cubicBezTo>
                  <a:cubicBezTo>
                    <a:pt x="379" y="851"/>
                    <a:pt x="491" y="891"/>
                    <a:pt x="600" y="891"/>
                  </a:cubicBezTo>
                  <a:cubicBezTo>
                    <a:pt x="830" y="891"/>
                    <a:pt x="1048" y="715"/>
                    <a:pt x="1048" y="441"/>
                  </a:cubicBezTo>
                  <a:cubicBezTo>
                    <a:pt x="1048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30515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305152" y="1763695"/>
              <a:ext cx="66462" cy="19949"/>
            </a:xfrm>
            <a:custGeom>
              <a:avLst/>
              <a:gdLst/>
              <a:ahLst/>
              <a:cxnLst/>
              <a:rect l="l" t="t" r="r" b="b"/>
              <a:pathLst>
                <a:path w="1989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530515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5398647" y="1765299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0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5305152" y="1908916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5305152" y="1899360"/>
              <a:ext cx="66462" cy="19548"/>
            </a:xfrm>
            <a:custGeom>
              <a:avLst/>
              <a:gdLst/>
              <a:ahLst/>
              <a:cxnLst/>
              <a:rect l="l" t="t" r="r" b="b"/>
              <a:pathLst>
                <a:path w="1989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305152" y="1918874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5299973" y="2044180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3728" y="231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5299973" y="2034623"/>
              <a:ext cx="66496" cy="19548"/>
            </a:xfrm>
            <a:custGeom>
              <a:avLst/>
              <a:gdLst/>
              <a:ahLst/>
              <a:cxnLst/>
              <a:rect l="l" t="t" r="r" b="b"/>
              <a:pathLst>
                <a:path w="1990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5299973" y="2054138"/>
              <a:ext cx="124571" cy="72444"/>
            </a:xfrm>
            <a:custGeom>
              <a:avLst/>
              <a:gdLst/>
              <a:ahLst/>
              <a:cxnLst/>
              <a:rect l="l" t="t" r="r" b="b"/>
              <a:pathLst>
                <a:path w="3728" h="2168" extrusionOk="0">
                  <a:moveTo>
                    <a:pt x="1" y="0"/>
                  </a:moveTo>
                  <a:lnTo>
                    <a:pt x="1" y="2167"/>
                  </a:lnTo>
                  <a:lnTo>
                    <a:pt x="3728" y="2167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47423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5474232" y="1763695"/>
              <a:ext cx="66496" cy="19949"/>
            </a:xfrm>
            <a:custGeom>
              <a:avLst/>
              <a:gdLst/>
              <a:ahLst/>
              <a:cxnLst/>
              <a:rect l="l" t="t" r="r" b="b"/>
              <a:pathLst>
                <a:path w="1990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47423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67727" y="1764497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398647" y="1899761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393468" y="2036227"/>
              <a:ext cx="31076" cy="17944"/>
            </a:xfrm>
            <a:custGeom>
              <a:avLst/>
              <a:gdLst/>
              <a:ahLst/>
              <a:cxnLst/>
              <a:rect l="l" t="t" r="r" b="b"/>
              <a:pathLst>
                <a:path w="930" h="537" extrusionOk="0">
                  <a:moveTo>
                    <a:pt x="501" y="1"/>
                  </a:moveTo>
                  <a:lnTo>
                    <a:pt x="1" y="536"/>
                  </a:lnTo>
                  <a:lnTo>
                    <a:pt x="930" y="53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821548" y="1517025"/>
              <a:ext cx="408231" cy="312764"/>
            </a:xfrm>
            <a:custGeom>
              <a:avLst/>
              <a:gdLst/>
              <a:ahLst/>
              <a:cxnLst/>
              <a:rect l="l" t="t" r="r" b="b"/>
              <a:pathLst>
                <a:path w="12217" h="9360" extrusionOk="0">
                  <a:moveTo>
                    <a:pt x="6109" y="1"/>
                  </a:moveTo>
                  <a:cubicBezTo>
                    <a:pt x="6008" y="1"/>
                    <a:pt x="5906" y="49"/>
                    <a:pt x="5847" y="144"/>
                  </a:cubicBezTo>
                  <a:lnTo>
                    <a:pt x="2966" y="4549"/>
                  </a:lnTo>
                  <a:lnTo>
                    <a:pt x="132" y="8871"/>
                  </a:lnTo>
                  <a:cubicBezTo>
                    <a:pt x="1" y="9074"/>
                    <a:pt x="144" y="9347"/>
                    <a:pt x="406" y="9359"/>
                  </a:cubicBezTo>
                  <a:lnTo>
                    <a:pt x="11812" y="9359"/>
                  </a:lnTo>
                  <a:cubicBezTo>
                    <a:pt x="12062" y="9347"/>
                    <a:pt x="12217" y="9074"/>
                    <a:pt x="12074" y="8871"/>
                  </a:cubicBezTo>
                  <a:lnTo>
                    <a:pt x="9252" y="4549"/>
                  </a:lnTo>
                  <a:lnTo>
                    <a:pt x="6371" y="144"/>
                  </a:lnTo>
                  <a:cubicBezTo>
                    <a:pt x="6311" y="49"/>
                    <a:pt x="6210" y="1"/>
                    <a:pt x="6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866123" y="1561300"/>
              <a:ext cx="318712" cy="243829"/>
            </a:xfrm>
            <a:custGeom>
              <a:avLst/>
              <a:gdLst/>
              <a:ahLst/>
              <a:cxnLst/>
              <a:rect l="l" t="t" r="r" b="b"/>
              <a:pathLst>
                <a:path w="9538" h="7297" extrusionOk="0">
                  <a:moveTo>
                    <a:pt x="4769" y="1"/>
                  </a:moveTo>
                  <a:cubicBezTo>
                    <a:pt x="4715" y="1"/>
                    <a:pt x="4662" y="27"/>
                    <a:pt x="4632" y="81"/>
                  </a:cubicBezTo>
                  <a:lnTo>
                    <a:pt x="72" y="7046"/>
                  </a:lnTo>
                  <a:cubicBezTo>
                    <a:pt x="0" y="7153"/>
                    <a:pt x="84" y="7296"/>
                    <a:pt x="215" y="7296"/>
                  </a:cubicBezTo>
                  <a:lnTo>
                    <a:pt x="9323" y="7296"/>
                  </a:lnTo>
                  <a:cubicBezTo>
                    <a:pt x="9454" y="7296"/>
                    <a:pt x="9537" y="7153"/>
                    <a:pt x="9466" y="7046"/>
                  </a:cubicBezTo>
                  <a:lnTo>
                    <a:pt x="4906" y="81"/>
                  </a:lnTo>
                  <a:cubicBezTo>
                    <a:pt x="4876" y="27"/>
                    <a:pt x="4822" y="1"/>
                    <a:pt x="4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004562" y="1626058"/>
              <a:ext cx="41802" cy="118590"/>
            </a:xfrm>
            <a:custGeom>
              <a:avLst/>
              <a:gdLst/>
              <a:ahLst/>
              <a:cxnLst/>
              <a:rect l="l" t="t" r="r" b="b"/>
              <a:pathLst>
                <a:path w="1251" h="3549" extrusionOk="0">
                  <a:moveTo>
                    <a:pt x="203" y="0"/>
                  </a:moveTo>
                  <a:cubicBezTo>
                    <a:pt x="96" y="0"/>
                    <a:pt x="1" y="96"/>
                    <a:pt x="13" y="215"/>
                  </a:cubicBezTo>
                  <a:lnTo>
                    <a:pt x="227" y="3334"/>
                  </a:lnTo>
                  <a:cubicBezTo>
                    <a:pt x="227" y="3453"/>
                    <a:pt x="334" y="3548"/>
                    <a:pt x="453" y="3548"/>
                  </a:cubicBezTo>
                  <a:lnTo>
                    <a:pt x="810" y="3548"/>
                  </a:lnTo>
                  <a:cubicBezTo>
                    <a:pt x="930" y="3548"/>
                    <a:pt x="1025" y="3453"/>
                    <a:pt x="1037" y="3334"/>
                  </a:cubicBezTo>
                  <a:lnTo>
                    <a:pt x="1239" y="215"/>
                  </a:lnTo>
                  <a:cubicBezTo>
                    <a:pt x="1251" y="96"/>
                    <a:pt x="1156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6004161" y="1752567"/>
              <a:ext cx="37458" cy="31978"/>
            </a:xfrm>
            <a:custGeom>
              <a:avLst/>
              <a:gdLst/>
              <a:ahLst/>
              <a:cxnLst/>
              <a:rect l="l" t="t" r="r" b="b"/>
              <a:pathLst>
                <a:path w="1121" h="957" extrusionOk="0">
                  <a:moveTo>
                    <a:pt x="644" y="0"/>
                  </a:moveTo>
                  <a:cubicBezTo>
                    <a:pt x="215" y="0"/>
                    <a:pt x="1" y="512"/>
                    <a:pt x="299" y="810"/>
                  </a:cubicBezTo>
                  <a:cubicBezTo>
                    <a:pt x="400" y="911"/>
                    <a:pt x="523" y="957"/>
                    <a:pt x="642" y="957"/>
                  </a:cubicBezTo>
                  <a:cubicBezTo>
                    <a:pt x="888" y="957"/>
                    <a:pt x="1120" y="765"/>
                    <a:pt x="1120" y="477"/>
                  </a:cubicBezTo>
                  <a:cubicBezTo>
                    <a:pt x="1120" y="215"/>
                    <a:pt x="906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864519" y="2142855"/>
              <a:ext cx="102283" cy="105057"/>
            </a:xfrm>
            <a:custGeom>
              <a:avLst/>
              <a:gdLst/>
              <a:ahLst/>
              <a:cxnLst/>
              <a:rect l="l" t="t" r="r" b="b"/>
              <a:pathLst>
                <a:path w="3061" h="3144" extrusionOk="0">
                  <a:moveTo>
                    <a:pt x="691" y="0"/>
                  </a:moveTo>
                  <a:lnTo>
                    <a:pt x="1" y="655"/>
                  </a:lnTo>
                  <a:lnTo>
                    <a:pt x="2382" y="3144"/>
                  </a:lnTo>
                  <a:lnTo>
                    <a:pt x="3061" y="248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5916647" y="2201765"/>
              <a:ext cx="231967" cy="234005"/>
            </a:xfrm>
            <a:custGeom>
              <a:avLst/>
              <a:gdLst/>
              <a:ahLst/>
              <a:cxnLst/>
              <a:rect l="l" t="t" r="r" b="b"/>
              <a:pathLst>
                <a:path w="6942" h="7003" extrusionOk="0">
                  <a:moveTo>
                    <a:pt x="876" y="1"/>
                  </a:moveTo>
                  <a:cubicBezTo>
                    <a:pt x="680" y="1"/>
                    <a:pt x="484" y="75"/>
                    <a:pt x="334" y="226"/>
                  </a:cubicBezTo>
                  <a:cubicBezTo>
                    <a:pt x="12" y="523"/>
                    <a:pt x="1" y="1024"/>
                    <a:pt x="310" y="1333"/>
                  </a:cubicBezTo>
                  <a:lnTo>
                    <a:pt x="5501" y="6762"/>
                  </a:lnTo>
                  <a:cubicBezTo>
                    <a:pt x="5654" y="6922"/>
                    <a:pt x="5861" y="7002"/>
                    <a:pt x="6070" y="7002"/>
                  </a:cubicBezTo>
                  <a:cubicBezTo>
                    <a:pt x="6266" y="7002"/>
                    <a:pt x="6464" y="6931"/>
                    <a:pt x="6620" y="6786"/>
                  </a:cubicBezTo>
                  <a:cubicBezTo>
                    <a:pt x="6930" y="6488"/>
                    <a:pt x="6942" y="5988"/>
                    <a:pt x="6644" y="5679"/>
                  </a:cubicBezTo>
                  <a:lnTo>
                    <a:pt x="1453" y="250"/>
                  </a:lnTo>
                  <a:cubicBezTo>
                    <a:pt x="1294" y="84"/>
                    <a:pt x="1084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520378" y="1826515"/>
              <a:ext cx="413410" cy="395634"/>
            </a:xfrm>
            <a:custGeom>
              <a:avLst/>
              <a:gdLst/>
              <a:ahLst/>
              <a:cxnLst/>
              <a:rect l="l" t="t" r="r" b="b"/>
              <a:pathLst>
                <a:path w="12372" h="11840" extrusionOk="0">
                  <a:moveTo>
                    <a:pt x="6402" y="1422"/>
                  </a:moveTo>
                  <a:cubicBezTo>
                    <a:pt x="8749" y="1422"/>
                    <a:pt x="10985" y="3281"/>
                    <a:pt x="10919" y="6027"/>
                  </a:cubicBezTo>
                  <a:cubicBezTo>
                    <a:pt x="10849" y="8471"/>
                    <a:pt x="8837" y="10410"/>
                    <a:pt x="6407" y="10410"/>
                  </a:cubicBezTo>
                  <a:cubicBezTo>
                    <a:pt x="6363" y="10410"/>
                    <a:pt x="6319" y="10409"/>
                    <a:pt x="6276" y="10408"/>
                  </a:cubicBezTo>
                  <a:cubicBezTo>
                    <a:pt x="2287" y="10265"/>
                    <a:pt x="441" y="5384"/>
                    <a:pt x="3347" y="2657"/>
                  </a:cubicBezTo>
                  <a:cubicBezTo>
                    <a:pt x="4252" y="1803"/>
                    <a:pt x="5338" y="1422"/>
                    <a:pt x="6402" y="1422"/>
                  </a:cubicBezTo>
                  <a:close/>
                  <a:moveTo>
                    <a:pt x="6395" y="1"/>
                  </a:moveTo>
                  <a:cubicBezTo>
                    <a:pt x="4048" y="1"/>
                    <a:pt x="1914" y="1384"/>
                    <a:pt x="965" y="3526"/>
                  </a:cubicBezTo>
                  <a:cubicBezTo>
                    <a:pt x="1" y="5717"/>
                    <a:pt x="441" y="8277"/>
                    <a:pt x="2096" y="10003"/>
                  </a:cubicBezTo>
                  <a:cubicBezTo>
                    <a:pt x="3237" y="11202"/>
                    <a:pt x="4797" y="11840"/>
                    <a:pt x="6385" y="11840"/>
                  </a:cubicBezTo>
                  <a:cubicBezTo>
                    <a:pt x="7101" y="11840"/>
                    <a:pt x="7822" y="11710"/>
                    <a:pt x="8514" y="11444"/>
                  </a:cubicBezTo>
                  <a:cubicBezTo>
                    <a:pt x="10752" y="10575"/>
                    <a:pt x="12241" y="8455"/>
                    <a:pt x="12300" y="6062"/>
                  </a:cubicBezTo>
                  <a:cubicBezTo>
                    <a:pt x="12372" y="2788"/>
                    <a:pt x="9776" y="85"/>
                    <a:pt x="6514" y="2"/>
                  </a:cubicBezTo>
                  <a:cubicBezTo>
                    <a:pt x="6474" y="1"/>
                    <a:pt x="6434" y="1"/>
                    <a:pt x="6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5728855" y="1955363"/>
              <a:ext cx="90354" cy="44709"/>
            </a:xfrm>
            <a:custGeom>
              <a:avLst/>
              <a:gdLst/>
              <a:ahLst/>
              <a:cxnLst/>
              <a:rect l="l" t="t" r="r" b="b"/>
              <a:pathLst>
                <a:path w="2704" h="1338" extrusionOk="0">
                  <a:moveTo>
                    <a:pt x="2229" y="1"/>
                  </a:moveTo>
                  <a:cubicBezTo>
                    <a:pt x="2209" y="1"/>
                    <a:pt x="2192" y="10"/>
                    <a:pt x="2180" y="27"/>
                  </a:cubicBezTo>
                  <a:cubicBezTo>
                    <a:pt x="2156" y="51"/>
                    <a:pt x="2156" y="99"/>
                    <a:pt x="2180" y="123"/>
                  </a:cubicBezTo>
                  <a:cubicBezTo>
                    <a:pt x="2299" y="266"/>
                    <a:pt x="2418" y="420"/>
                    <a:pt x="2513" y="587"/>
                  </a:cubicBezTo>
                  <a:cubicBezTo>
                    <a:pt x="2108" y="706"/>
                    <a:pt x="441" y="1182"/>
                    <a:pt x="108" y="1182"/>
                  </a:cubicBezTo>
                  <a:cubicBezTo>
                    <a:pt x="1" y="1182"/>
                    <a:pt x="1" y="1337"/>
                    <a:pt x="108" y="1337"/>
                  </a:cubicBezTo>
                  <a:lnTo>
                    <a:pt x="108" y="1325"/>
                  </a:lnTo>
                  <a:cubicBezTo>
                    <a:pt x="513" y="1325"/>
                    <a:pt x="2549" y="718"/>
                    <a:pt x="2632" y="694"/>
                  </a:cubicBezTo>
                  <a:cubicBezTo>
                    <a:pt x="2680" y="682"/>
                    <a:pt x="2704" y="623"/>
                    <a:pt x="2680" y="587"/>
                  </a:cubicBezTo>
                  <a:cubicBezTo>
                    <a:pt x="2561" y="385"/>
                    <a:pt x="2430" y="194"/>
                    <a:pt x="2287" y="27"/>
                  </a:cubicBezTo>
                  <a:cubicBezTo>
                    <a:pt x="2269" y="10"/>
                    <a:pt x="2248" y="1"/>
                    <a:pt x="2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80009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203"/>
                    <a:pt x="119" y="203"/>
                  </a:cubicBezTo>
                  <a:cubicBezTo>
                    <a:pt x="179" y="203"/>
                    <a:pt x="238" y="156"/>
                    <a:pt x="238" y="96"/>
                  </a:cubicBezTo>
                  <a:cubicBezTo>
                    <a:pt x="238" y="48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5758460" y="2010364"/>
              <a:ext cx="73881" cy="26298"/>
            </a:xfrm>
            <a:custGeom>
              <a:avLst/>
              <a:gdLst/>
              <a:ahLst/>
              <a:cxnLst/>
              <a:rect l="l" t="t" r="r" b="b"/>
              <a:pathLst>
                <a:path w="2211" h="787" extrusionOk="0">
                  <a:moveTo>
                    <a:pt x="2032" y="1"/>
                  </a:moveTo>
                  <a:lnTo>
                    <a:pt x="103" y="263"/>
                  </a:lnTo>
                  <a:cubicBezTo>
                    <a:pt x="0" y="274"/>
                    <a:pt x="18" y="406"/>
                    <a:pt x="104" y="406"/>
                  </a:cubicBezTo>
                  <a:cubicBezTo>
                    <a:pt x="107" y="406"/>
                    <a:pt x="111" y="406"/>
                    <a:pt x="115" y="405"/>
                  </a:cubicBezTo>
                  <a:lnTo>
                    <a:pt x="1972" y="167"/>
                  </a:lnTo>
                  <a:lnTo>
                    <a:pt x="2056" y="727"/>
                  </a:lnTo>
                  <a:cubicBezTo>
                    <a:pt x="2068" y="763"/>
                    <a:pt x="2091" y="786"/>
                    <a:pt x="2127" y="786"/>
                  </a:cubicBezTo>
                  <a:lnTo>
                    <a:pt x="2151" y="786"/>
                  </a:lnTo>
                  <a:cubicBezTo>
                    <a:pt x="2187" y="775"/>
                    <a:pt x="2210" y="739"/>
                    <a:pt x="2210" y="703"/>
                  </a:cubicBezTo>
                  <a:lnTo>
                    <a:pt x="2115" y="72"/>
                  </a:lnTo>
                  <a:cubicBezTo>
                    <a:pt x="2103" y="25"/>
                    <a:pt x="2068" y="1"/>
                    <a:pt x="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825558" y="2030246"/>
              <a:ext cx="8387" cy="6817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119" y="1"/>
                  </a:moveTo>
                  <a:cubicBezTo>
                    <a:pt x="60" y="1"/>
                    <a:pt x="0" y="37"/>
                    <a:pt x="0" y="96"/>
                  </a:cubicBezTo>
                  <a:cubicBezTo>
                    <a:pt x="0" y="156"/>
                    <a:pt x="60" y="203"/>
                    <a:pt x="119" y="203"/>
                  </a:cubicBezTo>
                  <a:cubicBezTo>
                    <a:pt x="191" y="203"/>
                    <a:pt x="250" y="156"/>
                    <a:pt x="250" y="96"/>
                  </a:cubicBezTo>
                  <a:cubicBezTo>
                    <a:pt x="250" y="37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5751142" y="2051197"/>
              <a:ext cx="70439" cy="24861"/>
            </a:xfrm>
            <a:custGeom>
              <a:avLst/>
              <a:gdLst/>
              <a:ahLst/>
              <a:cxnLst/>
              <a:rect l="l" t="t" r="r" b="b"/>
              <a:pathLst>
                <a:path w="2108" h="744" extrusionOk="0">
                  <a:moveTo>
                    <a:pt x="2043" y="0"/>
                  </a:moveTo>
                  <a:cubicBezTo>
                    <a:pt x="2038" y="0"/>
                    <a:pt x="2032" y="2"/>
                    <a:pt x="2025" y="5"/>
                  </a:cubicBezTo>
                  <a:lnTo>
                    <a:pt x="72" y="160"/>
                  </a:lnTo>
                  <a:cubicBezTo>
                    <a:pt x="24" y="160"/>
                    <a:pt x="1" y="196"/>
                    <a:pt x="1" y="243"/>
                  </a:cubicBezTo>
                  <a:cubicBezTo>
                    <a:pt x="12" y="279"/>
                    <a:pt x="36" y="303"/>
                    <a:pt x="84" y="303"/>
                  </a:cubicBezTo>
                  <a:lnTo>
                    <a:pt x="1953" y="160"/>
                  </a:lnTo>
                  <a:lnTo>
                    <a:pt x="1941" y="672"/>
                  </a:lnTo>
                  <a:cubicBezTo>
                    <a:pt x="1929" y="707"/>
                    <a:pt x="1965" y="743"/>
                    <a:pt x="2001" y="743"/>
                  </a:cubicBezTo>
                  <a:cubicBezTo>
                    <a:pt x="2048" y="743"/>
                    <a:pt x="2084" y="707"/>
                    <a:pt x="2084" y="672"/>
                  </a:cubicBezTo>
                  <a:lnTo>
                    <a:pt x="2108" y="76"/>
                  </a:lnTo>
                  <a:cubicBezTo>
                    <a:pt x="2108" y="53"/>
                    <a:pt x="2096" y="29"/>
                    <a:pt x="2084" y="17"/>
                  </a:cubicBezTo>
                  <a:cubicBezTo>
                    <a:pt x="2067" y="9"/>
                    <a:pt x="2056" y="0"/>
                    <a:pt x="2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5812826" y="2069809"/>
              <a:ext cx="9156" cy="6950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47" y="0"/>
                  </a:moveTo>
                  <a:cubicBezTo>
                    <a:pt x="134" y="0"/>
                    <a:pt x="120" y="2"/>
                    <a:pt x="107" y="8"/>
                  </a:cubicBezTo>
                  <a:cubicBezTo>
                    <a:pt x="48" y="20"/>
                    <a:pt x="0" y="79"/>
                    <a:pt x="24" y="139"/>
                  </a:cubicBezTo>
                  <a:cubicBezTo>
                    <a:pt x="33" y="183"/>
                    <a:pt x="74" y="207"/>
                    <a:pt x="119" y="207"/>
                  </a:cubicBezTo>
                  <a:cubicBezTo>
                    <a:pt x="135" y="207"/>
                    <a:pt x="151" y="204"/>
                    <a:pt x="167" y="198"/>
                  </a:cubicBezTo>
                  <a:cubicBezTo>
                    <a:pt x="226" y="186"/>
                    <a:pt x="274" y="127"/>
                    <a:pt x="250" y="67"/>
                  </a:cubicBezTo>
                  <a:cubicBezTo>
                    <a:pt x="241" y="30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658048" y="1955664"/>
              <a:ext cx="90354" cy="44810"/>
            </a:xfrm>
            <a:custGeom>
              <a:avLst/>
              <a:gdLst/>
              <a:ahLst/>
              <a:cxnLst/>
              <a:rect l="l" t="t" r="r" b="b"/>
              <a:pathLst>
                <a:path w="2704" h="1341" extrusionOk="0">
                  <a:moveTo>
                    <a:pt x="471" y="1"/>
                  </a:moveTo>
                  <a:cubicBezTo>
                    <a:pt x="453" y="1"/>
                    <a:pt x="435" y="7"/>
                    <a:pt x="417" y="18"/>
                  </a:cubicBezTo>
                  <a:cubicBezTo>
                    <a:pt x="274" y="197"/>
                    <a:pt x="143" y="388"/>
                    <a:pt x="24" y="590"/>
                  </a:cubicBezTo>
                  <a:cubicBezTo>
                    <a:pt x="0" y="626"/>
                    <a:pt x="24" y="673"/>
                    <a:pt x="72" y="697"/>
                  </a:cubicBezTo>
                  <a:cubicBezTo>
                    <a:pt x="155" y="721"/>
                    <a:pt x="2191" y="1328"/>
                    <a:pt x="2596" y="1328"/>
                  </a:cubicBezTo>
                  <a:lnTo>
                    <a:pt x="2596" y="1340"/>
                  </a:lnTo>
                  <a:cubicBezTo>
                    <a:pt x="2703" y="1340"/>
                    <a:pt x="2703" y="1185"/>
                    <a:pt x="2596" y="1185"/>
                  </a:cubicBezTo>
                  <a:cubicBezTo>
                    <a:pt x="2263" y="1173"/>
                    <a:pt x="596" y="697"/>
                    <a:pt x="191" y="578"/>
                  </a:cubicBezTo>
                  <a:cubicBezTo>
                    <a:pt x="286" y="423"/>
                    <a:pt x="393" y="268"/>
                    <a:pt x="524" y="126"/>
                  </a:cubicBezTo>
                  <a:cubicBezTo>
                    <a:pt x="548" y="102"/>
                    <a:pt x="548" y="54"/>
                    <a:pt x="524" y="18"/>
                  </a:cubicBezTo>
                  <a:cubicBezTo>
                    <a:pt x="506" y="7"/>
                    <a:pt x="48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566917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20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203"/>
                    <a:pt x="120" y="203"/>
                  </a:cubicBezTo>
                  <a:cubicBezTo>
                    <a:pt x="179" y="203"/>
                    <a:pt x="239" y="156"/>
                    <a:pt x="239" y="96"/>
                  </a:cubicBezTo>
                  <a:cubicBezTo>
                    <a:pt x="239" y="48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5644515" y="2010765"/>
              <a:ext cx="74315" cy="25897"/>
            </a:xfrm>
            <a:custGeom>
              <a:avLst/>
              <a:gdLst/>
              <a:ahLst/>
              <a:cxnLst/>
              <a:rect l="l" t="t" r="r" b="b"/>
              <a:pathLst>
                <a:path w="2224" h="775" extrusionOk="0">
                  <a:moveTo>
                    <a:pt x="191" y="1"/>
                  </a:moveTo>
                  <a:cubicBezTo>
                    <a:pt x="155" y="1"/>
                    <a:pt x="120" y="24"/>
                    <a:pt x="108" y="60"/>
                  </a:cubicBezTo>
                  <a:lnTo>
                    <a:pt x="13" y="691"/>
                  </a:lnTo>
                  <a:cubicBezTo>
                    <a:pt x="1" y="739"/>
                    <a:pt x="36" y="774"/>
                    <a:pt x="72" y="774"/>
                  </a:cubicBezTo>
                  <a:lnTo>
                    <a:pt x="84" y="774"/>
                  </a:lnTo>
                  <a:cubicBezTo>
                    <a:pt x="120" y="774"/>
                    <a:pt x="155" y="751"/>
                    <a:pt x="155" y="715"/>
                  </a:cubicBezTo>
                  <a:lnTo>
                    <a:pt x="251" y="155"/>
                  </a:lnTo>
                  <a:lnTo>
                    <a:pt x="2108" y="405"/>
                  </a:lnTo>
                  <a:cubicBezTo>
                    <a:pt x="2112" y="406"/>
                    <a:pt x="2115" y="406"/>
                    <a:pt x="2118" y="406"/>
                  </a:cubicBezTo>
                  <a:cubicBezTo>
                    <a:pt x="2205" y="406"/>
                    <a:pt x="2223" y="262"/>
                    <a:pt x="2120" y="2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5643312" y="2030246"/>
              <a:ext cx="8020" cy="6817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49" y="1"/>
                    <a:pt x="1" y="37"/>
                    <a:pt x="1" y="96"/>
                  </a:cubicBezTo>
                  <a:cubicBezTo>
                    <a:pt x="1" y="156"/>
                    <a:pt x="49" y="203"/>
                    <a:pt x="120" y="203"/>
                  </a:cubicBezTo>
                  <a:cubicBezTo>
                    <a:pt x="191" y="203"/>
                    <a:pt x="239" y="156"/>
                    <a:pt x="239" y="96"/>
                  </a:cubicBezTo>
                  <a:cubicBezTo>
                    <a:pt x="239" y="37"/>
                    <a:pt x="19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5655676" y="2051364"/>
              <a:ext cx="70439" cy="24694"/>
            </a:xfrm>
            <a:custGeom>
              <a:avLst/>
              <a:gdLst/>
              <a:ahLst/>
              <a:cxnLst/>
              <a:rect l="l" t="t" r="r" b="b"/>
              <a:pathLst>
                <a:path w="2108" h="739" extrusionOk="0">
                  <a:moveTo>
                    <a:pt x="83" y="0"/>
                  </a:moveTo>
                  <a:cubicBezTo>
                    <a:pt x="60" y="0"/>
                    <a:pt x="36" y="0"/>
                    <a:pt x="24" y="12"/>
                  </a:cubicBezTo>
                  <a:cubicBezTo>
                    <a:pt x="12" y="36"/>
                    <a:pt x="0" y="48"/>
                    <a:pt x="0" y="71"/>
                  </a:cubicBezTo>
                  <a:lnTo>
                    <a:pt x="24" y="667"/>
                  </a:lnTo>
                  <a:cubicBezTo>
                    <a:pt x="36" y="702"/>
                    <a:pt x="60" y="738"/>
                    <a:pt x="95" y="738"/>
                  </a:cubicBezTo>
                  <a:lnTo>
                    <a:pt x="107" y="738"/>
                  </a:lnTo>
                  <a:cubicBezTo>
                    <a:pt x="143" y="738"/>
                    <a:pt x="179" y="702"/>
                    <a:pt x="167" y="667"/>
                  </a:cubicBezTo>
                  <a:lnTo>
                    <a:pt x="155" y="155"/>
                  </a:lnTo>
                  <a:lnTo>
                    <a:pt x="2024" y="298"/>
                  </a:lnTo>
                  <a:cubicBezTo>
                    <a:pt x="2060" y="298"/>
                    <a:pt x="2096" y="274"/>
                    <a:pt x="2107" y="238"/>
                  </a:cubicBezTo>
                  <a:cubicBezTo>
                    <a:pt x="2107" y="202"/>
                    <a:pt x="2072" y="167"/>
                    <a:pt x="2036" y="15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5655275" y="2070344"/>
              <a:ext cx="9156" cy="6984"/>
            </a:xfrm>
            <a:custGeom>
              <a:avLst/>
              <a:gdLst/>
              <a:ahLst/>
              <a:cxnLst/>
              <a:rect l="l" t="t" r="r" b="b"/>
              <a:pathLst>
                <a:path w="274" h="209" extrusionOk="0">
                  <a:moveTo>
                    <a:pt x="136" y="1"/>
                  </a:moveTo>
                  <a:cubicBezTo>
                    <a:pt x="85" y="1"/>
                    <a:pt x="34" y="25"/>
                    <a:pt x="24" y="75"/>
                  </a:cubicBezTo>
                  <a:cubicBezTo>
                    <a:pt x="0" y="123"/>
                    <a:pt x="48" y="182"/>
                    <a:pt x="107" y="206"/>
                  </a:cubicBezTo>
                  <a:cubicBezTo>
                    <a:pt x="117" y="208"/>
                    <a:pt x="127" y="209"/>
                    <a:pt x="138" y="209"/>
                  </a:cubicBezTo>
                  <a:cubicBezTo>
                    <a:pt x="189" y="209"/>
                    <a:pt x="240" y="184"/>
                    <a:pt x="250" y="134"/>
                  </a:cubicBezTo>
                  <a:cubicBezTo>
                    <a:pt x="274" y="87"/>
                    <a:pt x="226" y="27"/>
                    <a:pt x="167" y="4"/>
                  </a:cubicBezTo>
                  <a:cubicBezTo>
                    <a:pt x="157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5712949" y="1951888"/>
              <a:ext cx="51359" cy="43807"/>
            </a:xfrm>
            <a:custGeom>
              <a:avLst/>
              <a:gdLst/>
              <a:ahLst/>
              <a:cxnLst/>
              <a:rect l="l" t="t" r="r" b="b"/>
              <a:pathLst>
                <a:path w="1537" h="1311" extrusionOk="0">
                  <a:moveTo>
                    <a:pt x="763" y="0"/>
                  </a:moveTo>
                  <a:cubicBezTo>
                    <a:pt x="346" y="0"/>
                    <a:pt x="1" y="286"/>
                    <a:pt x="1" y="655"/>
                  </a:cubicBezTo>
                  <a:cubicBezTo>
                    <a:pt x="1" y="1013"/>
                    <a:pt x="346" y="1310"/>
                    <a:pt x="763" y="1310"/>
                  </a:cubicBezTo>
                  <a:cubicBezTo>
                    <a:pt x="1191" y="1310"/>
                    <a:pt x="1536" y="1013"/>
                    <a:pt x="1536" y="655"/>
                  </a:cubicBezTo>
                  <a:cubicBezTo>
                    <a:pt x="1536" y="286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720100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74"/>
                    <a:pt x="144" y="274"/>
                  </a:cubicBezTo>
                  <a:cubicBezTo>
                    <a:pt x="215" y="274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5747567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3" y="0"/>
                  </a:moveTo>
                  <a:cubicBezTo>
                    <a:pt x="72" y="0"/>
                    <a:pt x="0" y="60"/>
                    <a:pt x="0" y="131"/>
                  </a:cubicBezTo>
                  <a:cubicBezTo>
                    <a:pt x="0" y="203"/>
                    <a:pt x="72" y="274"/>
                    <a:pt x="143" y="274"/>
                  </a:cubicBezTo>
                  <a:cubicBezTo>
                    <a:pt x="215" y="274"/>
                    <a:pt x="274" y="203"/>
                    <a:pt x="274" y="131"/>
                  </a:cubicBezTo>
                  <a:cubicBezTo>
                    <a:pt x="274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5673553" y="1967393"/>
              <a:ext cx="128948" cy="135297"/>
            </a:xfrm>
            <a:custGeom>
              <a:avLst/>
              <a:gdLst/>
              <a:ahLst/>
              <a:cxnLst/>
              <a:rect l="l" t="t" r="r" b="b"/>
              <a:pathLst>
                <a:path w="3859" h="4049" extrusionOk="0">
                  <a:moveTo>
                    <a:pt x="1930" y="1"/>
                  </a:moveTo>
                  <a:cubicBezTo>
                    <a:pt x="858" y="1"/>
                    <a:pt x="1" y="906"/>
                    <a:pt x="1" y="2025"/>
                  </a:cubicBezTo>
                  <a:cubicBezTo>
                    <a:pt x="1" y="3144"/>
                    <a:pt x="858" y="4049"/>
                    <a:pt x="1930" y="4049"/>
                  </a:cubicBezTo>
                  <a:cubicBezTo>
                    <a:pt x="2989" y="4049"/>
                    <a:pt x="3858" y="3144"/>
                    <a:pt x="3858" y="2025"/>
                  </a:cubicBezTo>
                  <a:cubicBezTo>
                    <a:pt x="3858" y="906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5674756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1897" y="1"/>
                  </a:moveTo>
                  <a:cubicBezTo>
                    <a:pt x="847" y="1"/>
                    <a:pt x="1" y="913"/>
                    <a:pt x="1" y="2013"/>
                  </a:cubicBezTo>
                  <a:cubicBezTo>
                    <a:pt x="1" y="2930"/>
                    <a:pt x="572" y="3846"/>
                    <a:pt x="1667" y="4013"/>
                  </a:cubicBezTo>
                  <a:cubicBezTo>
                    <a:pt x="1727" y="2656"/>
                    <a:pt x="1929" y="1"/>
                    <a:pt x="1917" y="1"/>
                  </a:cubicBezTo>
                  <a:cubicBezTo>
                    <a:pt x="1911" y="1"/>
                    <a:pt x="1904" y="1"/>
                    <a:pt x="1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5739213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0" y="1"/>
                    <a:pt x="203" y="2656"/>
                    <a:pt x="262" y="4013"/>
                  </a:cubicBezTo>
                  <a:cubicBezTo>
                    <a:pt x="1358" y="3846"/>
                    <a:pt x="1929" y="2930"/>
                    <a:pt x="1929" y="2013"/>
                  </a:cubicBezTo>
                  <a:cubicBezTo>
                    <a:pt x="1929" y="913"/>
                    <a:pt x="1083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3"/>
          <p:cNvGrpSpPr/>
          <p:nvPr/>
        </p:nvGrpSpPr>
        <p:grpSpPr>
          <a:xfrm>
            <a:off x="506000" y="3445625"/>
            <a:ext cx="1366500" cy="1023900"/>
            <a:chOff x="506000" y="3445625"/>
            <a:chExt cx="1366500" cy="1023900"/>
          </a:xfrm>
        </p:grpSpPr>
        <p:sp>
          <p:nvSpPr>
            <p:cNvPr id="989" name="Google Shape;989;p23"/>
            <p:cNvSpPr txBox="1"/>
            <p:nvPr/>
          </p:nvSpPr>
          <p:spPr>
            <a:xfrm>
              <a:off x="51455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ERCURY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0" name="Google Shape;990;p23"/>
            <p:cNvSpPr txBox="1"/>
            <p:nvPr/>
          </p:nvSpPr>
          <p:spPr>
            <a:xfrm>
              <a:off x="50600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2760898" y="3445650"/>
            <a:ext cx="1366500" cy="1023875"/>
            <a:chOff x="2760898" y="3445650"/>
            <a:chExt cx="1366500" cy="1023875"/>
          </a:xfrm>
        </p:grpSpPr>
        <p:sp>
          <p:nvSpPr>
            <p:cNvPr id="992" name="Google Shape;992;p23"/>
            <p:cNvSpPr txBox="1"/>
            <p:nvPr/>
          </p:nvSpPr>
          <p:spPr>
            <a:xfrm>
              <a:off x="2769448" y="344565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ARS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3" name="Google Shape;993;p23"/>
            <p:cNvSpPr txBox="1"/>
            <p:nvPr/>
          </p:nvSpPr>
          <p:spPr>
            <a:xfrm>
              <a:off x="2760898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4" name="Google Shape;994;p23"/>
          <p:cNvGrpSpPr/>
          <p:nvPr/>
        </p:nvGrpSpPr>
        <p:grpSpPr>
          <a:xfrm>
            <a:off x="5015990" y="3445625"/>
            <a:ext cx="1366500" cy="1023900"/>
            <a:chOff x="5015990" y="3445625"/>
            <a:chExt cx="1366500" cy="1023900"/>
          </a:xfrm>
        </p:grpSpPr>
        <p:sp>
          <p:nvSpPr>
            <p:cNvPr id="995" name="Google Shape;995;p23"/>
            <p:cNvSpPr txBox="1"/>
            <p:nvPr/>
          </p:nvSpPr>
          <p:spPr>
            <a:xfrm>
              <a:off x="502454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UPITER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6" name="Google Shape;996;p23"/>
            <p:cNvSpPr txBox="1"/>
            <p:nvPr/>
          </p:nvSpPr>
          <p:spPr>
            <a:xfrm flipH="1">
              <a:off x="501599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7" name="Google Shape;997;p23"/>
          <p:cNvGrpSpPr/>
          <p:nvPr/>
        </p:nvGrpSpPr>
        <p:grpSpPr>
          <a:xfrm>
            <a:off x="7271009" y="3445650"/>
            <a:ext cx="1367100" cy="1023875"/>
            <a:chOff x="7271009" y="3445650"/>
            <a:chExt cx="1367100" cy="1023875"/>
          </a:xfrm>
        </p:grpSpPr>
        <p:sp>
          <p:nvSpPr>
            <p:cNvPr id="998" name="Google Shape;998;p23"/>
            <p:cNvSpPr txBox="1"/>
            <p:nvPr/>
          </p:nvSpPr>
          <p:spPr>
            <a:xfrm>
              <a:off x="7271009" y="344565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ENUS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9" name="Google Shape;999;p23"/>
            <p:cNvSpPr txBox="1"/>
            <p:nvPr/>
          </p:nvSpPr>
          <p:spPr>
            <a:xfrm flipH="1">
              <a:off x="7271309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>
            <a:off x="7222294" y="1276337"/>
            <a:ext cx="1464513" cy="1464112"/>
            <a:chOff x="7222294" y="1276337"/>
            <a:chExt cx="1464513" cy="1464112"/>
          </a:xfrm>
        </p:grpSpPr>
        <p:sp>
          <p:nvSpPr>
            <p:cNvPr id="1001" name="Google Shape;1001;p23"/>
            <p:cNvSpPr/>
            <p:nvPr/>
          </p:nvSpPr>
          <p:spPr>
            <a:xfrm>
              <a:off x="7222294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17" y="43816"/>
                    <a:pt x="43828" y="34005"/>
                    <a:pt x="43828" y="21908"/>
                  </a:cubicBezTo>
                  <a:cubicBezTo>
                    <a:pt x="43828" y="9800"/>
                    <a:pt x="34017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7260488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0" y="0"/>
                  </a:moveTo>
                  <a:cubicBezTo>
                    <a:pt x="15760" y="0"/>
                    <a:pt x="10835" y="1959"/>
                    <a:pt x="7157" y="5637"/>
                  </a:cubicBezTo>
                  <a:cubicBezTo>
                    <a:pt x="1644" y="11150"/>
                    <a:pt x="1" y="19425"/>
                    <a:pt x="2978" y="26628"/>
                  </a:cubicBezTo>
                  <a:cubicBezTo>
                    <a:pt x="5954" y="33819"/>
                    <a:pt x="12979" y="38511"/>
                    <a:pt x="20765" y="38511"/>
                  </a:cubicBezTo>
                  <a:cubicBezTo>
                    <a:pt x="31398" y="38499"/>
                    <a:pt x="40018" y="29890"/>
                    <a:pt x="40030" y="19258"/>
                  </a:cubicBezTo>
                  <a:cubicBezTo>
                    <a:pt x="40030" y="11471"/>
                    <a:pt x="35339" y="4447"/>
                    <a:pt x="28135" y="1470"/>
                  </a:cubicBezTo>
                  <a:cubicBezTo>
                    <a:pt x="25754" y="480"/>
                    <a:pt x="2325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7900652" y="2092331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0"/>
                  </a:moveTo>
                  <a:lnTo>
                    <a:pt x="0" y="10014"/>
                  </a:lnTo>
                  <a:lnTo>
                    <a:pt x="3524" y="10014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7493257" y="1683733"/>
              <a:ext cx="932980" cy="646146"/>
            </a:xfrm>
            <a:custGeom>
              <a:avLst/>
              <a:gdLst/>
              <a:ahLst/>
              <a:cxnLst/>
              <a:rect l="l" t="t" r="r" b="b"/>
              <a:pathLst>
                <a:path w="27921" h="19337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8908"/>
                  </a:lnTo>
                  <a:cubicBezTo>
                    <a:pt x="0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0" y="19146"/>
                    <a:pt x="27920" y="18908"/>
                  </a:cubicBezTo>
                  <a:lnTo>
                    <a:pt x="27920" y="429"/>
                  </a:lnTo>
                  <a:cubicBezTo>
                    <a:pt x="27920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7527474" y="1719152"/>
              <a:ext cx="864145" cy="517632"/>
            </a:xfrm>
            <a:custGeom>
              <a:avLst/>
              <a:gdLst/>
              <a:ahLst/>
              <a:cxnLst/>
              <a:rect l="l" t="t" r="r" b="b"/>
              <a:pathLst>
                <a:path w="25861" h="15491" extrusionOk="0">
                  <a:moveTo>
                    <a:pt x="191" y="0"/>
                  </a:moveTo>
                  <a:cubicBezTo>
                    <a:pt x="83" y="0"/>
                    <a:pt x="0" y="72"/>
                    <a:pt x="0" y="179"/>
                  </a:cubicBezTo>
                  <a:lnTo>
                    <a:pt x="0" y="15312"/>
                  </a:lnTo>
                  <a:cubicBezTo>
                    <a:pt x="0" y="15407"/>
                    <a:pt x="83" y="15490"/>
                    <a:pt x="191" y="15490"/>
                  </a:cubicBezTo>
                  <a:lnTo>
                    <a:pt x="25670" y="15490"/>
                  </a:lnTo>
                  <a:cubicBezTo>
                    <a:pt x="25777" y="15490"/>
                    <a:pt x="25860" y="15407"/>
                    <a:pt x="25860" y="15312"/>
                  </a:cubicBezTo>
                  <a:lnTo>
                    <a:pt x="25860" y="179"/>
                  </a:lnTo>
                  <a:cubicBezTo>
                    <a:pt x="25860" y="72"/>
                    <a:pt x="25777" y="0"/>
                    <a:pt x="25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7650407" y="2403057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441"/>
                  </a:lnTo>
                  <a:cubicBezTo>
                    <a:pt x="0" y="595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3" y="715"/>
                    <a:pt x="18502" y="595"/>
                    <a:pt x="18502" y="441"/>
                  </a:cubicBezTo>
                  <a:lnTo>
                    <a:pt x="18502" y="274"/>
                  </a:lnTo>
                  <a:cubicBezTo>
                    <a:pt x="18502" y="131"/>
                    <a:pt x="18383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7939614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7" y="763"/>
                  </a:cubicBezTo>
                  <a:cubicBezTo>
                    <a:pt x="379" y="851"/>
                    <a:pt x="491" y="891"/>
                    <a:pt x="601" y="891"/>
                  </a:cubicBezTo>
                  <a:cubicBezTo>
                    <a:pt x="830" y="891"/>
                    <a:pt x="1049" y="715"/>
                    <a:pt x="1049" y="441"/>
                  </a:cubicBezTo>
                  <a:cubicBezTo>
                    <a:pt x="1049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7773742" y="1927629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86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86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7773742" y="1983331"/>
              <a:ext cx="371608" cy="34217"/>
            </a:xfrm>
            <a:custGeom>
              <a:avLst/>
              <a:gdLst/>
              <a:ahLst/>
              <a:cxnLst/>
              <a:rect l="l" t="t" r="r" b="b"/>
              <a:pathLst>
                <a:path w="11121" h="1024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98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98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7795194" y="1995261"/>
              <a:ext cx="9991" cy="9958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26"/>
                    <a:pt x="72" y="298"/>
                    <a:pt x="144" y="298"/>
                  </a:cubicBezTo>
                  <a:cubicBezTo>
                    <a:pt x="227" y="298"/>
                    <a:pt x="299" y="226"/>
                    <a:pt x="299" y="143"/>
                  </a:cubicBezTo>
                  <a:cubicBezTo>
                    <a:pt x="299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7816680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7837765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7858850" y="1996063"/>
              <a:ext cx="9991" cy="9557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44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226"/>
                    <a:pt x="72" y="286"/>
                    <a:pt x="144" y="286"/>
                  </a:cubicBezTo>
                  <a:cubicBezTo>
                    <a:pt x="227" y="286"/>
                    <a:pt x="299" y="226"/>
                    <a:pt x="299" y="143"/>
                  </a:cubicBez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7880336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7916157" y="2036227"/>
              <a:ext cx="86779" cy="59312"/>
            </a:xfrm>
            <a:custGeom>
              <a:avLst/>
              <a:gdLst/>
              <a:ahLst/>
              <a:cxnLst/>
              <a:rect l="l" t="t" r="r" b="b"/>
              <a:pathLst>
                <a:path w="2597" h="1775" extrusionOk="0">
                  <a:moveTo>
                    <a:pt x="1298" y="1"/>
                  </a:moveTo>
                  <a:cubicBezTo>
                    <a:pt x="584" y="1"/>
                    <a:pt x="0" y="572"/>
                    <a:pt x="0" y="1298"/>
                  </a:cubicBezTo>
                  <a:lnTo>
                    <a:pt x="0" y="1775"/>
                  </a:lnTo>
                  <a:lnTo>
                    <a:pt x="441" y="1775"/>
                  </a:lnTo>
                  <a:lnTo>
                    <a:pt x="441" y="1298"/>
                  </a:lnTo>
                  <a:cubicBezTo>
                    <a:pt x="441" y="822"/>
                    <a:pt x="822" y="429"/>
                    <a:pt x="1298" y="429"/>
                  </a:cubicBezTo>
                  <a:cubicBezTo>
                    <a:pt x="1775" y="429"/>
                    <a:pt x="2156" y="822"/>
                    <a:pt x="2167" y="1298"/>
                  </a:cubicBezTo>
                  <a:lnTo>
                    <a:pt x="2167" y="1775"/>
                  </a:lnTo>
                  <a:lnTo>
                    <a:pt x="2596" y="1775"/>
                  </a:lnTo>
                  <a:lnTo>
                    <a:pt x="2596" y="1298"/>
                  </a:lnTo>
                  <a:cubicBezTo>
                    <a:pt x="2596" y="572"/>
                    <a:pt x="201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7900652" y="2095506"/>
              <a:ext cx="117788" cy="86378"/>
            </a:xfrm>
            <a:custGeom>
              <a:avLst/>
              <a:gdLst/>
              <a:ahLst/>
              <a:cxnLst/>
              <a:rect l="l" t="t" r="r" b="b"/>
              <a:pathLst>
                <a:path w="3525" h="2585" extrusionOk="0">
                  <a:moveTo>
                    <a:pt x="393" y="1"/>
                  </a:moveTo>
                  <a:cubicBezTo>
                    <a:pt x="179" y="1"/>
                    <a:pt x="0" y="179"/>
                    <a:pt x="0" y="405"/>
                  </a:cubicBezTo>
                  <a:lnTo>
                    <a:pt x="0" y="2191"/>
                  </a:lnTo>
                  <a:cubicBezTo>
                    <a:pt x="0" y="2418"/>
                    <a:pt x="179" y="2584"/>
                    <a:pt x="393" y="2584"/>
                  </a:cubicBezTo>
                  <a:lnTo>
                    <a:pt x="3131" y="2584"/>
                  </a:lnTo>
                  <a:cubicBezTo>
                    <a:pt x="3346" y="2584"/>
                    <a:pt x="3524" y="2418"/>
                    <a:pt x="3524" y="2191"/>
                  </a:cubicBezTo>
                  <a:lnTo>
                    <a:pt x="3524" y="405"/>
                  </a:lnTo>
                  <a:cubicBezTo>
                    <a:pt x="3524" y="179"/>
                    <a:pt x="3346" y="1"/>
                    <a:pt x="3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7949171" y="2120567"/>
              <a:ext cx="20717" cy="2071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0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7948770" y="2134501"/>
              <a:ext cx="21920" cy="25496"/>
            </a:xfrm>
            <a:custGeom>
              <a:avLst/>
              <a:gdLst/>
              <a:ahLst/>
              <a:cxnLst/>
              <a:rect l="l" t="t" r="r" b="b"/>
              <a:pathLst>
                <a:path w="656" h="763" extrusionOk="0">
                  <a:moveTo>
                    <a:pt x="275" y="0"/>
                  </a:moveTo>
                  <a:lnTo>
                    <a:pt x="1" y="762"/>
                  </a:lnTo>
                  <a:lnTo>
                    <a:pt x="656" y="7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7879166" y="1746987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05" y="1"/>
                  </a:moveTo>
                  <a:cubicBezTo>
                    <a:pt x="1072" y="1"/>
                    <a:pt x="0" y="1084"/>
                    <a:pt x="0" y="2418"/>
                  </a:cubicBezTo>
                  <a:cubicBezTo>
                    <a:pt x="0" y="3739"/>
                    <a:pt x="1072" y="4823"/>
                    <a:pt x="2405" y="4823"/>
                  </a:cubicBezTo>
                  <a:cubicBezTo>
                    <a:pt x="3739" y="4823"/>
                    <a:pt x="4822" y="3739"/>
                    <a:pt x="4822" y="2418"/>
                  </a:cubicBezTo>
                  <a:cubicBezTo>
                    <a:pt x="4822" y="1084"/>
                    <a:pt x="3739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01543" y="1627228"/>
              <a:ext cx="358911" cy="234774"/>
            </a:xfrm>
            <a:custGeom>
              <a:avLst/>
              <a:gdLst/>
              <a:ahLst/>
              <a:cxnLst/>
              <a:rect l="l" t="t" r="r" b="b"/>
              <a:pathLst>
                <a:path w="10741" h="7026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6859"/>
                  </a:lnTo>
                  <a:cubicBezTo>
                    <a:pt x="1" y="6954"/>
                    <a:pt x="72" y="7026"/>
                    <a:pt x="167" y="7026"/>
                  </a:cubicBezTo>
                  <a:lnTo>
                    <a:pt x="10574" y="7026"/>
                  </a:lnTo>
                  <a:cubicBezTo>
                    <a:pt x="10669" y="7026"/>
                    <a:pt x="10740" y="6954"/>
                    <a:pt x="10740" y="6859"/>
                  </a:cubicBezTo>
                  <a:lnTo>
                    <a:pt x="10740" y="168"/>
                  </a:lnTo>
                  <a:cubicBezTo>
                    <a:pt x="10740" y="72"/>
                    <a:pt x="10669" y="1"/>
                    <a:pt x="10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8136161" y="1647945"/>
              <a:ext cx="110637" cy="110637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656" y="0"/>
                  </a:moveTo>
                  <a:cubicBezTo>
                    <a:pt x="739" y="0"/>
                    <a:pt x="1" y="738"/>
                    <a:pt x="1" y="1655"/>
                  </a:cubicBezTo>
                  <a:cubicBezTo>
                    <a:pt x="1" y="2572"/>
                    <a:pt x="739" y="3310"/>
                    <a:pt x="1656" y="3310"/>
                  </a:cubicBezTo>
                  <a:cubicBezTo>
                    <a:pt x="2572" y="3310"/>
                    <a:pt x="3311" y="2572"/>
                    <a:pt x="3311" y="1655"/>
                  </a:cubicBezTo>
                  <a:cubicBezTo>
                    <a:pt x="3311" y="738"/>
                    <a:pt x="2572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8164798" y="1694492"/>
              <a:ext cx="46981" cy="51359"/>
            </a:xfrm>
            <a:custGeom>
              <a:avLst/>
              <a:gdLst/>
              <a:ahLst/>
              <a:cxnLst/>
              <a:rect l="l" t="t" r="r" b="b"/>
              <a:pathLst>
                <a:path w="1406" h="1537" extrusionOk="0">
                  <a:moveTo>
                    <a:pt x="525" y="0"/>
                  </a:moveTo>
                  <a:cubicBezTo>
                    <a:pt x="525" y="179"/>
                    <a:pt x="513" y="345"/>
                    <a:pt x="501" y="512"/>
                  </a:cubicBezTo>
                  <a:cubicBezTo>
                    <a:pt x="322" y="548"/>
                    <a:pt x="156" y="607"/>
                    <a:pt x="1" y="703"/>
                  </a:cubicBezTo>
                  <a:cubicBezTo>
                    <a:pt x="25" y="976"/>
                    <a:pt x="72" y="1262"/>
                    <a:pt x="132" y="1536"/>
                  </a:cubicBezTo>
                  <a:lnTo>
                    <a:pt x="1406" y="1512"/>
                  </a:lnTo>
                  <a:cubicBezTo>
                    <a:pt x="1370" y="1226"/>
                    <a:pt x="1370" y="929"/>
                    <a:pt x="1394" y="631"/>
                  </a:cubicBezTo>
                  <a:cubicBezTo>
                    <a:pt x="1394" y="607"/>
                    <a:pt x="1346" y="584"/>
                    <a:pt x="1156" y="548"/>
                  </a:cubicBezTo>
                  <a:cubicBezTo>
                    <a:pt x="1084" y="441"/>
                    <a:pt x="1132" y="119"/>
                    <a:pt x="1132" y="119"/>
                  </a:cubicBezTo>
                  <a:cubicBezTo>
                    <a:pt x="918" y="119"/>
                    <a:pt x="715" y="83"/>
                    <a:pt x="525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8182307" y="1694492"/>
              <a:ext cx="20316" cy="11194"/>
            </a:xfrm>
            <a:custGeom>
              <a:avLst/>
              <a:gdLst/>
              <a:ahLst/>
              <a:cxnLst/>
              <a:rect l="l" t="t" r="r" b="b"/>
              <a:pathLst>
                <a:path w="608" h="335" extrusionOk="0">
                  <a:moveTo>
                    <a:pt x="1" y="0"/>
                  </a:moveTo>
                  <a:lnTo>
                    <a:pt x="1" y="83"/>
                  </a:lnTo>
                  <a:cubicBezTo>
                    <a:pt x="66" y="270"/>
                    <a:pt x="334" y="335"/>
                    <a:pt x="543" y="335"/>
                  </a:cubicBezTo>
                  <a:cubicBezTo>
                    <a:pt x="561" y="335"/>
                    <a:pt x="579" y="334"/>
                    <a:pt x="596" y="334"/>
                  </a:cubicBezTo>
                  <a:cubicBezTo>
                    <a:pt x="596" y="226"/>
                    <a:pt x="608" y="119"/>
                    <a:pt x="608" y="119"/>
                  </a:cubicBezTo>
                  <a:cubicBezTo>
                    <a:pt x="394" y="119"/>
                    <a:pt x="191" y="83"/>
                    <a:pt x="1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8168407" y="1664552"/>
              <a:ext cx="41000" cy="38761"/>
            </a:xfrm>
            <a:custGeom>
              <a:avLst/>
              <a:gdLst/>
              <a:ahLst/>
              <a:cxnLst/>
              <a:rect l="l" t="t" r="r" b="b"/>
              <a:pathLst>
                <a:path w="1227" h="1160" extrusionOk="0">
                  <a:moveTo>
                    <a:pt x="710" y="1"/>
                  </a:moveTo>
                  <a:cubicBezTo>
                    <a:pt x="664" y="1"/>
                    <a:pt x="618" y="5"/>
                    <a:pt x="572" y="15"/>
                  </a:cubicBezTo>
                  <a:cubicBezTo>
                    <a:pt x="0" y="122"/>
                    <a:pt x="143" y="587"/>
                    <a:pt x="143" y="587"/>
                  </a:cubicBezTo>
                  <a:cubicBezTo>
                    <a:pt x="245" y="917"/>
                    <a:pt x="696" y="1160"/>
                    <a:pt x="860" y="1160"/>
                  </a:cubicBezTo>
                  <a:cubicBezTo>
                    <a:pt x="868" y="1160"/>
                    <a:pt x="875" y="1159"/>
                    <a:pt x="881" y="1158"/>
                  </a:cubicBezTo>
                  <a:cubicBezTo>
                    <a:pt x="941" y="1158"/>
                    <a:pt x="1143" y="1075"/>
                    <a:pt x="1203" y="694"/>
                  </a:cubicBezTo>
                  <a:cubicBezTo>
                    <a:pt x="1226" y="575"/>
                    <a:pt x="1226" y="444"/>
                    <a:pt x="1203" y="325"/>
                  </a:cubicBezTo>
                  <a:cubicBezTo>
                    <a:pt x="1163" y="125"/>
                    <a:pt x="947" y="1"/>
                    <a:pt x="710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8171213" y="1681293"/>
              <a:ext cx="7151" cy="9256"/>
            </a:xfrm>
            <a:custGeom>
              <a:avLst/>
              <a:gdLst/>
              <a:ahLst/>
              <a:cxnLst/>
              <a:rect l="l" t="t" r="r" b="b"/>
              <a:pathLst>
                <a:path w="214" h="277" extrusionOk="0">
                  <a:moveTo>
                    <a:pt x="88" y="0"/>
                  </a:moveTo>
                  <a:cubicBezTo>
                    <a:pt x="38" y="0"/>
                    <a:pt x="1" y="44"/>
                    <a:pt x="11" y="97"/>
                  </a:cubicBezTo>
                  <a:cubicBezTo>
                    <a:pt x="23" y="145"/>
                    <a:pt x="47" y="205"/>
                    <a:pt x="95" y="240"/>
                  </a:cubicBezTo>
                  <a:cubicBezTo>
                    <a:pt x="130" y="264"/>
                    <a:pt x="166" y="276"/>
                    <a:pt x="214" y="276"/>
                  </a:cubicBezTo>
                  <a:lnTo>
                    <a:pt x="142" y="38"/>
                  </a:lnTo>
                  <a:cubicBezTo>
                    <a:pt x="130" y="14"/>
                    <a:pt x="118" y="2"/>
                    <a:pt x="107" y="2"/>
                  </a:cubicBezTo>
                  <a:cubicBezTo>
                    <a:pt x="100" y="1"/>
                    <a:pt x="94" y="0"/>
                    <a:pt x="88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8155312" y="1711600"/>
              <a:ext cx="74299" cy="49270"/>
            </a:xfrm>
            <a:custGeom>
              <a:avLst/>
              <a:gdLst/>
              <a:ahLst/>
              <a:cxnLst/>
              <a:rect l="l" t="t" r="r" b="b"/>
              <a:pathLst>
                <a:path w="2692" h="1785" extrusionOk="0">
                  <a:moveTo>
                    <a:pt x="965" y="0"/>
                  </a:moveTo>
                  <a:cubicBezTo>
                    <a:pt x="786" y="36"/>
                    <a:pt x="322" y="95"/>
                    <a:pt x="132" y="429"/>
                  </a:cubicBezTo>
                  <a:cubicBezTo>
                    <a:pt x="48" y="560"/>
                    <a:pt x="1" y="1191"/>
                    <a:pt x="13" y="1524"/>
                  </a:cubicBezTo>
                  <a:cubicBezTo>
                    <a:pt x="142" y="1595"/>
                    <a:pt x="690" y="1785"/>
                    <a:pt x="1281" y="1785"/>
                  </a:cubicBezTo>
                  <a:cubicBezTo>
                    <a:pt x="1781" y="1785"/>
                    <a:pt x="2311" y="1649"/>
                    <a:pt x="2644" y="1191"/>
                  </a:cubicBezTo>
                  <a:cubicBezTo>
                    <a:pt x="2608" y="1048"/>
                    <a:pt x="2691" y="453"/>
                    <a:pt x="2358" y="191"/>
                  </a:cubicBezTo>
                  <a:cubicBezTo>
                    <a:pt x="2179" y="36"/>
                    <a:pt x="1918" y="24"/>
                    <a:pt x="1620" y="24"/>
                  </a:cubicBezTo>
                  <a:cubicBezTo>
                    <a:pt x="1630" y="150"/>
                    <a:pt x="1520" y="202"/>
                    <a:pt x="1386" y="202"/>
                  </a:cubicBezTo>
                  <a:cubicBezTo>
                    <a:pt x="1217" y="202"/>
                    <a:pt x="1012" y="12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8165733" y="1651888"/>
              <a:ext cx="50590" cy="39430"/>
            </a:xfrm>
            <a:custGeom>
              <a:avLst/>
              <a:gdLst/>
              <a:ahLst/>
              <a:cxnLst/>
              <a:rect l="l" t="t" r="r" b="b"/>
              <a:pathLst>
                <a:path w="1514" h="1180" extrusionOk="0">
                  <a:moveTo>
                    <a:pt x="757" y="1"/>
                  </a:moveTo>
                  <a:cubicBezTo>
                    <a:pt x="340" y="1"/>
                    <a:pt x="1" y="287"/>
                    <a:pt x="199" y="894"/>
                  </a:cubicBezTo>
                  <a:cubicBezTo>
                    <a:pt x="309" y="1170"/>
                    <a:pt x="409" y="1180"/>
                    <a:pt x="424" y="1180"/>
                  </a:cubicBezTo>
                  <a:cubicBezTo>
                    <a:pt x="425" y="1180"/>
                    <a:pt x="425" y="1180"/>
                    <a:pt x="425" y="1180"/>
                  </a:cubicBezTo>
                  <a:lnTo>
                    <a:pt x="378" y="799"/>
                  </a:lnTo>
                  <a:lnTo>
                    <a:pt x="378" y="799"/>
                  </a:lnTo>
                  <a:cubicBezTo>
                    <a:pt x="378" y="799"/>
                    <a:pt x="504" y="874"/>
                    <a:pt x="643" y="874"/>
                  </a:cubicBezTo>
                  <a:cubicBezTo>
                    <a:pt x="745" y="874"/>
                    <a:pt x="855" y="833"/>
                    <a:pt x="925" y="692"/>
                  </a:cubicBezTo>
                  <a:cubicBezTo>
                    <a:pt x="985" y="787"/>
                    <a:pt x="1080" y="835"/>
                    <a:pt x="1187" y="835"/>
                  </a:cubicBezTo>
                  <a:cubicBezTo>
                    <a:pt x="1216" y="837"/>
                    <a:pt x="1242" y="839"/>
                    <a:pt x="1266" y="839"/>
                  </a:cubicBezTo>
                  <a:cubicBezTo>
                    <a:pt x="1446" y="839"/>
                    <a:pt x="1514" y="757"/>
                    <a:pt x="1461" y="537"/>
                  </a:cubicBezTo>
                  <a:cubicBezTo>
                    <a:pt x="1425" y="454"/>
                    <a:pt x="1378" y="370"/>
                    <a:pt x="1306" y="299"/>
                  </a:cubicBezTo>
                  <a:cubicBezTo>
                    <a:pt x="1247" y="204"/>
                    <a:pt x="1211" y="13"/>
                    <a:pt x="783" y="1"/>
                  </a:cubicBezTo>
                  <a:cubicBezTo>
                    <a:pt x="774" y="1"/>
                    <a:pt x="765" y="1"/>
                    <a:pt x="757" y="1"/>
                  </a:cubicBezTo>
                  <a:close/>
                </a:path>
              </a:pathLst>
            </a:custGeom>
            <a:solidFill>
              <a:srgbClr val="3C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127005" y="177405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67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74"/>
                    <a:pt x="72" y="346"/>
                    <a:pt x="167" y="346"/>
                  </a:cubicBezTo>
                  <a:lnTo>
                    <a:pt x="9002" y="346"/>
                  </a:lnTo>
                  <a:cubicBezTo>
                    <a:pt x="9097" y="346"/>
                    <a:pt x="9181" y="274"/>
                    <a:pt x="9181" y="179"/>
                  </a:cubicBezTo>
                  <a:cubicBezTo>
                    <a:pt x="9181" y="84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8127005" y="180947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45"/>
                    <a:pt x="179" y="345"/>
                  </a:cubicBezTo>
                  <a:lnTo>
                    <a:pt x="9002" y="345"/>
                  </a:lnTo>
                  <a:cubicBezTo>
                    <a:pt x="9097" y="345"/>
                    <a:pt x="9181" y="274"/>
                    <a:pt x="9181" y="179"/>
                  </a:cubicBezTo>
                  <a:cubicBezTo>
                    <a:pt x="9181" y="71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8278977" y="1703614"/>
              <a:ext cx="154812" cy="11595"/>
            </a:xfrm>
            <a:custGeom>
              <a:avLst/>
              <a:gdLst/>
              <a:ahLst/>
              <a:cxnLst/>
              <a:rect l="l" t="t" r="r" b="b"/>
              <a:pathLst>
                <a:path w="4633" h="347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46"/>
                    <a:pt x="168" y="346"/>
                  </a:cubicBezTo>
                  <a:lnTo>
                    <a:pt x="4454" y="346"/>
                  </a:lnTo>
                  <a:cubicBezTo>
                    <a:pt x="4549" y="346"/>
                    <a:pt x="4633" y="263"/>
                    <a:pt x="4633" y="168"/>
                  </a:cubicBezTo>
                  <a:cubicBezTo>
                    <a:pt x="4633" y="72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8278609" y="1668228"/>
              <a:ext cx="155179" cy="11562"/>
            </a:xfrm>
            <a:custGeom>
              <a:avLst/>
              <a:gdLst/>
              <a:ahLst/>
              <a:cxnLst/>
              <a:rect l="l" t="t" r="r" b="b"/>
              <a:pathLst>
                <a:path w="4644" h="346" extrusionOk="0">
                  <a:moveTo>
                    <a:pt x="179" y="0"/>
                  </a:moveTo>
                  <a:cubicBezTo>
                    <a:pt x="83" y="0"/>
                    <a:pt x="12" y="72"/>
                    <a:pt x="12" y="167"/>
                  </a:cubicBezTo>
                  <a:cubicBezTo>
                    <a:pt x="0" y="262"/>
                    <a:pt x="83" y="346"/>
                    <a:pt x="179" y="346"/>
                  </a:cubicBezTo>
                  <a:lnTo>
                    <a:pt x="4465" y="346"/>
                  </a:lnTo>
                  <a:cubicBezTo>
                    <a:pt x="4560" y="346"/>
                    <a:pt x="4644" y="262"/>
                    <a:pt x="4644" y="167"/>
                  </a:cubicBezTo>
                  <a:cubicBezTo>
                    <a:pt x="4644" y="72"/>
                    <a:pt x="4560" y="0"/>
                    <a:pt x="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278977" y="1738633"/>
              <a:ext cx="154812" cy="11963"/>
            </a:xfrm>
            <a:custGeom>
              <a:avLst/>
              <a:gdLst/>
              <a:ahLst/>
              <a:cxnLst/>
              <a:rect l="l" t="t" r="r" b="b"/>
              <a:pathLst>
                <a:path w="4633" h="358" extrusionOk="0">
                  <a:moveTo>
                    <a:pt x="168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75"/>
                    <a:pt x="72" y="358"/>
                    <a:pt x="168" y="358"/>
                  </a:cubicBezTo>
                  <a:lnTo>
                    <a:pt x="4454" y="358"/>
                  </a:lnTo>
                  <a:cubicBezTo>
                    <a:pt x="4549" y="358"/>
                    <a:pt x="4633" y="275"/>
                    <a:pt x="4633" y="179"/>
                  </a:cubicBezTo>
                  <a:cubicBezTo>
                    <a:pt x="4633" y="84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7393379" y="2011166"/>
              <a:ext cx="420962" cy="451971"/>
            </a:xfrm>
            <a:custGeom>
              <a:avLst/>
              <a:gdLst/>
              <a:ahLst/>
              <a:cxnLst/>
              <a:rect l="l" t="t" r="r" b="b"/>
              <a:pathLst>
                <a:path w="12598" h="13526" extrusionOk="0">
                  <a:moveTo>
                    <a:pt x="6299" y="1"/>
                  </a:moveTo>
                  <a:cubicBezTo>
                    <a:pt x="5751" y="655"/>
                    <a:pt x="5061" y="1405"/>
                    <a:pt x="3906" y="1894"/>
                  </a:cubicBezTo>
                  <a:cubicBezTo>
                    <a:pt x="2674" y="2407"/>
                    <a:pt x="1752" y="2442"/>
                    <a:pt x="949" y="2442"/>
                  </a:cubicBezTo>
                  <a:cubicBezTo>
                    <a:pt x="821" y="2442"/>
                    <a:pt x="695" y="2441"/>
                    <a:pt x="572" y="2441"/>
                  </a:cubicBezTo>
                  <a:cubicBezTo>
                    <a:pt x="1" y="8061"/>
                    <a:pt x="2477" y="13347"/>
                    <a:pt x="6299" y="13526"/>
                  </a:cubicBezTo>
                  <a:cubicBezTo>
                    <a:pt x="10121" y="13359"/>
                    <a:pt x="12597" y="8061"/>
                    <a:pt x="12026" y="2441"/>
                  </a:cubicBezTo>
                  <a:cubicBezTo>
                    <a:pt x="11903" y="2441"/>
                    <a:pt x="11777" y="2442"/>
                    <a:pt x="11649" y="2442"/>
                  </a:cubicBezTo>
                  <a:cubicBezTo>
                    <a:pt x="10846" y="2442"/>
                    <a:pt x="9924" y="2407"/>
                    <a:pt x="8692" y="1894"/>
                  </a:cubicBezTo>
                  <a:cubicBezTo>
                    <a:pt x="7537" y="1405"/>
                    <a:pt x="6847" y="655"/>
                    <a:pt x="6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7523497" y="2219642"/>
              <a:ext cx="160760" cy="35052"/>
            </a:xfrm>
            <a:custGeom>
              <a:avLst/>
              <a:gdLst/>
              <a:ahLst/>
              <a:cxnLst/>
              <a:rect l="l" t="t" r="r" b="b"/>
              <a:pathLst>
                <a:path w="4811" h="1049" extrusionOk="0">
                  <a:moveTo>
                    <a:pt x="512" y="0"/>
                  </a:moveTo>
                  <a:cubicBezTo>
                    <a:pt x="226" y="0"/>
                    <a:pt x="0" y="238"/>
                    <a:pt x="0" y="524"/>
                  </a:cubicBezTo>
                  <a:cubicBezTo>
                    <a:pt x="0" y="810"/>
                    <a:pt x="226" y="1048"/>
                    <a:pt x="512" y="1048"/>
                  </a:cubicBezTo>
                  <a:lnTo>
                    <a:pt x="4298" y="1048"/>
                  </a:lnTo>
                  <a:cubicBezTo>
                    <a:pt x="4584" y="1048"/>
                    <a:pt x="4810" y="810"/>
                    <a:pt x="4810" y="524"/>
                  </a:cubicBezTo>
                  <a:cubicBezTo>
                    <a:pt x="4810" y="238"/>
                    <a:pt x="4584" y="0"/>
                    <a:pt x="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7586351" y="2156789"/>
              <a:ext cx="35019" cy="160760"/>
            </a:xfrm>
            <a:custGeom>
              <a:avLst/>
              <a:gdLst/>
              <a:ahLst/>
              <a:cxnLst/>
              <a:rect l="l" t="t" r="r" b="b"/>
              <a:pathLst>
                <a:path w="1048" h="4811" extrusionOk="0">
                  <a:moveTo>
                    <a:pt x="524" y="0"/>
                  </a:moveTo>
                  <a:cubicBezTo>
                    <a:pt x="238" y="0"/>
                    <a:pt x="0" y="226"/>
                    <a:pt x="0" y="512"/>
                  </a:cubicBezTo>
                  <a:lnTo>
                    <a:pt x="0" y="4286"/>
                  </a:lnTo>
                  <a:cubicBezTo>
                    <a:pt x="0" y="4584"/>
                    <a:pt x="238" y="4810"/>
                    <a:pt x="524" y="4810"/>
                  </a:cubicBezTo>
                  <a:cubicBezTo>
                    <a:pt x="810" y="4810"/>
                    <a:pt x="1048" y="4584"/>
                    <a:pt x="1048" y="4286"/>
                  </a:cubicBezTo>
                  <a:lnTo>
                    <a:pt x="1048" y="512"/>
                  </a:lnTo>
                  <a:cubicBezTo>
                    <a:pt x="1048" y="226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3"/>
            <p:cNvGrpSpPr/>
            <p:nvPr/>
          </p:nvGrpSpPr>
          <p:grpSpPr>
            <a:xfrm>
              <a:off x="7908410" y="1777853"/>
              <a:ext cx="102674" cy="128333"/>
              <a:chOff x="6633934" y="1531372"/>
              <a:chExt cx="163884" cy="204841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9" name="Google Shape;1039;p23"/>
          <p:cNvGrpSpPr/>
          <p:nvPr/>
        </p:nvGrpSpPr>
        <p:grpSpPr>
          <a:xfrm>
            <a:off x="457191" y="1276337"/>
            <a:ext cx="1464112" cy="1464112"/>
            <a:chOff x="457191" y="1276337"/>
            <a:chExt cx="1464112" cy="1464112"/>
          </a:xfrm>
        </p:grpSpPr>
        <p:sp>
          <p:nvSpPr>
            <p:cNvPr id="1040" name="Google Shape;1040;p23"/>
            <p:cNvSpPr/>
            <p:nvPr/>
          </p:nvSpPr>
          <p:spPr>
            <a:xfrm>
              <a:off x="457191" y="1276337"/>
              <a:ext cx="1464112" cy="1464112"/>
            </a:xfrm>
            <a:custGeom>
              <a:avLst/>
              <a:gdLst/>
              <a:ahLst/>
              <a:cxnLst/>
              <a:rect l="l" t="t" r="r" b="b"/>
              <a:pathLst>
                <a:path w="43816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495017" y="1364887"/>
              <a:ext cx="1337569" cy="1286845"/>
            </a:xfrm>
            <a:custGeom>
              <a:avLst/>
              <a:gdLst/>
              <a:ahLst/>
              <a:cxnLst/>
              <a:rect l="l" t="t" r="r" b="b"/>
              <a:pathLst>
                <a:path w="40029" h="38511" extrusionOk="0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1117237" y="2056510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1"/>
                  </a:moveTo>
                  <a:lnTo>
                    <a:pt x="0" y="10014"/>
                  </a:lnTo>
                  <a:lnTo>
                    <a:pt x="3525" y="1001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709842" y="1647945"/>
              <a:ext cx="932980" cy="646112"/>
            </a:xfrm>
            <a:custGeom>
              <a:avLst/>
              <a:gdLst/>
              <a:ahLst/>
              <a:cxnLst/>
              <a:rect l="l" t="t" r="r" b="b"/>
              <a:pathLst>
                <a:path w="27921" h="19336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8895"/>
                  </a:lnTo>
                  <a:cubicBezTo>
                    <a:pt x="0" y="19133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33"/>
                    <a:pt x="27921" y="18895"/>
                  </a:cubicBezTo>
                  <a:lnTo>
                    <a:pt x="27921" y="429"/>
                  </a:lnTo>
                  <a:cubicBezTo>
                    <a:pt x="27921" y="191"/>
                    <a:pt x="27718" y="0"/>
                    <a:pt x="27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744059" y="1682931"/>
              <a:ext cx="864145" cy="518033"/>
            </a:xfrm>
            <a:custGeom>
              <a:avLst/>
              <a:gdLst/>
              <a:ahLst/>
              <a:cxnLst/>
              <a:rect l="l" t="t" r="r" b="b"/>
              <a:pathLst>
                <a:path w="25861" h="15503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15312"/>
                  </a:lnTo>
                  <a:cubicBezTo>
                    <a:pt x="0" y="15419"/>
                    <a:pt x="84" y="15503"/>
                    <a:pt x="191" y="15503"/>
                  </a:cubicBezTo>
                  <a:lnTo>
                    <a:pt x="25670" y="15503"/>
                  </a:lnTo>
                  <a:cubicBezTo>
                    <a:pt x="25777" y="15503"/>
                    <a:pt x="25861" y="15419"/>
                    <a:pt x="25861" y="15312"/>
                  </a:cubicBezTo>
                  <a:lnTo>
                    <a:pt x="25861" y="191"/>
                  </a:lnTo>
                  <a:cubicBezTo>
                    <a:pt x="25861" y="84"/>
                    <a:pt x="25777" y="1"/>
                    <a:pt x="25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66992" y="2367236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lnTo>
                    <a:pt x="0" y="441"/>
                  </a:lnTo>
                  <a:cubicBezTo>
                    <a:pt x="0" y="584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4" y="715"/>
                    <a:pt x="18503" y="596"/>
                    <a:pt x="18503" y="441"/>
                  </a:cubicBezTo>
                  <a:lnTo>
                    <a:pt x="18503" y="274"/>
                  </a:lnTo>
                  <a:cubicBezTo>
                    <a:pt x="18503" y="120"/>
                    <a:pt x="18384" y="1"/>
                    <a:pt x="18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1156233" y="2232774"/>
              <a:ext cx="35019" cy="29973"/>
            </a:xfrm>
            <a:custGeom>
              <a:avLst/>
              <a:gdLst/>
              <a:ahLst/>
              <a:cxnLst/>
              <a:rect l="l" t="t" r="r" b="b"/>
              <a:pathLst>
                <a:path w="1048" h="897" extrusionOk="0">
                  <a:moveTo>
                    <a:pt x="607" y="0"/>
                  </a:moveTo>
                  <a:cubicBezTo>
                    <a:pt x="203" y="0"/>
                    <a:pt x="0" y="488"/>
                    <a:pt x="286" y="762"/>
                  </a:cubicBezTo>
                  <a:cubicBezTo>
                    <a:pt x="379" y="855"/>
                    <a:pt x="492" y="896"/>
                    <a:pt x="602" y="896"/>
                  </a:cubicBezTo>
                  <a:cubicBezTo>
                    <a:pt x="831" y="896"/>
                    <a:pt x="1048" y="718"/>
                    <a:pt x="1048" y="453"/>
                  </a:cubicBezTo>
                  <a:cubicBezTo>
                    <a:pt x="1048" y="203"/>
                    <a:pt x="84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990327" y="1891808"/>
              <a:ext cx="371608" cy="33849"/>
            </a:xfrm>
            <a:custGeom>
              <a:avLst/>
              <a:gdLst/>
              <a:ahLst/>
              <a:cxnLst/>
              <a:rect l="l" t="t" r="r" b="b"/>
              <a:pathLst>
                <a:path w="11121" h="1013" extrusionOk="0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6"/>
                    <a:pt x="227" y="1013"/>
                    <a:pt x="512" y="1013"/>
                  </a:cubicBezTo>
                  <a:lnTo>
                    <a:pt x="10621" y="1013"/>
                  </a:lnTo>
                  <a:cubicBezTo>
                    <a:pt x="10895" y="1013"/>
                    <a:pt x="11121" y="786"/>
                    <a:pt x="11121" y="501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990327" y="1947511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1"/>
                  </a:moveTo>
                  <a:cubicBezTo>
                    <a:pt x="227" y="1"/>
                    <a:pt x="0" y="227"/>
                    <a:pt x="0" y="512"/>
                  </a:cubicBezTo>
                  <a:cubicBezTo>
                    <a:pt x="0" y="786"/>
                    <a:pt x="227" y="1013"/>
                    <a:pt x="512" y="1024"/>
                  </a:cubicBezTo>
                  <a:lnTo>
                    <a:pt x="10621" y="1024"/>
                  </a:lnTo>
                  <a:cubicBezTo>
                    <a:pt x="10895" y="1013"/>
                    <a:pt x="11121" y="786"/>
                    <a:pt x="11121" y="512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1011813" y="1959440"/>
              <a:ext cx="9557" cy="959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cubicBezTo>
                    <a:pt x="0" y="227"/>
                    <a:pt x="60" y="286"/>
                    <a:pt x="143" y="286"/>
                  </a:cubicBezTo>
                  <a:cubicBezTo>
                    <a:pt x="226" y="286"/>
                    <a:pt x="286" y="227"/>
                    <a:pt x="286" y="144"/>
                  </a:cubicBezTo>
                  <a:cubicBezTo>
                    <a:pt x="286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1032898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55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55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105438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075469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43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09695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1132742" y="2000407"/>
              <a:ext cx="86779" cy="59345"/>
            </a:xfrm>
            <a:custGeom>
              <a:avLst/>
              <a:gdLst/>
              <a:ahLst/>
              <a:cxnLst/>
              <a:rect l="l" t="t" r="r" b="b"/>
              <a:pathLst>
                <a:path w="2597" h="1776" extrusionOk="0">
                  <a:moveTo>
                    <a:pt x="1277" y="1"/>
                  </a:moveTo>
                  <a:cubicBezTo>
                    <a:pt x="572" y="1"/>
                    <a:pt x="1" y="580"/>
                    <a:pt x="1" y="1287"/>
                  </a:cubicBezTo>
                  <a:lnTo>
                    <a:pt x="1" y="1775"/>
                  </a:lnTo>
                  <a:lnTo>
                    <a:pt x="441" y="1775"/>
                  </a:lnTo>
                  <a:lnTo>
                    <a:pt x="441" y="1287"/>
                  </a:lnTo>
                  <a:cubicBezTo>
                    <a:pt x="441" y="811"/>
                    <a:pt x="822" y="430"/>
                    <a:pt x="1299" y="430"/>
                  </a:cubicBezTo>
                  <a:cubicBezTo>
                    <a:pt x="1775" y="430"/>
                    <a:pt x="2156" y="811"/>
                    <a:pt x="2156" y="1287"/>
                  </a:cubicBezTo>
                  <a:lnTo>
                    <a:pt x="2156" y="1775"/>
                  </a:lnTo>
                  <a:lnTo>
                    <a:pt x="2596" y="1775"/>
                  </a:lnTo>
                  <a:lnTo>
                    <a:pt x="2596" y="1287"/>
                  </a:lnTo>
                  <a:cubicBezTo>
                    <a:pt x="2596" y="573"/>
                    <a:pt x="2013" y="1"/>
                    <a:pt x="1299" y="1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117237" y="2059718"/>
              <a:ext cx="117788" cy="86344"/>
            </a:xfrm>
            <a:custGeom>
              <a:avLst/>
              <a:gdLst/>
              <a:ahLst/>
              <a:cxnLst/>
              <a:rect l="l" t="t" r="r" b="b"/>
              <a:pathLst>
                <a:path w="3525" h="258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2191"/>
                  </a:lnTo>
                  <a:cubicBezTo>
                    <a:pt x="0" y="2405"/>
                    <a:pt x="179" y="2584"/>
                    <a:pt x="393" y="2584"/>
                  </a:cubicBezTo>
                  <a:lnTo>
                    <a:pt x="3132" y="2584"/>
                  </a:lnTo>
                  <a:cubicBezTo>
                    <a:pt x="3346" y="2584"/>
                    <a:pt x="3525" y="2405"/>
                    <a:pt x="3525" y="2191"/>
                  </a:cubicBezTo>
                  <a:lnTo>
                    <a:pt x="3525" y="393"/>
                  </a:lnTo>
                  <a:cubicBezTo>
                    <a:pt x="3525" y="179"/>
                    <a:pt x="3346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165756" y="2084779"/>
              <a:ext cx="20751" cy="20717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311" y="0"/>
                  </a:moveTo>
                  <a:cubicBezTo>
                    <a:pt x="144" y="0"/>
                    <a:pt x="1" y="131"/>
                    <a:pt x="1" y="310"/>
                  </a:cubicBezTo>
                  <a:cubicBezTo>
                    <a:pt x="1" y="476"/>
                    <a:pt x="144" y="619"/>
                    <a:pt x="311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31"/>
                    <a:pt x="477" y="0"/>
                    <a:pt x="311" y="0"/>
                  </a:cubicBez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65388" y="2098680"/>
              <a:ext cx="21887" cy="25095"/>
            </a:xfrm>
            <a:custGeom>
              <a:avLst/>
              <a:gdLst/>
              <a:ahLst/>
              <a:cxnLst/>
              <a:rect l="l" t="t" r="r" b="b"/>
              <a:pathLst>
                <a:path w="655" h="751" extrusionOk="0">
                  <a:moveTo>
                    <a:pt x="274" y="1"/>
                  </a:moveTo>
                  <a:lnTo>
                    <a:pt x="0" y="751"/>
                  </a:lnTo>
                  <a:lnTo>
                    <a:pt x="655" y="7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095350" y="1711200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18" y="0"/>
                  </a:moveTo>
                  <a:cubicBezTo>
                    <a:pt x="1084" y="0"/>
                    <a:pt x="1" y="1084"/>
                    <a:pt x="1" y="2405"/>
                  </a:cubicBezTo>
                  <a:cubicBezTo>
                    <a:pt x="1" y="3739"/>
                    <a:pt x="1084" y="4822"/>
                    <a:pt x="2418" y="4822"/>
                  </a:cubicBezTo>
                  <a:cubicBezTo>
                    <a:pt x="3751" y="4822"/>
                    <a:pt x="4823" y="3739"/>
                    <a:pt x="4823" y="2405"/>
                  </a:cubicBezTo>
                  <a:cubicBezTo>
                    <a:pt x="4823" y="1084"/>
                    <a:pt x="3751" y="0"/>
                    <a:pt x="2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371860" y="1842487"/>
              <a:ext cx="292047" cy="122165"/>
            </a:xfrm>
            <a:custGeom>
              <a:avLst/>
              <a:gdLst/>
              <a:ahLst/>
              <a:cxnLst/>
              <a:rect l="l" t="t" r="r" b="b"/>
              <a:pathLst>
                <a:path w="8740" h="3656" fill="none" extrusionOk="0">
                  <a:moveTo>
                    <a:pt x="0" y="3655"/>
                  </a:moveTo>
                  <a:lnTo>
                    <a:pt x="8740" y="3620"/>
                  </a:lnTo>
                  <a:lnTo>
                    <a:pt x="8740" y="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533388" y="1778431"/>
              <a:ext cx="106527" cy="91022"/>
            </a:xfrm>
            <a:custGeom>
              <a:avLst/>
              <a:gdLst/>
              <a:ahLst/>
              <a:cxnLst/>
              <a:rect l="l" t="t" r="r" b="b"/>
              <a:pathLst>
                <a:path w="3188" h="2724" extrusionOk="0">
                  <a:moveTo>
                    <a:pt x="1155" y="1020"/>
                  </a:moveTo>
                  <a:cubicBezTo>
                    <a:pt x="1331" y="1020"/>
                    <a:pt x="1501" y="1156"/>
                    <a:pt x="1501" y="1358"/>
                  </a:cubicBezTo>
                  <a:cubicBezTo>
                    <a:pt x="1501" y="1548"/>
                    <a:pt x="1346" y="1691"/>
                    <a:pt x="1155" y="1691"/>
                  </a:cubicBezTo>
                  <a:lnTo>
                    <a:pt x="1155" y="1703"/>
                  </a:lnTo>
                  <a:cubicBezTo>
                    <a:pt x="858" y="1703"/>
                    <a:pt x="703" y="1334"/>
                    <a:pt x="917" y="1120"/>
                  </a:cubicBezTo>
                  <a:cubicBezTo>
                    <a:pt x="986" y="1051"/>
                    <a:pt x="1071" y="1020"/>
                    <a:pt x="1155" y="1020"/>
                  </a:cubicBezTo>
                  <a:close/>
                  <a:moveTo>
                    <a:pt x="1822" y="0"/>
                  </a:moveTo>
                  <a:cubicBezTo>
                    <a:pt x="608" y="0"/>
                    <a:pt x="0" y="1477"/>
                    <a:pt x="858" y="2322"/>
                  </a:cubicBezTo>
                  <a:cubicBezTo>
                    <a:pt x="1135" y="2599"/>
                    <a:pt x="1477" y="2723"/>
                    <a:pt x="1812" y="2723"/>
                  </a:cubicBezTo>
                  <a:cubicBezTo>
                    <a:pt x="2514" y="2723"/>
                    <a:pt x="3187" y="2180"/>
                    <a:pt x="3179" y="1358"/>
                  </a:cubicBezTo>
                  <a:cubicBezTo>
                    <a:pt x="3179" y="608"/>
                    <a:pt x="2572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622907" y="1810643"/>
              <a:ext cx="142448" cy="26298"/>
            </a:xfrm>
            <a:custGeom>
              <a:avLst/>
              <a:gdLst/>
              <a:ahLst/>
              <a:cxnLst/>
              <a:rect l="l" t="t" r="r" b="b"/>
              <a:pathLst>
                <a:path w="4263" h="787" extrusionOk="0">
                  <a:moveTo>
                    <a:pt x="0" y="1"/>
                  </a:moveTo>
                  <a:lnTo>
                    <a:pt x="0" y="787"/>
                  </a:lnTo>
                  <a:lnTo>
                    <a:pt x="4263" y="787"/>
                  </a:lnTo>
                  <a:lnTo>
                    <a:pt x="3870" y="144"/>
                  </a:lnTo>
                  <a:lnTo>
                    <a:pt x="3453" y="48"/>
                  </a:lnTo>
                  <a:lnTo>
                    <a:pt x="3453" y="310"/>
                  </a:lnTo>
                  <a:lnTo>
                    <a:pt x="3239" y="60"/>
                  </a:lnTo>
                  <a:lnTo>
                    <a:pt x="2989" y="48"/>
                  </a:lnTo>
                  <a:lnTo>
                    <a:pt x="2989" y="310"/>
                  </a:lnTo>
                  <a:lnTo>
                    <a:pt x="2655" y="48"/>
                  </a:lnTo>
                  <a:lnTo>
                    <a:pt x="2501" y="48"/>
                  </a:lnTo>
                  <a:lnTo>
                    <a:pt x="2524" y="310"/>
                  </a:lnTo>
                  <a:lnTo>
                    <a:pt x="2227" y="310"/>
                  </a:lnTo>
                  <a:lnTo>
                    <a:pt x="2227" y="1"/>
                  </a:lnTo>
                  <a:lnTo>
                    <a:pt x="1989" y="1"/>
                  </a:lnTo>
                  <a:lnTo>
                    <a:pt x="1929" y="310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23"/>
            <p:cNvGrpSpPr/>
            <p:nvPr/>
          </p:nvGrpSpPr>
          <p:grpSpPr>
            <a:xfrm>
              <a:off x="1126435" y="1744416"/>
              <a:ext cx="102674" cy="128333"/>
              <a:chOff x="6633934" y="1531372"/>
              <a:chExt cx="163884" cy="204841"/>
            </a:xfrm>
          </p:grpSpPr>
          <p:sp>
            <p:nvSpPr>
              <p:cNvPr id="1063" name="Google Shape;1063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687600" y="3852900"/>
            <a:ext cx="1366500" cy="947700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2291025" y="3852925"/>
            <a:ext cx="1366500" cy="947675"/>
            <a:chOff x="2365136" y="3852925"/>
            <a:chExt cx="1366500" cy="947675"/>
          </a:xfrm>
        </p:grpSpPr>
        <p:sp>
          <p:nvSpPr>
            <p:cNvPr id="1183" name="Google Shape;1183;p24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867250" y="3852900"/>
            <a:ext cx="1366500" cy="947700"/>
            <a:chOff x="3888853" y="3852900"/>
            <a:chExt cx="1366500" cy="947700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/>
          <p:cNvGrpSpPr/>
          <p:nvPr/>
        </p:nvGrpSpPr>
        <p:grpSpPr>
          <a:xfrm>
            <a:off x="5477387" y="3852925"/>
            <a:ext cx="1367100" cy="947675"/>
            <a:chOff x="5446796" y="3852925"/>
            <a:chExt cx="1367100" cy="947675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/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7088400" y="3853000"/>
            <a:ext cx="1367100" cy="947600"/>
            <a:chOff x="7005613" y="3853000"/>
            <a:chExt cx="1367100" cy="947600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297" name="Google Shape;1297;p26"/>
          <p:cNvGrpSpPr/>
          <p:nvPr/>
        </p:nvGrpSpPr>
        <p:grpSpPr>
          <a:xfrm>
            <a:off x="1368449" y="1322092"/>
            <a:ext cx="6379564" cy="1519332"/>
            <a:chOff x="1368449" y="1322092"/>
            <a:chExt cx="6379564" cy="1519332"/>
          </a:xfrm>
        </p:grpSpPr>
        <p:grpSp>
          <p:nvGrpSpPr>
            <p:cNvPr id="1298" name="Google Shape;1298;p26"/>
            <p:cNvGrpSpPr/>
            <p:nvPr/>
          </p:nvGrpSpPr>
          <p:grpSpPr>
            <a:xfrm>
              <a:off x="1368449" y="1322092"/>
              <a:ext cx="1520045" cy="1482479"/>
              <a:chOff x="1368449" y="1322092"/>
              <a:chExt cx="1520045" cy="1482479"/>
            </a:xfrm>
          </p:grpSpPr>
          <p:grpSp>
            <p:nvGrpSpPr>
              <p:cNvPr id="1299" name="Google Shape;1299;p26"/>
              <p:cNvGrpSpPr/>
              <p:nvPr/>
            </p:nvGrpSpPr>
            <p:grpSpPr>
              <a:xfrm>
                <a:off x="1368449" y="1871157"/>
                <a:ext cx="400002" cy="338745"/>
                <a:chOff x="2206649" y="1490157"/>
                <a:chExt cx="400002" cy="338745"/>
              </a:xfrm>
            </p:grpSpPr>
            <p:sp>
              <p:nvSpPr>
                <p:cNvPr id="1300" name="Google Shape;1300;p26"/>
                <p:cNvSpPr/>
                <p:nvPr/>
              </p:nvSpPr>
              <p:spPr>
                <a:xfrm>
                  <a:off x="2206649" y="1490157"/>
                  <a:ext cx="307472" cy="33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1" h="10258" extrusionOk="0">
                      <a:moveTo>
                        <a:pt x="4763" y="0"/>
                      </a:moveTo>
                      <a:lnTo>
                        <a:pt x="4441" y="441"/>
                      </a:lnTo>
                      <a:cubicBezTo>
                        <a:pt x="3858" y="1131"/>
                        <a:pt x="3001" y="1536"/>
                        <a:pt x="2096" y="1548"/>
                      </a:cubicBezTo>
                      <a:cubicBezTo>
                        <a:pt x="1643" y="1536"/>
                        <a:pt x="1203" y="1453"/>
                        <a:pt x="786" y="1286"/>
                      </a:cubicBezTo>
                      <a:lnTo>
                        <a:pt x="286" y="1107"/>
                      </a:lnTo>
                      <a:lnTo>
                        <a:pt x="262" y="1643"/>
                      </a:lnTo>
                      <a:cubicBezTo>
                        <a:pt x="250" y="1846"/>
                        <a:pt x="0" y="6858"/>
                        <a:pt x="2155" y="9132"/>
                      </a:cubicBezTo>
                      <a:cubicBezTo>
                        <a:pt x="2864" y="9882"/>
                        <a:pt x="3813" y="10257"/>
                        <a:pt x="4763" y="10257"/>
                      </a:cubicBezTo>
                      <a:cubicBezTo>
                        <a:pt x="5712" y="10257"/>
                        <a:pt x="6662" y="9882"/>
                        <a:pt x="7370" y="9132"/>
                      </a:cubicBezTo>
                      <a:cubicBezTo>
                        <a:pt x="7465" y="9037"/>
                        <a:pt x="7549" y="8942"/>
                        <a:pt x="7632" y="8835"/>
                      </a:cubicBezTo>
                      <a:cubicBezTo>
                        <a:pt x="6430" y="8751"/>
                        <a:pt x="5513" y="7763"/>
                        <a:pt x="5513" y="6572"/>
                      </a:cubicBezTo>
                      <a:cubicBezTo>
                        <a:pt x="5513" y="5224"/>
                        <a:pt x="6617" y="4284"/>
                        <a:pt x="7800" y="4284"/>
                      </a:cubicBezTo>
                      <a:cubicBezTo>
                        <a:pt x="8247" y="4284"/>
                        <a:pt x="8706" y="4418"/>
                        <a:pt x="9120" y="4715"/>
                      </a:cubicBezTo>
                      <a:cubicBezTo>
                        <a:pt x="9251" y="3703"/>
                        <a:pt x="9311" y="2667"/>
                        <a:pt x="9263" y="1643"/>
                      </a:cubicBezTo>
                      <a:lnTo>
                        <a:pt x="9240" y="1107"/>
                      </a:lnTo>
                      <a:lnTo>
                        <a:pt x="8739" y="1286"/>
                      </a:lnTo>
                      <a:cubicBezTo>
                        <a:pt x="8311" y="1453"/>
                        <a:pt x="7870" y="1536"/>
                        <a:pt x="7418" y="1548"/>
                      </a:cubicBezTo>
                      <a:cubicBezTo>
                        <a:pt x="6513" y="1536"/>
                        <a:pt x="5656" y="1131"/>
                        <a:pt x="5084" y="441"/>
                      </a:cubicBezTo>
                      <a:lnTo>
                        <a:pt x="47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2347787" y="1620299"/>
                  <a:ext cx="202923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5254" extrusionOk="0">
                      <a:moveTo>
                        <a:pt x="3496" y="344"/>
                      </a:moveTo>
                      <a:cubicBezTo>
                        <a:pt x="4669" y="344"/>
                        <a:pt x="5799" y="1253"/>
                        <a:pt x="5799" y="2631"/>
                      </a:cubicBezTo>
                      <a:cubicBezTo>
                        <a:pt x="5799" y="3882"/>
                        <a:pt x="4775" y="4905"/>
                        <a:pt x="3513" y="4905"/>
                      </a:cubicBezTo>
                      <a:cubicBezTo>
                        <a:pt x="1489" y="4905"/>
                        <a:pt x="477" y="2453"/>
                        <a:pt x="1906" y="1012"/>
                      </a:cubicBezTo>
                      <a:cubicBezTo>
                        <a:pt x="2367" y="551"/>
                        <a:pt x="2936" y="344"/>
                        <a:pt x="3496" y="344"/>
                      </a:cubicBezTo>
                      <a:close/>
                      <a:moveTo>
                        <a:pt x="3513" y="0"/>
                      </a:moveTo>
                      <a:cubicBezTo>
                        <a:pt x="1179" y="0"/>
                        <a:pt x="1" y="2834"/>
                        <a:pt x="1656" y="4477"/>
                      </a:cubicBezTo>
                      <a:cubicBezTo>
                        <a:pt x="2192" y="5013"/>
                        <a:pt x="2852" y="5253"/>
                        <a:pt x="3499" y="5253"/>
                      </a:cubicBezTo>
                      <a:cubicBezTo>
                        <a:pt x="4849" y="5253"/>
                        <a:pt x="6144" y="4209"/>
                        <a:pt x="6144" y="2631"/>
                      </a:cubicBezTo>
                      <a:cubicBezTo>
                        <a:pt x="6144" y="1179"/>
                        <a:pt x="4966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2398675" y="1602731"/>
                  <a:ext cx="207976" cy="15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4652" extrusionOk="0">
                      <a:moveTo>
                        <a:pt x="5648" y="1"/>
                      </a:moveTo>
                      <a:cubicBezTo>
                        <a:pt x="5545" y="1"/>
                        <a:pt x="5438" y="38"/>
                        <a:pt x="5341" y="127"/>
                      </a:cubicBezTo>
                      <a:lnTo>
                        <a:pt x="1936" y="3533"/>
                      </a:lnTo>
                      <a:lnTo>
                        <a:pt x="960" y="2556"/>
                      </a:lnTo>
                      <a:cubicBezTo>
                        <a:pt x="864" y="2468"/>
                        <a:pt x="758" y="2431"/>
                        <a:pt x="657" y="2431"/>
                      </a:cubicBezTo>
                      <a:cubicBezTo>
                        <a:pt x="305" y="2431"/>
                        <a:pt x="0" y="2878"/>
                        <a:pt x="305" y="3211"/>
                      </a:cubicBezTo>
                      <a:lnTo>
                        <a:pt x="1615" y="4509"/>
                      </a:lnTo>
                      <a:cubicBezTo>
                        <a:pt x="1698" y="4592"/>
                        <a:pt x="1817" y="4652"/>
                        <a:pt x="1936" y="4652"/>
                      </a:cubicBezTo>
                      <a:cubicBezTo>
                        <a:pt x="2055" y="4640"/>
                        <a:pt x="2174" y="4592"/>
                        <a:pt x="2258" y="4509"/>
                      </a:cubicBezTo>
                      <a:lnTo>
                        <a:pt x="5984" y="782"/>
                      </a:lnTo>
                      <a:cubicBezTo>
                        <a:pt x="6298" y="441"/>
                        <a:pt x="5998" y="1"/>
                        <a:pt x="56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3" name="Google Shape;1303;p26"/>
              <p:cNvGrpSpPr/>
              <p:nvPr/>
            </p:nvGrpSpPr>
            <p:grpSpPr>
              <a:xfrm>
                <a:off x="2494106" y="1322092"/>
                <a:ext cx="360573" cy="350171"/>
                <a:chOff x="2951306" y="941092"/>
                <a:chExt cx="360573" cy="350171"/>
              </a:xfrm>
            </p:grpSpPr>
            <p:sp>
              <p:nvSpPr>
                <p:cNvPr id="1304" name="Google Shape;1304;p26"/>
                <p:cNvSpPr/>
                <p:nvPr/>
              </p:nvSpPr>
              <p:spPr>
                <a:xfrm>
                  <a:off x="3202541" y="1216896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2951306" y="941092"/>
                  <a:ext cx="360573" cy="35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10604" extrusionOk="0">
                      <a:moveTo>
                        <a:pt x="7430" y="4935"/>
                      </a:moveTo>
                      <a:cubicBezTo>
                        <a:pt x="7656" y="4947"/>
                        <a:pt x="7859" y="5066"/>
                        <a:pt x="7978" y="5257"/>
                      </a:cubicBezTo>
                      <a:cubicBezTo>
                        <a:pt x="8192" y="5638"/>
                        <a:pt x="7954" y="6185"/>
                        <a:pt x="7418" y="6483"/>
                      </a:cubicBezTo>
                      <a:lnTo>
                        <a:pt x="7430" y="6483"/>
                      </a:lnTo>
                      <a:cubicBezTo>
                        <a:pt x="7207" y="6610"/>
                        <a:pt x="6971" y="6672"/>
                        <a:pt x="6756" y="6672"/>
                      </a:cubicBezTo>
                      <a:cubicBezTo>
                        <a:pt x="6466" y="6672"/>
                        <a:pt x="6215" y="6559"/>
                        <a:pt x="6085" y="6340"/>
                      </a:cubicBezTo>
                      <a:cubicBezTo>
                        <a:pt x="6049" y="6281"/>
                        <a:pt x="6025" y="6197"/>
                        <a:pt x="6013" y="6126"/>
                      </a:cubicBezTo>
                      <a:cubicBezTo>
                        <a:pt x="6311" y="6031"/>
                        <a:pt x="6823" y="5745"/>
                        <a:pt x="7430" y="4935"/>
                      </a:cubicBezTo>
                      <a:close/>
                      <a:moveTo>
                        <a:pt x="3489" y="4935"/>
                      </a:moveTo>
                      <a:cubicBezTo>
                        <a:pt x="4108" y="5745"/>
                        <a:pt x="4608" y="6031"/>
                        <a:pt x="4906" y="6126"/>
                      </a:cubicBezTo>
                      <a:cubicBezTo>
                        <a:pt x="4894" y="6209"/>
                        <a:pt x="4870" y="6281"/>
                        <a:pt x="4835" y="6352"/>
                      </a:cubicBezTo>
                      <a:cubicBezTo>
                        <a:pt x="4712" y="6563"/>
                        <a:pt x="4466" y="6673"/>
                        <a:pt x="4179" y="6673"/>
                      </a:cubicBezTo>
                      <a:cubicBezTo>
                        <a:pt x="3964" y="6673"/>
                        <a:pt x="3726" y="6611"/>
                        <a:pt x="3501" y="6483"/>
                      </a:cubicBezTo>
                      <a:cubicBezTo>
                        <a:pt x="2977" y="6185"/>
                        <a:pt x="2739" y="5638"/>
                        <a:pt x="2953" y="5257"/>
                      </a:cubicBezTo>
                      <a:cubicBezTo>
                        <a:pt x="3073" y="5066"/>
                        <a:pt x="3263" y="4959"/>
                        <a:pt x="3489" y="4935"/>
                      </a:cubicBezTo>
                      <a:close/>
                      <a:moveTo>
                        <a:pt x="5466" y="6578"/>
                      </a:moveTo>
                      <a:cubicBezTo>
                        <a:pt x="5513" y="6578"/>
                        <a:pt x="5561" y="6602"/>
                        <a:pt x="5585" y="6650"/>
                      </a:cubicBezTo>
                      <a:lnTo>
                        <a:pt x="6037" y="7436"/>
                      </a:lnTo>
                      <a:cubicBezTo>
                        <a:pt x="6061" y="7471"/>
                        <a:pt x="6061" y="7531"/>
                        <a:pt x="6037" y="7567"/>
                      </a:cubicBezTo>
                      <a:cubicBezTo>
                        <a:pt x="6017" y="7597"/>
                        <a:pt x="5978" y="7628"/>
                        <a:pt x="5937" y="7628"/>
                      </a:cubicBezTo>
                      <a:cubicBezTo>
                        <a:pt x="5931" y="7628"/>
                        <a:pt x="5924" y="7628"/>
                        <a:pt x="5918" y="7626"/>
                      </a:cubicBezTo>
                      <a:lnTo>
                        <a:pt x="5013" y="7626"/>
                      </a:lnTo>
                      <a:cubicBezTo>
                        <a:pt x="5007" y="7628"/>
                        <a:pt x="5000" y="7628"/>
                        <a:pt x="4994" y="7628"/>
                      </a:cubicBezTo>
                      <a:cubicBezTo>
                        <a:pt x="4953" y="7628"/>
                        <a:pt x="4915" y="7597"/>
                        <a:pt x="4894" y="7567"/>
                      </a:cubicBezTo>
                      <a:cubicBezTo>
                        <a:pt x="4870" y="7531"/>
                        <a:pt x="4870" y="7471"/>
                        <a:pt x="4894" y="7436"/>
                      </a:cubicBezTo>
                      <a:lnTo>
                        <a:pt x="5347" y="6650"/>
                      </a:lnTo>
                      <a:cubicBezTo>
                        <a:pt x="5370" y="6602"/>
                        <a:pt x="5418" y="6578"/>
                        <a:pt x="5466" y="6578"/>
                      </a:cubicBezTo>
                      <a:close/>
                      <a:moveTo>
                        <a:pt x="8996" y="1"/>
                      </a:moveTo>
                      <a:cubicBezTo>
                        <a:pt x="8892" y="1"/>
                        <a:pt x="8786" y="21"/>
                        <a:pt x="8680" y="66"/>
                      </a:cubicBezTo>
                      <a:cubicBezTo>
                        <a:pt x="8156" y="280"/>
                        <a:pt x="8026" y="970"/>
                        <a:pt x="8442" y="1363"/>
                      </a:cubicBezTo>
                      <a:lnTo>
                        <a:pt x="7442" y="2364"/>
                      </a:lnTo>
                      <a:cubicBezTo>
                        <a:pt x="6866" y="1916"/>
                        <a:pt x="6171" y="1678"/>
                        <a:pt x="5465" y="1678"/>
                      </a:cubicBezTo>
                      <a:cubicBezTo>
                        <a:pt x="5251" y="1678"/>
                        <a:pt x="5036" y="1700"/>
                        <a:pt x="4823" y="1744"/>
                      </a:cubicBezTo>
                      <a:cubicBezTo>
                        <a:pt x="4335" y="1840"/>
                        <a:pt x="3870" y="2042"/>
                        <a:pt x="3489" y="2352"/>
                      </a:cubicBezTo>
                      <a:lnTo>
                        <a:pt x="2489" y="1363"/>
                      </a:lnTo>
                      <a:cubicBezTo>
                        <a:pt x="2894" y="970"/>
                        <a:pt x="2763" y="292"/>
                        <a:pt x="2239" y="66"/>
                      </a:cubicBezTo>
                      <a:cubicBezTo>
                        <a:pt x="2138" y="24"/>
                        <a:pt x="2035" y="5"/>
                        <a:pt x="1935" y="5"/>
                      </a:cubicBezTo>
                      <a:cubicBezTo>
                        <a:pt x="1516" y="5"/>
                        <a:pt x="1144" y="342"/>
                        <a:pt x="1144" y="804"/>
                      </a:cubicBezTo>
                      <a:cubicBezTo>
                        <a:pt x="1144" y="887"/>
                        <a:pt x="1168" y="970"/>
                        <a:pt x="1191" y="1042"/>
                      </a:cubicBezTo>
                      <a:cubicBezTo>
                        <a:pt x="1108" y="1018"/>
                        <a:pt x="1037" y="994"/>
                        <a:pt x="953" y="994"/>
                      </a:cubicBezTo>
                      <a:cubicBezTo>
                        <a:pt x="382" y="994"/>
                        <a:pt x="1" y="1566"/>
                        <a:pt x="215" y="2090"/>
                      </a:cubicBezTo>
                      <a:cubicBezTo>
                        <a:pt x="345" y="2407"/>
                        <a:pt x="645" y="2580"/>
                        <a:pt x="951" y="2580"/>
                      </a:cubicBezTo>
                      <a:cubicBezTo>
                        <a:pt x="1151" y="2580"/>
                        <a:pt x="1353" y="2507"/>
                        <a:pt x="1513" y="2352"/>
                      </a:cubicBezTo>
                      <a:lnTo>
                        <a:pt x="2596" y="3435"/>
                      </a:lnTo>
                      <a:cubicBezTo>
                        <a:pt x="2465" y="3685"/>
                        <a:pt x="2370" y="3947"/>
                        <a:pt x="2322" y="4221"/>
                      </a:cubicBezTo>
                      <a:cubicBezTo>
                        <a:pt x="2120" y="5150"/>
                        <a:pt x="2346" y="6114"/>
                        <a:pt x="2930" y="6864"/>
                      </a:cubicBezTo>
                      <a:lnTo>
                        <a:pt x="1525" y="8269"/>
                      </a:lnTo>
                      <a:cubicBezTo>
                        <a:pt x="1368" y="8107"/>
                        <a:pt x="1164" y="8031"/>
                        <a:pt x="961" y="8031"/>
                      </a:cubicBezTo>
                      <a:cubicBezTo>
                        <a:pt x="657" y="8031"/>
                        <a:pt x="356" y="8204"/>
                        <a:pt x="227" y="8519"/>
                      </a:cubicBezTo>
                      <a:cubicBezTo>
                        <a:pt x="13" y="9043"/>
                        <a:pt x="394" y="9614"/>
                        <a:pt x="965" y="9614"/>
                      </a:cubicBezTo>
                      <a:cubicBezTo>
                        <a:pt x="1037" y="9614"/>
                        <a:pt x="1120" y="9602"/>
                        <a:pt x="1203" y="9567"/>
                      </a:cubicBezTo>
                      <a:lnTo>
                        <a:pt x="1203" y="9567"/>
                      </a:lnTo>
                      <a:cubicBezTo>
                        <a:pt x="1168" y="9650"/>
                        <a:pt x="1156" y="9733"/>
                        <a:pt x="1156" y="9805"/>
                      </a:cubicBezTo>
                      <a:cubicBezTo>
                        <a:pt x="1156" y="10266"/>
                        <a:pt x="1528" y="10604"/>
                        <a:pt x="1947" y="10604"/>
                      </a:cubicBezTo>
                      <a:cubicBezTo>
                        <a:pt x="2047" y="10604"/>
                        <a:pt x="2150" y="10584"/>
                        <a:pt x="2251" y="10543"/>
                      </a:cubicBezTo>
                      <a:cubicBezTo>
                        <a:pt x="2775" y="10329"/>
                        <a:pt x="2906" y="9650"/>
                        <a:pt x="2513" y="9245"/>
                      </a:cubicBezTo>
                      <a:lnTo>
                        <a:pt x="3323" y="8424"/>
                      </a:lnTo>
                      <a:lnTo>
                        <a:pt x="3287" y="8364"/>
                      </a:lnTo>
                      <a:lnTo>
                        <a:pt x="3287" y="8364"/>
                      </a:lnTo>
                      <a:cubicBezTo>
                        <a:pt x="3299" y="8376"/>
                        <a:pt x="3311" y="8400"/>
                        <a:pt x="3334" y="8424"/>
                      </a:cubicBezTo>
                      <a:cubicBezTo>
                        <a:pt x="3537" y="8733"/>
                        <a:pt x="3894" y="8924"/>
                        <a:pt x="4275" y="8924"/>
                      </a:cubicBezTo>
                      <a:lnTo>
                        <a:pt x="6656" y="8924"/>
                      </a:lnTo>
                      <a:cubicBezTo>
                        <a:pt x="7037" y="8924"/>
                        <a:pt x="7394" y="8733"/>
                        <a:pt x="7609" y="8424"/>
                      </a:cubicBezTo>
                      <a:lnTo>
                        <a:pt x="8430" y="9245"/>
                      </a:lnTo>
                      <a:cubicBezTo>
                        <a:pt x="8037" y="9650"/>
                        <a:pt x="8168" y="10329"/>
                        <a:pt x="8692" y="10543"/>
                      </a:cubicBezTo>
                      <a:cubicBezTo>
                        <a:pt x="8793" y="10584"/>
                        <a:pt x="8896" y="10604"/>
                        <a:pt x="8996" y="10604"/>
                      </a:cubicBezTo>
                      <a:cubicBezTo>
                        <a:pt x="9415" y="10604"/>
                        <a:pt x="9788" y="10266"/>
                        <a:pt x="9788" y="9805"/>
                      </a:cubicBezTo>
                      <a:cubicBezTo>
                        <a:pt x="9788" y="9722"/>
                        <a:pt x="9764" y="9650"/>
                        <a:pt x="9740" y="9567"/>
                      </a:cubicBezTo>
                      <a:lnTo>
                        <a:pt x="9740" y="9567"/>
                      </a:lnTo>
                      <a:cubicBezTo>
                        <a:pt x="9811" y="9602"/>
                        <a:pt x="9895" y="9614"/>
                        <a:pt x="9978" y="9614"/>
                      </a:cubicBezTo>
                      <a:cubicBezTo>
                        <a:pt x="9992" y="9615"/>
                        <a:pt x="10007" y="9616"/>
                        <a:pt x="10021" y="9616"/>
                      </a:cubicBezTo>
                      <a:cubicBezTo>
                        <a:pt x="10454" y="9616"/>
                        <a:pt x="10812" y="9267"/>
                        <a:pt x="10812" y="8829"/>
                      </a:cubicBezTo>
                      <a:cubicBezTo>
                        <a:pt x="10812" y="8390"/>
                        <a:pt x="10454" y="8030"/>
                        <a:pt x="10020" y="8030"/>
                      </a:cubicBezTo>
                      <a:cubicBezTo>
                        <a:pt x="10006" y="8030"/>
                        <a:pt x="9992" y="8030"/>
                        <a:pt x="9978" y="8031"/>
                      </a:cubicBezTo>
                      <a:lnTo>
                        <a:pt x="9978" y="8043"/>
                      </a:lnTo>
                      <a:cubicBezTo>
                        <a:pt x="9764" y="8043"/>
                        <a:pt x="9561" y="8126"/>
                        <a:pt x="9407" y="8281"/>
                      </a:cubicBezTo>
                      <a:lnTo>
                        <a:pt x="7990" y="6852"/>
                      </a:lnTo>
                      <a:cubicBezTo>
                        <a:pt x="8752" y="5876"/>
                        <a:pt x="8883" y="4542"/>
                        <a:pt x="8323" y="3435"/>
                      </a:cubicBezTo>
                      <a:lnTo>
                        <a:pt x="9419" y="2352"/>
                      </a:lnTo>
                      <a:cubicBezTo>
                        <a:pt x="9574" y="2507"/>
                        <a:pt x="9773" y="2580"/>
                        <a:pt x="9971" y="2580"/>
                      </a:cubicBezTo>
                      <a:cubicBezTo>
                        <a:pt x="10275" y="2580"/>
                        <a:pt x="10575" y="2407"/>
                        <a:pt x="10704" y="2090"/>
                      </a:cubicBezTo>
                      <a:cubicBezTo>
                        <a:pt x="10919" y="1566"/>
                        <a:pt x="10538" y="994"/>
                        <a:pt x="9978" y="994"/>
                      </a:cubicBezTo>
                      <a:cubicBezTo>
                        <a:pt x="9895" y="994"/>
                        <a:pt x="9811" y="1006"/>
                        <a:pt x="9740" y="1042"/>
                      </a:cubicBezTo>
                      <a:cubicBezTo>
                        <a:pt x="9764" y="970"/>
                        <a:pt x="9776" y="887"/>
                        <a:pt x="9788" y="804"/>
                      </a:cubicBezTo>
                      <a:cubicBezTo>
                        <a:pt x="9788" y="345"/>
                        <a:pt x="9419" y="1"/>
                        <a:pt x="8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3048425" y="1167759"/>
                  <a:ext cx="3170" cy="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" extrusionOk="0">
                      <a:moveTo>
                        <a:pt x="1" y="0"/>
                      </a:moveTo>
                      <a:cubicBezTo>
                        <a:pt x="24" y="36"/>
                        <a:pt x="60" y="72"/>
                        <a:pt x="96" y="107"/>
                      </a:cubicBezTo>
                      <a:cubicBezTo>
                        <a:pt x="60" y="72"/>
                        <a:pt x="36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3060214" y="1217292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1" y="0"/>
                      </a:moveTo>
                      <a:cubicBezTo>
                        <a:pt x="1" y="24"/>
                        <a:pt x="13" y="48"/>
                        <a:pt x="36" y="7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3048425" y="1167362"/>
                  <a:ext cx="3170" cy="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" y="48"/>
                        <a:pt x="60" y="84"/>
                        <a:pt x="96" y="119"/>
                      </a:cubicBezTo>
                      <a:cubicBezTo>
                        <a:pt x="60" y="84"/>
                        <a:pt x="36" y="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9" name="Google Shape;1309;p26"/>
              <p:cNvGrpSpPr/>
              <p:nvPr/>
            </p:nvGrpSpPr>
            <p:grpSpPr>
              <a:xfrm>
                <a:off x="2461084" y="2409886"/>
                <a:ext cx="427410" cy="394685"/>
                <a:chOff x="2918284" y="2028886"/>
                <a:chExt cx="427410" cy="394685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3018144" y="2121184"/>
                  <a:ext cx="227294" cy="186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" h="5657" extrusionOk="0">
                      <a:moveTo>
                        <a:pt x="3442" y="1"/>
                      </a:moveTo>
                      <a:cubicBezTo>
                        <a:pt x="1549" y="1"/>
                        <a:pt x="1" y="1537"/>
                        <a:pt x="1" y="3442"/>
                      </a:cubicBezTo>
                      <a:lnTo>
                        <a:pt x="1" y="5656"/>
                      </a:lnTo>
                      <a:lnTo>
                        <a:pt x="6883" y="5656"/>
                      </a:lnTo>
                      <a:lnTo>
                        <a:pt x="6883" y="3442"/>
                      </a:lnTo>
                      <a:cubicBezTo>
                        <a:pt x="6883" y="1537"/>
                        <a:pt x="5347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3121966" y="2028886"/>
                  <a:ext cx="19681" cy="69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94" extrusionOk="0">
                      <a:moveTo>
                        <a:pt x="298" y="1"/>
                      </a:moveTo>
                      <a:cubicBezTo>
                        <a:pt x="149" y="1"/>
                        <a:pt x="0" y="99"/>
                        <a:pt x="0" y="295"/>
                      </a:cubicBezTo>
                      <a:lnTo>
                        <a:pt x="0" y="1796"/>
                      </a:lnTo>
                      <a:cubicBezTo>
                        <a:pt x="0" y="1962"/>
                        <a:pt x="131" y="2093"/>
                        <a:pt x="298" y="2093"/>
                      </a:cubicBezTo>
                      <a:cubicBezTo>
                        <a:pt x="464" y="2093"/>
                        <a:pt x="595" y="1962"/>
                        <a:pt x="595" y="1796"/>
                      </a:cubicBezTo>
                      <a:lnTo>
                        <a:pt x="595" y="295"/>
                      </a:lnTo>
                      <a:cubicBezTo>
                        <a:pt x="595" y="99"/>
                        <a:pt x="44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2975941" y="2087369"/>
                  <a:ext cx="62644" cy="5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668" extrusionOk="0">
                      <a:moveTo>
                        <a:pt x="427" y="0"/>
                      </a:moveTo>
                      <a:cubicBezTo>
                        <a:pt x="199" y="0"/>
                        <a:pt x="1" y="295"/>
                        <a:pt x="219" y="513"/>
                      </a:cubicBezTo>
                      <a:lnTo>
                        <a:pt x="1279" y="1572"/>
                      </a:lnTo>
                      <a:cubicBezTo>
                        <a:pt x="1325" y="1631"/>
                        <a:pt x="1406" y="1666"/>
                        <a:pt x="1487" y="1668"/>
                      </a:cubicBezTo>
                      <a:lnTo>
                        <a:pt x="1487" y="1668"/>
                      </a:lnTo>
                      <a:cubicBezTo>
                        <a:pt x="1757" y="1663"/>
                        <a:pt x="1896" y="1333"/>
                        <a:pt x="1695" y="1156"/>
                      </a:cubicBezTo>
                      <a:lnTo>
                        <a:pt x="636" y="96"/>
                      </a:lnTo>
                      <a:cubicBezTo>
                        <a:pt x="571" y="28"/>
                        <a:pt x="498" y="0"/>
                        <a:pt x="427" y="0"/>
                      </a:cubicBezTo>
                      <a:close/>
                      <a:moveTo>
                        <a:pt x="1487" y="1668"/>
                      </a:moveTo>
                      <a:cubicBezTo>
                        <a:pt x="1485" y="1668"/>
                        <a:pt x="1483" y="1668"/>
                        <a:pt x="1481" y="1668"/>
                      </a:cubicBezTo>
                      <a:lnTo>
                        <a:pt x="1493" y="1668"/>
                      </a:lnTo>
                      <a:cubicBezTo>
                        <a:pt x="1491" y="1668"/>
                        <a:pt x="1489" y="1668"/>
                        <a:pt x="1487" y="16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2918284" y="2229300"/>
                  <a:ext cx="75522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597" extrusionOk="0">
                      <a:moveTo>
                        <a:pt x="393" y="1"/>
                      </a:moveTo>
                      <a:cubicBezTo>
                        <a:pt x="1" y="1"/>
                        <a:pt x="1" y="596"/>
                        <a:pt x="393" y="596"/>
                      </a:cubicBezTo>
                      <a:lnTo>
                        <a:pt x="1894" y="596"/>
                      </a:lnTo>
                      <a:cubicBezTo>
                        <a:pt x="2287" y="596"/>
                        <a:pt x="2287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3269775" y="2229300"/>
                  <a:ext cx="7591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597" extrusionOk="0">
                      <a:moveTo>
                        <a:pt x="394" y="1"/>
                      </a:moveTo>
                      <a:cubicBezTo>
                        <a:pt x="1" y="1"/>
                        <a:pt x="1" y="596"/>
                        <a:pt x="394" y="596"/>
                      </a:cubicBezTo>
                      <a:lnTo>
                        <a:pt x="1894" y="596"/>
                      </a:lnTo>
                      <a:cubicBezTo>
                        <a:pt x="2299" y="596"/>
                        <a:pt x="2299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3224964" y="2087171"/>
                  <a:ext cx="62842" cy="5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674" extrusionOk="0">
                      <a:moveTo>
                        <a:pt x="1470" y="1"/>
                      </a:moveTo>
                      <a:cubicBezTo>
                        <a:pt x="1401" y="1"/>
                        <a:pt x="1328" y="27"/>
                        <a:pt x="1263" y="90"/>
                      </a:cubicBezTo>
                      <a:lnTo>
                        <a:pt x="203" y="1150"/>
                      </a:lnTo>
                      <a:cubicBezTo>
                        <a:pt x="0" y="1340"/>
                        <a:pt x="143" y="1674"/>
                        <a:pt x="417" y="1674"/>
                      </a:cubicBezTo>
                      <a:cubicBezTo>
                        <a:pt x="501" y="1662"/>
                        <a:pt x="572" y="1638"/>
                        <a:pt x="631" y="1578"/>
                      </a:cubicBezTo>
                      <a:lnTo>
                        <a:pt x="1691" y="519"/>
                      </a:lnTo>
                      <a:cubicBezTo>
                        <a:pt x="1902" y="299"/>
                        <a:pt x="1703" y="1"/>
                        <a:pt x="1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2990636" y="2322093"/>
                  <a:ext cx="282309" cy="10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" h="3073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65"/>
                      </a:cubicBezTo>
                      <a:lnTo>
                        <a:pt x="0" y="2608"/>
                      </a:lnTo>
                      <a:cubicBezTo>
                        <a:pt x="0" y="2870"/>
                        <a:pt x="203" y="3073"/>
                        <a:pt x="465" y="3073"/>
                      </a:cubicBezTo>
                      <a:lnTo>
                        <a:pt x="8085" y="3073"/>
                      </a:lnTo>
                      <a:cubicBezTo>
                        <a:pt x="8347" y="3073"/>
                        <a:pt x="8549" y="2870"/>
                        <a:pt x="8549" y="2608"/>
                      </a:cubicBezTo>
                      <a:lnTo>
                        <a:pt x="8549" y="465"/>
                      </a:lnTo>
                      <a:cubicBezTo>
                        <a:pt x="8549" y="203"/>
                        <a:pt x="8347" y="1"/>
                        <a:pt x="80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7" name="Google Shape;1317;p26"/>
            <p:cNvGrpSpPr/>
            <p:nvPr/>
          </p:nvGrpSpPr>
          <p:grpSpPr>
            <a:xfrm>
              <a:off x="6309368" y="1361983"/>
              <a:ext cx="1438645" cy="1479441"/>
              <a:chOff x="6309368" y="1361983"/>
              <a:chExt cx="1438645" cy="1479441"/>
            </a:xfrm>
          </p:grpSpPr>
          <p:grpSp>
            <p:nvGrpSpPr>
              <p:cNvPr id="1318" name="Google Shape;1318;p26"/>
              <p:cNvGrpSpPr/>
              <p:nvPr/>
            </p:nvGrpSpPr>
            <p:grpSpPr>
              <a:xfrm>
                <a:off x="6401368" y="1361983"/>
                <a:ext cx="349939" cy="294924"/>
                <a:chOff x="5944168" y="980983"/>
                <a:chExt cx="349939" cy="294924"/>
              </a:xfrm>
            </p:grpSpPr>
            <p:sp>
              <p:nvSpPr>
                <p:cNvPr id="1319" name="Google Shape;1319;p26"/>
                <p:cNvSpPr/>
                <p:nvPr/>
              </p:nvSpPr>
              <p:spPr>
                <a:xfrm>
                  <a:off x="5944168" y="980983"/>
                  <a:ext cx="349939" cy="29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7" h="8931" extrusionOk="0">
                      <a:moveTo>
                        <a:pt x="5298" y="453"/>
                      </a:moveTo>
                      <a:cubicBezTo>
                        <a:pt x="5656" y="453"/>
                        <a:pt x="5989" y="644"/>
                        <a:pt x="6168" y="965"/>
                      </a:cubicBezTo>
                      <a:lnTo>
                        <a:pt x="9632" y="6966"/>
                      </a:lnTo>
                      <a:cubicBezTo>
                        <a:pt x="10013" y="7633"/>
                        <a:pt x="9537" y="8466"/>
                        <a:pt x="8763" y="8466"/>
                      </a:cubicBezTo>
                      <a:lnTo>
                        <a:pt x="1822" y="8466"/>
                      </a:lnTo>
                      <a:cubicBezTo>
                        <a:pt x="1060" y="8466"/>
                        <a:pt x="572" y="7633"/>
                        <a:pt x="964" y="6966"/>
                      </a:cubicBezTo>
                      <a:lnTo>
                        <a:pt x="4429" y="953"/>
                      </a:lnTo>
                      <a:cubicBezTo>
                        <a:pt x="4608" y="644"/>
                        <a:pt x="4941" y="453"/>
                        <a:pt x="5298" y="453"/>
                      </a:cubicBezTo>
                      <a:close/>
                      <a:moveTo>
                        <a:pt x="5267" y="0"/>
                      </a:moveTo>
                      <a:cubicBezTo>
                        <a:pt x="4755" y="0"/>
                        <a:pt x="4281" y="284"/>
                        <a:pt x="4036" y="727"/>
                      </a:cubicBezTo>
                      <a:lnTo>
                        <a:pt x="560" y="6728"/>
                      </a:lnTo>
                      <a:cubicBezTo>
                        <a:pt x="0" y="7704"/>
                        <a:pt x="703" y="8930"/>
                        <a:pt x="1834" y="8930"/>
                      </a:cubicBezTo>
                      <a:lnTo>
                        <a:pt x="8763" y="8930"/>
                      </a:lnTo>
                      <a:cubicBezTo>
                        <a:pt x="9894" y="8930"/>
                        <a:pt x="10597" y="7704"/>
                        <a:pt x="10037" y="6728"/>
                      </a:cubicBezTo>
                      <a:lnTo>
                        <a:pt x="6560" y="727"/>
                      </a:lnTo>
                      <a:cubicBezTo>
                        <a:pt x="6315" y="284"/>
                        <a:pt x="5842" y="0"/>
                        <a:pt x="5330" y="0"/>
                      </a:cubicBezTo>
                      <a:cubicBezTo>
                        <a:pt x="5319" y="0"/>
                        <a:pt x="5309" y="0"/>
                        <a:pt x="5298" y="1"/>
                      </a:cubicBezTo>
                      <a:cubicBezTo>
                        <a:pt x="5288" y="0"/>
                        <a:pt x="5277" y="0"/>
                        <a:pt x="52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6073517" y="1029724"/>
                  <a:ext cx="96756" cy="13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4109" extrusionOk="0">
                      <a:moveTo>
                        <a:pt x="1381" y="1"/>
                      </a:moveTo>
                      <a:cubicBezTo>
                        <a:pt x="0" y="1"/>
                        <a:pt x="1381" y="4109"/>
                        <a:pt x="1381" y="4109"/>
                      </a:cubicBezTo>
                      <a:cubicBezTo>
                        <a:pt x="1381" y="4109"/>
                        <a:pt x="2929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6093958" y="1176014"/>
                  <a:ext cx="50756" cy="5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36" extrusionOk="0">
                      <a:moveTo>
                        <a:pt x="762" y="0"/>
                      </a:moveTo>
                      <a:cubicBezTo>
                        <a:pt x="346" y="0"/>
                        <a:pt x="0" y="345"/>
                        <a:pt x="0" y="762"/>
                      </a:cubicBezTo>
                      <a:cubicBezTo>
                        <a:pt x="0" y="1191"/>
                        <a:pt x="346" y="1536"/>
                        <a:pt x="762" y="1536"/>
                      </a:cubicBezTo>
                      <a:cubicBezTo>
                        <a:pt x="1191" y="1536"/>
                        <a:pt x="1536" y="1191"/>
                        <a:pt x="1536" y="762"/>
                      </a:cubicBezTo>
                      <a:cubicBezTo>
                        <a:pt x="1536" y="345"/>
                        <a:pt x="1191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" name="Google Shape;1322;p26"/>
              <p:cNvSpPr/>
              <p:nvPr/>
            </p:nvSpPr>
            <p:spPr>
              <a:xfrm>
                <a:off x="7522700" y="1860128"/>
                <a:ext cx="225313" cy="360969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10931" extrusionOk="0">
                    <a:moveTo>
                      <a:pt x="3418" y="691"/>
                    </a:moveTo>
                    <a:cubicBezTo>
                      <a:pt x="4537" y="691"/>
                      <a:pt x="5442" y="1596"/>
                      <a:pt x="5442" y="2715"/>
                    </a:cubicBezTo>
                    <a:lnTo>
                      <a:pt x="5442" y="5180"/>
                    </a:lnTo>
                    <a:lnTo>
                      <a:pt x="1394" y="5180"/>
                    </a:lnTo>
                    <a:lnTo>
                      <a:pt x="1394" y="2715"/>
                    </a:lnTo>
                    <a:cubicBezTo>
                      <a:pt x="1394" y="1596"/>
                      <a:pt x="2298" y="691"/>
                      <a:pt x="3418" y="691"/>
                    </a:cubicBezTo>
                    <a:close/>
                    <a:moveTo>
                      <a:pt x="3418" y="6466"/>
                    </a:moveTo>
                    <a:cubicBezTo>
                      <a:pt x="4442" y="6466"/>
                      <a:pt x="4715" y="7883"/>
                      <a:pt x="3775" y="8276"/>
                    </a:cubicBezTo>
                    <a:lnTo>
                      <a:pt x="3775" y="9276"/>
                    </a:lnTo>
                    <a:cubicBezTo>
                      <a:pt x="3775" y="9514"/>
                      <a:pt x="3596" y="9633"/>
                      <a:pt x="3418" y="9633"/>
                    </a:cubicBezTo>
                    <a:cubicBezTo>
                      <a:pt x="3239" y="9633"/>
                      <a:pt x="3060" y="9514"/>
                      <a:pt x="3060" y="9276"/>
                    </a:cubicBezTo>
                    <a:lnTo>
                      <a:pt x="3060" y="8276"/>
                    </a:lnTo>
                    <a:cubicBezTo>
                      <a:pt x="2108" y="7883"/>
                      <a:pt x="2394" y="6466"/>
                      <a:pt x="3418" y="6466"/>
                    </a:cubicBezTo>
                    <a:close/>
                    <a:moveTo>
                      <a:pt x="3418" y="1"/>
                    </a:moveTo>
                    <a:cubicBezTo>
                      <a:pt x="1917" y="1"/>
                      <a:pt x="703" y="1215"/>
                      <a:pt x="703" y="2715"/>
                    </a:cubicBezTo>
                    <a:lnTo>
                      <a:pt x="703" y="5180"/>
                    </a:lnTo>
                    <a:lnTo>
                      <a:pt x="584" y="5180"/>
                    </a:lnTo>
                    <a:cubicBezTo>
                      <a:pt x="262" y="5180"/>
                      <a:pt x="1" y="5442"/>
                      <a:pt x="1" y="5763"/>
                    </a:cubicBezTo>
                    <a:lnTo>
                      <a:pt x="1" y="10347"/>
                    </a:lnTo>
                    <a:cubicBezTo>
                      <a:pt x="1" y="10669"/>
                      <a:pt x="262" y="10931"/>
                      <a:pt x="584" y="10931"/>
                    </a:cubicBezTo>
                    <a:lnTo>
                      <a:pt x="6239" y="10931"/>
                    </a:lnTo>
                    <a:cubicBezTo>
                      <a:pt x="6561" y="10931"/>
                      <a:pt x="6823" y="10669"/>
                      <a:pt x="6823" y="10347"/>
                    </a:cubicBezTo>
                    <a:lnTo>
                      <a:pt x="6823" y="5763"/>
                    </a:lnTo>
                    <a:cubicBezTo>
                      <a:pt x="6823" y="5442"/>
                      <a:pt x="6561" y="5180"/>
                      <a:pt x="6239" y="5180"/>
                    </a:cubicBezTo>
                    <a:lnTo>
                      <a:pt x="6132" y="5180"/>
                    </a:lnTo>
                    <a:lnTo>
                      <a:pt x="6132" y="2715"/>
                    </a:lnTo>
                    <a:cubicBezTo>
                      <a:pt x="6132" y="1215"/>
                      <a:pt x="4918" y="1"/>
                      <a:pt x="3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6309368" y="2445848"/>
                <a:ext cx="393727" cy="395577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1979" extrusionOk="0">
                    <a:moveTo>
                      <a:pt x="3965" y="516"/>
                    </a:moveTo>
                    <a:cubicBezTo>
                      <a:pt x="3417" y="1004"/>
                      <a:pt x="3012" y="1635"/>
                      <a:pt x="2774" y="2350"/>
                    </a:cubicBezTo>
                    <a:lnTo>
                      <a:pt x="1512" y="2350"/>
                    </a:lnTo>
                    <a:cubicBezTo>
                      <a:pt x="2096" y="1469"/>
                      <a:pt x="2953" y="826"/>
                      <a:pt x="3953" y="516"/>
                    </a:cubicBezTo>
                    <a:close/>
                    <a:moveTo>
                      <a:pt x="5120" y="326"/>
                    </a:moveTo>
                    <a:lnTo>
                      <a:pt x="5120" y="2350"/>
                    </a:lnTo>
                    <a:lnTo>
                      <a:pt x="3119" y="2350"/>
                    </a:lnTo>
                    <a:cubicBezTo>
                      <a:pt x="3548" y="1195"/>
                      <a:pt x="4286" y="421"/>
                      <a:pt x="5120" y="326"/>
                    </a:cubicBezTo>
                    <a:close/>
                    <a:moveTo>
                      <a:pt x="5441" y="337"/>
                    </a:moveTo>
                    <a:cubicBezTo>
                      <a:pt x="6275" y="433"/>
                      <a:pt x="7001" y="1207"/>
                      <a:pt x="7441" y="2350"/>
                    </a:cubicBezTo>
                    <a:lnTo>
                      <a:pt x="5441" y="2350"/>
                    </a:lnTo>
                    <a:lnTo>
                      <a:pt x="5441" y="337"/>
                    </a:lnTo>
                    <a:close/>
                    <a:moveTo>
                      <a:pt x="6584" y="516"/>
                    </a:moveTo>
                    <a:lnTo>
                      <a:pt x="6584" y="516"/>
                    </a:lnTo>
                    <a:cubicBezTo>
                      <a:pt x="7596" y="826"/>
                      <a:pt x="8465" y="1469"/>
                      <a:pt x="9037" y="2350"/>
                    </a:cubicBezTo>
                    <a:lnTo>
                      <a:pt x="7775" y="2350"/>
                    </a:lnTo>
                    <a:cubicBezTo>
                      <a:pt x="7549" y="1647"/>
                      <a:pt x="7144" y="1016"/>
                      <a:pt x="6584" y="516"/>
                    </a:cubicBezTo>
                    <a:close/>
                    <a:moveTo>
                      <a:pt x="2667" y="2671"/>
                    </a:moveTo>
                    <a:cubicBezTo>
                      <a:pt x="2477" y="3326"/>
                      <a:pt x="2369" y="3993"/>
                      <a:pt x="2357" y="4683"/>
                    </a:cubicBezTo>
                    <a:lnTo>
                      <a:pt x="762" y="4683"/>
                    </a:lnTo>
                    <a:cubicBezTo>
                      <a:pt x="774" y="3981"/>
                      <a:pt x="964" y="3290"/>
                      <a:pt x="1298" y="2671"/>
                    </a:cubicBezTo>
                    <a:close/>
                    <a:moveTo>
                      <a:pt x="7560" y="2671"/>
                    </a:moveTo>
                    <a:cubicBezTo>
                      <a:pt x="7751" y="3326"/>
                      <a:pt x="7858" y="4005"/>
                      <a:pt x="7870" y="4683"/>
                    </a:cubicBezTo>
                    <a:lnTo>
                      <a:pt x="5441" y="4683"/>
                    </a:lnTo>
                    <a:lnTo>
                      <a:pt x="5441" y="2671"/>
                    </a:lnTo>
                    <a:close/>
                    <a:moveTo>
                      <a:pt x="9239" y="2671"/>
                    </a:moveTo>
                    <a:cubicBezTo>
                      <a:pt x="9583" y="3287"/>
                      <a:pt x="9761" y="3973"/>
                      <a:pt x="9787" y="4683"/>
                    </a:cubicBezTo>
                    <a:lnTo>
                      <a:pt x="8192" y="4683"/>
                    </a:lnTo>
                    <a:cubicBezTo>
                      <a:pt x="8180" y="4005"/>
                      <a:pt x="8084" y="3326"/>
                      <a:pt x="7882" y="2671"/>
                    </a:cubicBezTo>
                    <a:close/>
                    <a:moveTo>
                      <a:pt x="5108" y="2671"/>
                    </a:moveTo>
                    <a:lnTo>
                      <a:pt x="5108" y="4695"/>
                    </a:lnTo>
                    <a:lnTo>
                      <a:pt x="2679" y="4683"/>
                    </a:lnTo>
                    <a:cubicBezTo>
                      <a:pt x="2691" y="4005"/>
                      <a:pt x="2798" y="3326"/>
                      <a:pt x="2988" y="2671"/>
                    </a:cubicBezTo>
                    <a:close/>
                    <a:moveTo>
                      <a:pt x="9787" y="5017"/>
                    </a:moveTo>
                    <a:cubicBezTo>
                      <a:pt x="9775" y="5326"/>
                      <a:pt x="9727" y="5648"/>
                      <a:pt x="9656" y="5945"/>
                    </a:cubicBezTo>
                    <a:cubicBezTo>
                      <a:pt x="9251" y="5540"/>
                      <a:pt x="8739" y="5255"/>
                      <a:pt x="8180" y="5148"/>
                    </a:cubicBezTo>
                    <a:lnTo>
                      <a:pt x="8192" y="5148"/>
                    </a:lnTo>
                    <a:lnTo>
                      <a:pt x="8192" y="5017"/>
                    </a:lnTo>
                    <a:close/>
                    <a:moveTo>
                      <a:pt x="7870" y="5017"/>
                    </a:moveTo>
                    <a:lnTo>
                      <a:pt x="7870" y="5112"/>
                    </a:lnTo>
                    <a:cubicBezTo>
                      <a:pt x="7811" y="5112"/>
                      <a:pt x="7739" y="5100"/>
                      <a:pt x="7668" y="5100"/>
                    </a:cubicBezTo>
                    <a:cubicBezTo>
                      <a:pt x="6798" y="5100"/>
                      <a:pt x="5965" y="5517"/>
                      <a:pt x="5441" y="6219"/>
                    </a:cubicBezTo>
                    <a:lnTo>
                      <a:pt x="5441" y="5017"/>
                    </a:lnTo>
                    <a:close/>
                    <a:moveTo>
                      <a:pt x="2357" y="5005"/>
                    </a:moveTo>
                    <a:cubicBezTo>
                      <a:pt x="2369" y="5683"/>
                      <a:pt x="2477" y="6362"/>
                      <a:pt x="2667" y="7017"/>
                    </a:cubicBezTo>
                    <a:lnTo>
                      <a:pt x="1310" y="7017"/>
                    </a:lnTo>
                    <a:cubicBezTo>
                      <a:pt x="964" y="6398"/>
                      <a:pt x="774" y="5719"/>
                      <a:pt x="750" y="5017"/>
                    </a:cubicBezTo>
                    <a:lnTo>
                      <a:pt x="762" y="5005"/>
                    </a:lnTo>
                    <a:close/>
                    <a:moveTo>
                      <a:pt x="5108" y="5017"/>
                    </a:moveTo>
                    <a:lnTo>
                      <a:pt x="5108" y="6779"/>
                    </a:lnTo>
                    <a:cubicBezTo>
                      <a:pt x="5072" y="6862"/>
                      <a:pt x="5048" y="6945"/>
                      <a:pt x="5024" y="7029"/>
                    </a:cubicBezTo>
                    <a:lnTo>
                      <a:pt x="2988" y="7029"/>
                    </a:lnTo>
                    <a:cubicBezTo>
                      <a:pt x="2798" y="6374"/>
                      <a:pt x="2691" y="5695"/>
                      <a:pt x="2679" y="5017"/>
                    </a:cubicBezTo>
                    <a:close/>
                    <a:moveTo>
                      <a:pt x="5165" y="9099"/>
                    </a:moveTo>
                    <a:cubicBezTo>
                      <a:pt x="5178" y="9123"/>
                      <a:pt x="5190" y="9148"/>
                      <a:pt x="5203" y="9172"/>
                    </a:cubicBezTo>
                    <a:cubicBezTo>
                      <a:pt x="5189" y="9149"/>
                      <a:pt x="5177" y="9124"/>
                      <a:pt x="5165" y="9099"/>
                    </a:cubicBezTo>
                    <a:close/>
                    <a:moveTo>
                      <a:pt x="2774" y="7350"/>
                    </a:moveTo>
                    <a:cubicBezTo>
                      <a:pt x="3000" y="8053"/>
                      <a:pt x="3417" y="8684"/>
                      <a:pt x="3965" y="9184"/>
                    </a:cubicBezTo>
                    <a:cubicBezTo>
                      <a:pt x="2953" y="8874"/>
                      <a:pt x="2084" y="8231"/>
                      <a:pt x="1500" y="7350"/>
                    </a:cubicBezTo>
                    <a:close/>
                    <a:moveTo>
                      <a:pt x="4941" y="7350"/>
                    </a:moveTo>
                    <a:cubicBezTo>
                      <a:pt x="4823" y="7910"/>
                      <a:pt x="4889" y="8489"/>
                      <a:pt x="5123" y="9008"/>
                    </a:cubicBezTo>
                    <a:lnTo>
                      <a:pt x="5123" y="9008"/>
                    </a:lnTo>
                    <a:cubicBezTo>
                      <a:pt x="5118" y="8999"/>
                      <a:pt x="5113" y="8990"/>
                      <a:pt x="5108" y="8981"/>
                    </a:cubicBezTo>
                    <a:lnTo>
                      <a:pt x="5108" y="9362"/>
                    </a:lnTo>
                    <a:cubicBezTo>
                      <a:pt x="4274" y="9267"/>
                      <a:pt x="3536" y="8493"/>
                      <a:pt x="3096" y="7350"/>
                    </a:cubicBezTo>
                    <a:close/>
                    <a:moveTo>
                      <a:pt x="5289" y="9328"/>
                    </a:moveTo>
                    <a:lnTo>
                      <a:pt x="5322" y="9374"/>
                    </a:lnTo>
                    <a:cubicBezTo>
                      <a:pt x="5308" y="9360"/>
                      <a:pt x="5298" y="9345"/>
                      <a:pt x="5289" y="9328"/>
                    </a:cubicBezTo>
                    <a:close/>
                    <a:moveTo>
                      <a:pt x="7643" y="5802"/>
                    </a:moveTo>
                    <a:cubicBezTo>
                      <a:pt x="8708" y="5802"/>
                      <a:pt x="9727" y="6625"/>
                      <a:pt x="9727" y="7874"/>
                    </a:cubicBezTo>
                    <a:cubicBezTo>
                      <a:pt x="9739" y="9017"/>
                      <a:pt x="8811" y="9958"/>
                      <a:pt x="7656" y="9958"/>
                    </a:cubicBezTo>
                    <a:lnTo>
                      <a:pt x="7656" y="9946"/>
                    </a:lnTo>
                    <a:cubicBezTo>
                      <a:pt x="5810" y="9946"/>
                      <a:pt x="4893" y="7719"/>
                      <a:pt x="6191" y="6410"/>
                    </a:cubicBezTo>
                    <a:cubicBezTo>
                      <a:pt x="6615" y="5990"/>
                      <a:pt x="7134" y="5802"/>
                      <a:pt x="7643" y="5802"/>
                    </a:cubicBezTo>
                    <a:close/>
                    <a:moveTo>
                      <a:pt x="5266" y="1"/>
                    </a:moveTo>
                    <a:cubicBezTo>
                      <a:pt x="4250" y="1"/>
                      <a:pt x="3237" y="319"/>
                      <a:pt x="2381" y="957"/>
                    </a:cubicBezTo>
                    <a:cubicBezTo>
                      <a:pt x="691" y="2207"/>
                      <a:pt x="0" y="4386"/>
                      <a:pt x="667" y="6374"/>
                    </a:cubicBezTo>
                    <a:cubicBezTo>
                      <a:pt x="1322" y="8362"/>
                      <a:pt x="3179" y="9708"/>
                      <a:pt x="5274" y="9708"/>
                    </a:cubicBezTo>
                    <a:cubicBezTo>
                      <a:pt x="5370" y="9708"/>
                      <a:pt x="5465" y="9696"/>
                      <a:pt x="5560" y="9684"/>
                    </a:cubicBezTo>
                    <a:cubicBezTo>
                      <a:pt x="6107" y="10329"/>
                      <a:pt x="6886" y="10660"/>
                      <a:pt x="7669" y="10660"/>
                    </a:cubicBezTo>
                    <a:cubicBezTo>
                      <a:pt x="8316" y="10660"/>
                      <a:pt x="8966" y="10433"/>
                      <a:pt x="9489" y="9970"/>
                    </a:cubicBezTo>
                    <a:lnTo>
                      <a:pt x="9858" y="10339"/>
                    </a:lnTo>
                    <a:cubicBezTo>
                      <a:pt x="9823" y="10458"/>
                      <a:pt x="9858" y="10601"/>
                      <a:pt x="9954" y="10684"/>
                    </a:cubicBezTo>
                    <a:lnTo>
                      <a:pt x="11120" y="11851"/>
                    </a:lnTo>
                    <a:cubicBezTo>
                      <a:pt x="11200" y="11941"/>
                      <a:pt x="11292" y="11979"/>
                      <a:pt x="11381" y="11979"/>
                    </a:cubicBezTo>
                    <a:cubicBezTo>
                      <a:pt x="11667" y="11979"/>
                      <a:pt x="11923" y="11593"/>
                      <a:pt x="11632" y="11339"/>
                    </a:cubicBezTo>
                    <a:lnTo>
                      <a:pt x="10466" y="10172"/>
                    </a:lnTo>
                    <a:cubicBezTo>
                      <a:pt x="10404" y="10101"/>
                      <a:pt x="10308" y="10063"/>
                      <a:pt x="10215" y="10063"/>
                    </a:cubicBezTo>
                    <a:cubicBezTo>
                      <a:pt x="10183" y="10063"/>
                      <a:pt x="10151" y="10068"/>
                      <a:pt x="10120" y="10077"/>
                    </a:cubicBezTo>
                    <a:lnTo>
                      <a:pt x="9751" y="9708"/>
                    </a:lnTo>
                    <a:cubicBezTo>
                      <a:pt x="10608" y="8743"/>
                      <a:pt x="10680" y="7303"/>
                      <a:pt x="9918" y="6255"/>
                    </a:cubicBezTo>
                    <a:cubicBezTo>
                      <a:pt x="10525" y="4255"/>
                      <a:pt x="9775" y="2088"/>
                      <a:pt x="8061" y="885"/>
                    </a:cubicBezTo>
                    <a:cubicBezTo>
                      <a:pt x="7220" y="296"/>
                      <a:pt x="6242" y="1"/>
                      <a:pt x="5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26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avLst/>
                <a:gdLst/>
                <a:ahLst/>
                <a:cxnLst/>
                <a:rect l="l" t="t" r="r" b="b"/>
                <a:pathLst>
                  <a:path w="74761" h="4477" extrusionOk="0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avLst/>
                <a:gdLst/>
                <a:ahLst/>
                <a:cxnLst/>
                <a:rect l="l" t="t" r="r" b="b"/>
                <a:pathLst>
                  <a:path w="65367" h="2239" extrusionOk="0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avLst/>
                <a:gdLst/>
                <a:ahLst/>
                <a:cxnLst/>
                <a:rect l="l" t="t" r="r" b="b"/>
                <a:pathLst>
                  <a:path w="58818" h="40494" extrusionOk="0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38661" extrusionOk="0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91" h="38042" extrusionOk="0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79" h="38042" extrusionOk="0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avLst/>
                <a:gdLst/>
                <a:ahLst/>
                <a:cxnLst/>
                <a:rect l="l" t="t" r="r" b="b"/>
                <a:pathLst>
                  <a:path w="30338" h="29910" extrusionOk="0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26100" extrusionOk="0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4415491" y="1739339"/>
                <a:ext cx="293339" cy="373551"/>
              </a:xfrm>
              <a:custGeom>
                <a:avLst/>
                <a:gdLst/>
                <a:ahLst/>
                <a:cxnLst/>
                <a:rect l="l" t="t" r="r" b="b"/>
                <a:pathLst>
                  <a:path w="8883" h="11312" extrusionOk="0">
                    <a:moveTo>
                      <a:pt x="4442" y="0"/>
                    </a:moveTo>
                    <a:cubicBezTo>
                      <a:pt x="1989" y="0"/>
                      <a:pt x="1" y="1989"/>
                      <a:pt x="1" y="4441"/>
                    </a:cubicBezTo>
                    <a:lnTo>
                      <a:pt x="1" y="10752"/>
                    </a:lnTo>
                    <a:cubicBezTo>
                      <a:pt x="1" y="11061"/>
                      <a:pt x="251" y="11311"/>
                      <a:pt x="572" y="11311"/>
                    </a:cubicBezTo>
                    <a:cubicBezTo>
                      <a:pt x="882" y="11311"/>
                      <a:pt x="1132" y="11061"/>
                      <a:pt x="1132" y="10752"/>
                    </a:cubicBezTo>
                    <a:lnTo>
                      <a:pt x="1132" y="4441"/>
                    </a:lnTo>
                    <a:cubicBezTo>
                      <a:pt x="1132" y="2608"/>
                      <a:pt x="2620" y="1132"/>
                      <a:pt x="4442" y="1132"/>
                    </a:cubicBezTo>
                    <a:cubicBezTo>
                      <a:pt x="6275" y="1132"/>
                      <a:pt x="7752" y="2608"/>
                      <a:pt x="7752" y="4441"/>
                    </a:cubicBezTo>
                    <a:lnTo>
                      <a:pt x="7752" y="6335"/>
                    </a:lnTo>
                    <a:cubicBezTo>
                      <a:pt x="7752" y="6710"/>
                      <a:pt x="8034" y="6897"/>
                      <a:pt x="8317" y="6897"/>
                    </a:cubicBezTo>
                    <a:cubicBezTo>
                      <a:pt x="8600" y="6897"/>
                      <a:pt x="8883" y="6710"/>
                      <a:pt x="8883" y="6335"/>
                    </a:cubicBezTo>
                    <a:lnTo>
                      <a:pt x="8883" y="4441"/>
                    </a:lnTo>
                    <a:cubicBezTo>
                      <a:pt x="8883" y="1989"/>
                      <a:pt x="6894" y="0"/>
                      <a:pt x="4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4671448" y="1902107"/>
                <a:ext cx="37381" cy="6452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954" extrusionOk="0">
                    <a:moveTo>
                      <a:pt x="1132" y="1"/>
                    </a:moveTo>
                    <a:lnTo>
                      <a:pt x="1" y="846"/>
                    </a:lnTo>
                    <a:lnTo>
                      <a:pt x="1" y="1406"/>
                    </a:lnTo>
                    <a:cubicBezTo>
                      <a:pt x="1" y="1703"/>
                      <a:pt x="262" y="1953"/>
                      <a:pt x="572" y="1953"/>
                    </a:cubicBezTo>
                    <a:cubicBezTo>
                      <a:pt x="882" y="1953"/>
                      <a:pt x="1132" y="1703"/>
                      <a:pt x="1132" y="1394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620" y="1"/>
                    </a:moveTo>
                    <a:cubicBezTo>
                      <a:pt x="286" y="1"/>
                      <a:pt x="1" y="275"/>
                      <a:pt x="1" y="608"/>
                    </a:cubicBezTo>
                    <a:lnTo>
                      <a:pt x="1" y="8787"/>
                    </a:lnTo>
                    <a:cubicBezTo>
                      <a:pt x="1" y="9121"/>
                      <a:pt x="286" y="9395"/>
                      <a:pt x="620" y="9395"/>
                    </a:cubicBezTo>
                    <a:lnTo>
                      <a:pt x="10550" y="9395"/>
                    </a:lnTo>
                    <a:cubicBezTo>
                      <a:pt x="10895" y="9395"/>
                      <a:pt x="11169" y="9121"/>
                      <a:pt x="11169" y="8787"/>
                    </a:cubicBezTo>
                    <a:lnTo>
                      <a:pt x="11169" y="608"/>
                    </a:lnTo>
                    <a:cubicBezTo>
                      <a:pt x="11169" y="275"/>
                      <a:pt x="10895" y="1"/>
                      <a:pt x="10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5263" y="1"/>
                    </a:moveTo>
                    <a:lnTo>
                      <a:pt x="1" y="3906"/>
                    </a:lnTo>
                    <a:lnTo>
                      <a:pt x="1" y="8442"/>
                    </a:lnTo>
                    <a:cubicBezTo>
                      <a:pt x="1" y="8966"/>
                      <a:pt x="429" y="9395"/>
                      <a:pt x="965" y="9395"/>
                    </a:cubicBezTo>
                    <a:lnTo>
                      <a:pt x="10216" y="9395"/>
                    </a:lnTo>
                    <a:cubicBezTo>
                      <a:pt x="10740" y="9395"/>
                      <a:pt x="11169" y="8966"/>
                      <a:pt x="11169" y="8442"/>
                    </a:cubicBezTo>
                    <a:lnTo>
                      <a:pt x="11169" y="953"/>
                    </a:lnTo>
                    <a:cubicBezTo>
                      <a:pt x="11169" y="417"/>
                      <a:pt x="10740" y="1"/>
                      <a:pt x="10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4500425" y="2088916"/>
                <a:ext cx="1124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5173" extrusionOk="0">
                    <a:moveTo>
                      <a:pt x="1864" y="1"/>
                    </a:moveTo>
                    <a:cubicBezTo>
                      <a:pt x="1577" y="1"/>
                      <a:pt x="1283" y="82"/>
                      <a:pt x="1012" y="261"/>
                    </a:cubicBezTo>
                    <a:cubicBezTo>
                      <a:pt x="0" y="940"/>
                      <a:pt x="155" y="2487"/>
                      <a:pt x="1286" y="2952"/>
                    </a:cubicBezTo>
                    <a:lnTo>
                      <a:pt x="1286" y="4583"/>
                    </a:lnTo>
                    <a:cubicBezTo>
                      <a:pt x="1286" y="4976"/>
                      <a:pt x="1578" y="5172"/>
                      <a:pt x="1870" y="5172"/>
                    </a:cubicBezTo>
                    <a:cubicBezTo>
                      <a:pt x="2161" y="5172"/>
                      <a:pt x="2453" y="4976"/>
                      <a:pt x="2453" y="4583"/>
                    </a:cubicBezTo>
                    <a:lnTo>
                      <a:pt x="2453" y="2952"/>
                    </a:lnTo>
                    <a:cubicBezTo>
                      <a:pt x="3025" y="2714"/>
                      <a:pt x="3406" y="2154"/>
                      <a:pt x="3406" y="1535"/>
                    </a:cubicBezTo>
                    <a:cubicBezTo>
                      <a:pt x="3406" y="632"/>
                      <a:pt x="2664" y="1"/>
                      <a:pt x="18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8" name="Google Shape;1338;p26"/>
          <p:cNvGrpSpPr/>
          <p:nvPr/>
        </p:nvGrpSpPr>
        <p:grpSpPr>
          <a:xfrm>
            <a:off x="572030" y="3071200"/>
            <a:ext cx="2000457" cy="756900"/>
            <a:chOff x="572030" y="3071200"/>
            <a:chExt cx="2000457" cy="756900"/>
          </a:xfrm>
        </p:grpSpPr>
        <p:sp>
          <p:nvSpPr>
            <p:cNvPr id="1339" name="Google Shape;1339;p26"/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26"/>
            <p:cNvGrpSpPr/>
            <p:nvPr/>
          </p:nvGrpSpPr>
          <p:grpSpPr>
            <a:xfrm>
              <a:off x="572030" y="3199063"/>
              <a:ext cx="510569" cy="502769"/>
              <a:chOff x="572030" y="3199063"/>
              <a:chExt cx="510569" cy="502769"/>
            </a:xfrm>
          </p:grpSpPr>
          <p:sp>
            <p:nvSpPr>
              <p:cNvPr id="1341" name="Google Shape;1341;p26"/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053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84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4430" extrusionOk="0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94" fill="none" extrusionOk="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29" fill="none" extrusionOk="0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06" fill="none" extrusionOk="0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03" extrusionOk="0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116" extrusionOk="0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6" name="Google Shape;1356;p26"/>
          <p:cNvGrpSpPr/>
          <p:nvPr/>
        </p:nvGrpSpPr>
        <p:grpSpPr>
          <a:xfrm>
            <a:off x="564671" y="3957113"/>
            <a:ext cx="2007816" cy="756900"/>
            <a:chOff x="564671" y="3957113"/>
            <a:chExt cx="2007816" cy="756900"/>
          </a:xfrm>
        </p:grpSpPr>
        <p:sp>
          <p:nvSpPr>
            <p:cNvPr id="1357" name="Google Shape;1357;p26"/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26"/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1359" name="Google Shape;1359;p26"/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35" extrusionOk="0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824" extrusionOk="0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454" extrusionOk="0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6"/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120" extrusionOk="0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38" extrusionOk="0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910" extrusionOk="0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10" extrusionOk="0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668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02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3" extrusionOk="0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extrusionOk="0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6"/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21" extrusionOk="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698" extrusionOk="0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8" name="Google Shape;1378;p26"/>
          <p:cNvGrpSpPr/>
          <p:nvPr/>
        </p:nvGrpSpPr>
        <p:grpSpPr>
          <a:xfrm>
            <a:off x="3572040" y="3071200"/>
            <a:ext cx="1993647" cy="756900"/>
            <a:chOff x="3572040" y="3071200"/>
            <a:chExt cx="1993647" cy="756900"/>
          </a:xfrm>
        </p:grpSpPr>
        <p:sp>
          <p:nvSpPr>
            <p:cNvPr id="1379" name="Google Shape;1379;p26"/>
            <p:cNvSpPr/>
            <p:nvPr/>
          </p:nvSpPr>
          <p:spPr>
            <a:xfrm>
              <a:off x="38124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0" name="Google Shape;1380;p26"/>
            <p:cNvGrpSpPr/>
            <p:nvPr/>
          </p:nvGrpSpPr>
          <p:grpSpPr>
            <a:xfrm>
              <a:off x="3572040" y="3199063"/>
              <a:ext cx="513163" cy="502768"/>
              <a:chOff x="3860240" y="3318488"/>
              <a:chExt cx="513163" cy="502768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3860240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1"/>
                    </a:moveTo>
                    <a:cubicBezTo>
                      <a:pt x="3084" y="1"/>
                      <a:pt x="0" y="3096"/>
                      <a:pt x="0" y="6906"/>
                    </a:cubicBezTo>
                    <a:cubicBezTo>
                      <a:pt x="0" y="10716"/>
                      <a:pt x="3084" y="13800"/>
                      <a:pt x="6894" y="13800"/>
                    </a:cubicBezTo>
                    <a:cubicBezTo>
                      <a:pt x="10704" y="13800"/>
                      <a:pt x="13800" y="10716"/>
                      <a:pt x="13800" y="6906"/>
                    </a:cubicBezTo>
                    <a:cubicBezTo>
                      <a:pt x="13800" y="3096"/>
                      <a:pt x="10704" y="1"/>
                      <a:pt x="6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3950007" y="3406105"/>
                <a:ext cx="399091" cy="28719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883" extrusionOk="0">
                    <a:moveTo>
                      <a:pt x="120" y="1"/>
                    </a:moveTo>
                    <a:cubicBezTo>
                      <a:pt x="60" y="1"/>
                      <a:pt x="1" y="60"/>
                      <a:pt x="1" y="120"/>
                    </a:cubicBezTo>
                    <a:lnTo>
                      <a:pt x="1" y="7763"/>
                    </a:lnTo>
                    <a:cubicBezTo>
                      <a:pt x="1" y="7823"/>
                      <a:pt x="60" y="7883"/>
                      <a:pt x="120" y="7883"/>
                    </a:cubicBezTo>
                    <a:lnTo>
                      <a:pt x="10836" y="7883"/>
                    </a:lnTo>
                    <a:cubicBezTo>
                      <a:pt x="10895" y="7883"/>
                      <a:pt x="10955" y="7823"/>
                      <a:pt x="10955" y="7763"/>
                    </a:cubicBezTo>
                    <a:lnTo>
                      <a:pt x="10955" y="120"/>
                    </a:lnTo>
                    <a:cubicBezTo>
                      <a:pt x="10955" y="60"/>
                      <a:pt x="10895" y="1"/>
                      <a:pt x="10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3975180" y="3428656"/>
                <a:ext cx="337488" cy="24209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6645" extrusionOk="0">
                    <a:moveTo>
                      <a:pt x="120" y="1"/>
                    </a:moveTo>
                    <a:cubicBezTo>
                      <a:pt x="48" y="1"/>
                      <a:pt x="1" y="60"/>
                      <a:pt x="1" y="120"/>
                    </a:cubicBezTo>
                    <a:lnTo>
                      <a:pt x="1" y="6525"/>
                    </a:lnTo>
                    <a:cubicBezTo>
                      <a:pt x="1" y="6585"/>
                      <a:pt x="48" y="6644"/>
                      <a:pt x="120" y="6644"/>
                    </a:cubicBezTo>
                    <a:lnTo>
                      <a:pt x="9145" y="6644"/>
                    </a:lnTo>
                    <a:cubicBezTo>
                      <a:pt x="9216" y="6644"/>
                      <a:pt x="9264" y="6585"/>
                      <a:pt x="9264" y="6525"/>
                    </a:cubicBezTo>
                    <a:lnTo>
                      <a:pt x="9264" y="120"/>
                    </a:lnTo>
                    <a:cubicBezTo>
                      <a:pt x="9264" y="60"/>
                      <a:pt x="9216" y="1"/>
                      <a:pt x="91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4320875" y="3538424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6"/>
                      <a:pt x="132" y="619"/>
                      <a:pt x="310" y="619"/>
                    </a:cubicBezTo>
                    <a:cubicBezTo>
                      <a:pt x="477" y="619"/>
                      <a:pt x="620" y="476"/>
                      <a:pt x="620" y="310"/>
                    </a:cubicBezTo>
                    <a:cubicBezTo>
                      <a:pt x="620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3920097" y="3534926"/>
                <a:ext cx="148817" cy="267670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7347" extrusionOk="0">
                    <a:moveTo>
                      <a:pt x="239" y="1"/>
                    </a:moveTo>
                    <a:cubicBezTo>
                      <a:pt x="108" y="13"/>
                      <a:pt x="0" y="132"/>
                      <a:pt x="12" y="263"/>
                    </a:cubicBezTo>
                    <a:lnTo>
                      <a:pt x="12" y="7085"/>
                    </a:lnTo>
                    <a:cubicBezTo>
                      <a:pt x="0" y="7228"/>
                      <a:pt x="108" y="7347"/>
                      <a:pt x="239" y="7347"/>
                    </a:cubicBezTo>
                    <a:lnTo>
                      <a:pt x="3846" y="7347"/>
                    </a:lnTo>
                    <a:cubicBezTo>
                      <a:pt x="3977" y="7347"/>
                      <a:pt x="4084" y="7228"/>
                      <a:pt x="4072" y="7085"/>
                    </a:cubicBezTo>
                    <a:lnTo>
                      <a:pt x="4072" y="263"/>
                    </a:lnTo>
                    <a:cubicBezTo>
                      <a:pt x="4084" y="132"/>
                      <a:pt x="3977" y="13"/>
                      <a:pt x="3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3926181" y="3548369"/>
                <a:ext cx="136649" cy="224752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6169" extrusionOk="0">
                    <a:moveTo>
                      <a:pt x="60" y="1"/>
                    </a:moveTo>
                    <a:cubicBezTo>
                      <a:pt x="24" y="1"/>
                      <a:pt x="0" y="37"/>
                      <a:pt x="0" y="72"/>
                    </a:cubicBezTo>
                    <a:lnTo>
                      <a:pt x="0" y="6109"/>
                    </a:lnTo>
                    <a:cubicBezTo>
                      <a:pt x="0" y="6144"/>
                      <a:pt x="24" y="6168"/>
                      <a:pt x="60" y="6168"/>
                    </a:cubicBezTo>
                    <a:lnTo>
                      <a:pt x="3691" y="6168"/>
                    </a:lnTo>
                    <a:cubicBezTo>
                      <a:pt x="3727" y="6168"/>
                      <a:pt x="3751" y="6144"/>
                      <a:pt x="3751" y="6109"/>
                    </a:cubicBezTo>
                    <a:lnTo>
                      <a:pt x="3751" y="72"/>
                    </a:lnTo>
                    <a:cubicBezTo>
                      <a:pt x="3751" y="37"/>
                      <a:pt x="3727" y="1"/>
                      <a:pt x="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3983414" y="3776539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32" y="1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4203349" y="3337141"/>
                <a:ext cx="170055" cy="18311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026" extrusionOk="0">
                    <a:moveTo>
                      <a:pt x="2334" y="1"/>
                    </a:moveTo>
                    <a:lnTo>
                      <a:pt x="2191" y="215"/>
                    </a:lnTo>
                    <a:cubicBezTo>
                      <a:pt x="1905" y="560"/>
                      <a:pt x="1477" y="751"/>
                      <a:pt x="1036" y="763"/>
                    </a:cubicBezTo>
                    <a:cubicBezTo>
                      <a:pt x="810" y="751"/>
                      <a:pt x="596" y="715"/>
                      <a:pt x="393" y="632"/>
                    </a:cubicBezTo>
                    <a:lnTo>
                      <a:pt x="143" y="548"/>
                    </a:lnTo>
                    <a:lnTo>
                      <a:pt x="131" y="810"/>
                    </a:lnTo>
                    <a:cubicBezTo>
                      <a:pt x="119" y="905"/>
                      <a:pt x="0" y="3358"/>
                      <a:pt x="1060" y="4477"/>
                    </a:cubicBezTo>
                    <a:cubicBezTo>
                      <a:pt x="1384" y="4824"/>
                      <a:pt x="1832" y="5025"/>
                      <a:pt x="2305" y="5025"/>
                    </a:cubicBezTo>
                    <a:cubicBezTo>
                      <a:pt x="2319" y="5025"/>
                      <a:pt x="2332" y="5025"/>
                      <a:pt x="2346" y="5025"/>
                    </a:cubicBezTo>
                    <a:cubicBezTo>
                      <a:pt x="2359" y="5025"/>
                      <a:pt x="2372" y="5025"/>
                      <a:pt x="2386" y="5025"/>
                    </a:cubicBezTo>
                    <a:cubicBezTo>
                      <a:pt x="2848" y="5025"/>
                      <a:pt x="3295" y="4824"/>
                      <a:pt x="3608" y="4477"/>
                    </a:cubicBezTo>
                    <a:cubicBezTo>
                      <a:pt x="4667" y="3358"/>
                      <a:pt x="4536" y="905"/>
                      <a:pt x="4536" y="810"/>
                    </a:cubicBezTo>
                    <a:lnTo>
                      <a:pt x="4525" y="548"/>
                    </a:lnTo>
                    <a:lnTo>
                      <a:pt x="4275" y="632"/>
                    </a:lnTo>
                    <a:cubicBezTo>
                      <a:pt x="4072" y="715"/>
                      <a:pt x="3858" y="751"/>
                      <a:pt x="3632" y="763"/>
                    </a:cubicBezTo>
                    <a:cubicBezTo>
                      <a:pt x="3191" y="763"/>
                      <a:pt x="2762" y="560"/>
                      <a:pt x="2489" y="215"/>
                    </a:cubicBez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4207247" y="3349272"/>
                <a:ext cx="163134" cy="16401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4502" extrusionOk="0">
                    <a:moveTo>
                      <a:pt x="2239" y="1"/>
                    </a:moveTo>
                    <a:cubicBezTo>
                      <a:pt x="2239" y="1"/>
                      <a:pt x="1784" y="615"/>
                      <a:pt x="940" y="615"/>
                    </a:cubicBezTo>
                    <a:cubicBezTo>
                      <a:pt x="727" y="615"/>
                      <a:pt x="489" y="576"/>
                      <a:pt x="227" y="477"/>
                    </a:cubicBezTo>
                    <a:lnTo>
                      <a:pt x="227" y="477"/>
                    </a:lnTo>
                    <a:cubicBezTo>
                      <a:pt x="227" y="477"/>
                      <a:pt x="0" y="4501"/>
                      <a:pt x="2239" y="4501"/>
                    </a:cubicBezTo>
                    <a:cubicBezTo>
                      <a:pt x="4477" y="4501"/>
                      <a:pt x="4251" y="477"/>
                      <a:pt x="4251" y="477"/>
                    </a:cubicBezTo>
                    <a:lnTo>
                      <a:pt x="4251" y="477"/>
                    </a:lnTo>
                    <a:cubicBezTo>
                      <a:pt x="3989" y="576"/>
                      <a:pt x="3750" y="615"/>
                      <a:pt x="3537" y="615"/>
                    </a:cubicBezTo>
                    <a:cubicBezTo>
                      <a:pt x="2694" y="615"/>
                      <a:pt x="2239" y="1"/>
                      <a:pt x="2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4214169" y="3349272"/>
                <a:ext cx="74645" cy="7942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180" extrusionOk="0">
                    <a:moveTo>
                      <a:pt x="2049" y="1"/>
                    </a:moveTo>
                    <a:cubicBezTo>
                      <a:pt x="2049" y="1"/>
                      <a:pt x="1594" y="615"/>
                      <a:pt x="744" y="615"/>
                    </a:cubicBezTo>
                    <a:cubicBezTo>
                      <a:pt x="529" y="615"/>
                      <a:pt x="289" y="576"/>
                      <a:pt x="25" y="477"/>
                    </a:cubicBezTo>
                    <a:lnTo>
                      <a:pt x="25" y="477"/>
                    </a:lnTo>
                    <a:cubicBezTo>
                      <a:pt x="1" y="1049"/>
                      <a:pt x="37" y="1620"/>
                      <a:pt x="132" y="2180"/>
                    </a:cubicBezTo>
                    <a:lnTo>
                      <a:pt x="2049" y="2180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4288779" y="3428656"/>
                <a:ext cx="69436" cy="84633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323" extrusionOk="0">
                    <a:moveTo>
                      <a:pt x="1" y="1"/>
                    </a:moveTo>
                    <a:lnTo>
                      <a:pt x="1" y="2322"/>
                    </a:lnTo>
                    <a:cubicBezTo>
                      <a:pt x="1227" y="2322"/>
                      <a:pt x="1715" y="1096"/>
                      <a:pt x="1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3861953" y="3618645"/>
                <a:ext cx="138835" cy="149264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097" extrusionOk="0">
                    <a:moveTo>
                      <a:pt x="1906" y="1"/>
                    </a:moveTo>
                    <a:lnTo>
                      <a:pt x="1775" y="167"/>
                    </a:lnTo>
                    <a:cubicBezTo>
                      <a:pt x="1549" y="453"/>
                      <a:pt x="1204" y="620"/>
                      <a:pt x="846" y="620"/>
                    </a:cubicBezTo>
                    <a:cubicBezTo>
                      <a:pt x="668" y="620"/>
                      <a:pt x="489" y="584"/>
                      <a:pt x="322" y="513"/>
                    </a:cubicBezTo>
                    <a:lnTo>
                      <a:pt x="120" y="441"/>
                    </a:lnTo>
                    <a:lnTo>
                      <a:pt x="108" y="656"/>
                    </a:lnTo>
                    <a:cubicBezTo>
                      <a:pt x="108" y="739"/>
                      <a:pt x="1" y="2739"/>
                      <a:pt x="870" y="3644"/>
                    </a:cubicBezTo>
                    <a:cubicBezTo>
                      <a:pt x="1132" y="3942"/>
                      <a:pt x="1513" y="4096"/>
                      <a:pt x="1906" y="4096"/>
                    </a:cubicBezTo>
                    <a:cubicBezTo>
                      <a:pt x="2299" y="4096"/>
                      <a:pt x="2680" y="3942"/>
                      <a:pt x="2942" y="3644"/>
                    </a:cubicBezTo>
                    <a:cubicBezTo>
                      <a:pt x="3811" y="2739"/>
                      <a:pt x="3704" y="739"/>
                      <a:pt x="3704" y="656"/>
                    </a:cubicBezTo>
                    <a:lnTo>
                      <a:pt x="3692" y="441"/>
                    </a:lnTo>
                    <a:lnTo>
                      <a:pt x="3490" y="513"/>
                    </a:lnTo>
                    <a:cubicBezTo>
                      <a:pt x="3323" y="584"/>
                      <a:pt x="3144" y="620"/>
                      <a:pt x="2966" y="620"/>
                    </a:cubicBezTo>
                    <a:cubicBezTo>
                      <a:pt x="2608" y="620"/>
                      <a:pt x="2263" y="453"/>
                      <a:pt x="2037" y="167"/>
                    </a:cubicBezTo>
                    <a:lnTo>
                      <a:pt x="1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3865450" y="3628190"/>
                <a:ext cx="132314" cy="13407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80" extrusionOk="0">
                    <a:moveTo>
                      <a:pt x="1810" y="1"/>
                    </a:moveTo>
                    <a:cubicBezTo>
                      <a:pt x="1810" y="1"/>
                      <a:pt x="1442" y="514"/>
                      <a:pt x="749" y="514"/>
                    </a:cubicBezTo>
                    <a:cubicBezTo>
                      <a:pt x="579" y="514"/>
                      <a:pt x="388" y="483"/>
                      <a:pt x="179" y="405"/>
                    </a:cubicBezTo>
                    <a:lnTo>
                      <a:pt x="179" y="405"/>
                    </a:lnTo>
                    <a:cubicBezTo>
                      <a:pt x="179" y="406"/>
                      <a:pt x="0" y="3680"/>
                      <a:pt x="1810" y="3680"/>
                    </a:cubicBezTo>
                    <a:cubicBezTo>
                      <a:pt x="3632" y="3680"/>
                      <a:pt x="3453" y="406"/>
                      <a:pt x="3453" y="405"/>
                    </a:cubicBezTo>
                    <a:lnTo>
                      <a:pt x="3453" y="405"/>
                    </a:lnTo>
                    <a:cubicBezTo>
                      <a:pt x="3244" y="483"/>
                      <a:pt x="3053" y="514"/>
                      <a:pt x="2881" y="514"/>
                    </a:cubicBezTo>
                    <a:cubicBezTo>
                      <a:pt x="2186" y="514"/>
                      <a:pt x="1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3871097" y="3628190"/>
                <a:ext cx="60729" cy="6510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787" extrusionOk="0">
                    <a:moveTo>
                      <a:pt x="1655" y="1"/>
                    </a:moveTo>
                    <a:cubicBezTo>
                      <a:pt x="1655" y="1"/>
                      <a:pt x="1279" y="514"/>
                      <a:pt x="590" y="514"/>
                    </a:cubicBezTo>
                    <a:cubicBezTo>
                      <a:pt x="420" y="514"/>
                      <a:pt x="231" y="483"/>
                      <a:pt x="24" y="405"/>
                    </a:cubicBezTo>
                    <a:lnTo>
                      <a:pt x="24" y="405"/>
                    </a:lnTo>
                    <a:cubicBezTo>
                      <a:pt x="0" y="858"/>
                      <a:pt x="36" y="1322"/>
                      <a:pt x="107" y="1787"/>
                    </a:cubicBezTo>
                    <a:lnTo>
                      <a:pt x="1667" y="1787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3931354" y="3693257"/>
                <a:ext cx="56430" cy="6900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94" extrusionOk="0">
                    <a:moveTo>
                      <a:pt x="1" y="1"/>
                    </a:moveTo>
                    <a:lnTo>
                      <a:pt x="1" y="1894"/>
                    </a:lnTo>
                    <a:cubicBezTo>
                      <a:pt x="1001" y="1894"/>
                      <a:pt x="1406" y="894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6" name="Google Shape;1396;p26"/>
          <p:cNvGrpSpPr/>
          <p:nvPr/>
        </p:nvGrpSpPr>
        <p:grpSpPr>
          <a:xfrm>
            <a:off x="3483986" y="3957113"/>
            <a:ext cx="2081701" cy="756900"/>
            <a:chOff x="3483986" y="3957113"/>
            <a:chExt cx="2081701" cy="756900"/>
          </a:xfrm>
        </p:grpSpPr>
        <p:sp>
          <p:nvSpPr>
            <p:cNvPr id="1397" name="Google Shape;1397;p26"/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6"/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1399" name="Google Shape;1399;p26"/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avLst/>
                <a:gdLst/>
                <a:ahLst/>
                <a:cxnLst/>
                <a:rect l="l" t="t" r="r" b="b"/>
                <a:pathLst>
                  <a:path w="15681" h="9431" extrusionOk="0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7979" extrusionOk="0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79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001" extrusionOk="0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03" extrusionOk="0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6"/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6"/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6142" extrusionOk="0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6"/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612" extrusionOk="0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9" extrusionOk="0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212" extrusionOk="0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" name="Google Shape;1417;p26"/>
          <p:cNvGrpSpPr/>
          <p:nvPr/>
        </p:nvGrpSpPr>
        <p:grpSpPr>
          <a:xfrm>
            <a:off x="6531675" y="3071200"/>
            <a:ext cx="2027213" cy="756900"/>
            <a:chOff x="6531675" y="3071200"/>
            <a:chExt cx="2027213" cy="756900"/>
          </a:xfrm>
        </p:grpSpPr>
        <p:sp>
          <p:nvSpPr>
            <p:cNvPr id="1418" name="Google Shape;1418;p26"/>
            <p:cNvSpPr/>
            <p:nvPr/>
          </p:nvSpPr>
          <p:spPr>
            <a:xfrm>
              <a:off x="68056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9" name="Google Shape;1419;p26"/>
            <p:cNvGrpSpPr/>
            <p:nvPr/>
          </p:nvGrpSpPr>
          <p:grpSpPr>
            <a:xfrm>
              <a:off x="6531675" y="3168424"/>
              <a:ext cx="545258" cy="533407"/>
              <a:chOff x="6653400" y="3287849"/>
              <a:chExt cx="545258" cy="533407"/>
            </a:xfrm>
          </p:grpSpPr>
          <p:sp>
            <p:nvSpPr>
              <p:cNvPr id="1420" name="Google Shape;1420;p26"/>
              <p:cNvSpPr/>
              <p:nvPr/>
            </p:nvSpPr>
            <p:spPr>
              <a:xfrm>
                <a:off x="6674238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906" y="1"/>
                    </a:moveTo>
                    <a:cubicBezTo>
                      <a:pt x="3096" y="1"/>
                      <a:pt x="0" y="3096"/>
                      <a:pt x="0" y="6906"/>
                    </a:cubicBezTo>
                    <a:cubicBezTo>
                      <a:pt x="0" y="10716"/>
                      <a:pt x="3096" y="13800"/>
                      <a:pt x="6906" y="13800"/>
                    </a:cubicBezTo>
                    <a:cubicBezTo>
                      <a:pt x="10716" y="13800"/>
                      <a:pt x="13800" y="10716"/>
                      <a:pt x="13800" y="6906"/>
                    </a:cubicBezTo>
                    <a:cubicBezTo>
                      <a:pt x="13800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6841238" y="3446435"/>
                <a:ext cx="219491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8014" extrusionOk="0">
                    <a:moveTo>
                      <a:pt x="0" y="1"/>
                    </a:moveTo>
                    <a:lnTo>
                      <a:pt x="0" y="8014"/>
                    </a:lnTo>
                    <a:lnTo>
                      <a:pt x="6025" y="8014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6900220" y="3532777"/>
                <a:ext cx="101093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" extrusionOk="0">
                    <a:moveTo>
                      <a:pt x="0" y="0"/>
                    </a:moveTo>
                    <a:lnTo>
                      <a:pt x="0" y="250"/>
                    </a:lnTo>
                    <a:lnTo>
                      <a:pt x="2774" y="250"/>
                    </a:lnTo>
                    <a:lnTo>
                      <a:pt x="2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6860292" y="356399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978" y="251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6860292" y="358308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6860292" y="3602616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6860292" y="3622106"/>
                <a:ext cx="181349" cy="8744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40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6860292" y="3641634"/>
                <a:ext cx="181349" cy="8707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39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6860292" y="3660724"/>
                <a:ext cx="90711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51" extrusionOk="0">
                    <a:moveTo>
                      <a:pt x="1" y="1"/>
                    </a:moveTo>
                    <a:lnTo>
                      <a:pt x="1" y="251"/>
                    </a:lnTo>
                    <a:lnTo>
                      <a:pt x="2489" y="251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6974831" y="3620394"/>
                <a:ext cx="223826" cy="19436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5335" extrusionOk="0">
                    <a:moveTo>
                      <a:pt x="0" y="0"/>
                    </a:moveTo>
                    <a:lnTo>
                      <a:pt x="0" y="5334"/>
                    </a:lnTo>
                    <a:lnTo>
                      <a:pt x="6144" y="5334"/>
                    </a:lnTo>
                    <a:lnTo>
                      <a:pt x="6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6989586" y="3638173"/>
                <a:ext cx="194318" cy="13884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5334" y="3810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7047256" y="3679376"/>
                <a:ext cx="78980" cy="7854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79"/>
                      <a:pt x="489" y="2156"/>
                      <a:pt x="1084" y="2156"/>
                    </a:cubicBezTo>
                    <a:cubicBezTo>
                      <a:pt x="1679" y="2156"/>
                      <a:pt x="2167" y="1679"/>
                      <a:pt x="2167" y="1084"/>
                    </a:cubicBezTo>
                    <a:cubicBezTo>
                      <a:pt x="2167" y="489"/>
                      <a:pt x="1679" y="1"/>
                      <a:pt x="1084" y="1"/>
                    </a:cubicBezTo>
                    <a:close/>
                  </a:path>
                </a:pathLst>
              </a:cu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6989586" y="3699778"/>
                <a:ext cx="194318" cy="77237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2120" extrusionOk="0">
                    <a:moveTo>
                      <a:pt x="1357" y="0"/>
                    </a:moveTo>
                    <a:lnTo>
                      <a:pt x="0" y="1084"/>
                    </a:lnTo>
                    <a:lnTo>
                      <a:pt x="0" y="2119"/>
                    </a:lnTo>
                    <a:lnTo>
                      <a:pt x="5334" y="2119"/>
                    </a:lnTo>
                    <a:lnTo>
                      <a:pt x="5334" y="1084"/>
                    </a:lnTo>
                    <a:lnTo>
                      <a:pt x="4215" y="0"/>
                    </a:lnTo>
                    <a:lnTo>
                      <a:pt x="2667" y="1393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6653400" y="3287849"/>
                <a:ext cx="355703" cy="175568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4819" extrusionOk="0">
                    <a:moveTo>
                      <a:pt x="6125" y="0"/>
                    </a:moveTo>
                    <a:cubicBezTo>
                      <a:pt x="5597" y="0"/>
                      <a:pt x="5070" y="310"/>
                      <a:pt x="4894" y="937"/>
                    </a:cubicBezTo>
                    <a:cubicBezTo>
                      <a:pt x="4754" y="874"/>
                      <a:pt x="4608" y="844"/>
                      <a:pt x="4464" y="844"/>
                    </a:cubicBezTo>
                    <a:cubicBezTo>
                      <a:pt x="3987" y="844"/>
                      <a:pt x="3540" y="1171"/>
                      <a:pt x="3430" y="1675"/>
                    </a:cubicBezTo>
                    <a:lnTo>
                      <a:pt x="3406" y="1675"/>
                    </a:lnTo>
                    <a:cubicBezTo>
                      <a:pt x="2858" y="1675"/>
                      <a:pt x="2370" y="2020"/>
                      <a:pt x="2191" y="2532"/>
                    </a:cubicBezTo>
                    <a:cubicBezTo>
                      <a:pt x="2077" y="2494"/>
                      <a:pt x="1964" y="2477"/>
                      <a:pt x="1853" y="2477"/>
                    </a:cubicBezTo>
                    <a:cubicBezTo>
                      <a:pt x="1202" y="2477"/>
                      <a:pt x="661" y="3092"/>
                      <a:pt x="834" y="3794"/>
                    </a:cubicBezTo>
                    <a:cubicBezTo>
                      <a:pt x="346" y="3901"/>
                      <a:pt x="1" y="4330"/>
                      <a:pt x="1" y="4818"/>
                    </a:cubicBezTo>
                    <a:lnTo>
                      <a:pt x="9764" y="4818"/>
                    </a:lnTo>
                    <a:cubicBezTo>
                      <a:pt x="9764" y="4425"/>
                      <a:pt x="9549" y="4068"/>
                      <a:pt x="9216" y="3890"/>
                    </a:cubicBezTo>
                    <a:cubicBezTo>
                      <a:pt x="9609" y="3104"/>
                      <a:pt x="9109" y="2163"/>
                      <a:pt x="8240" y="2044"/>
                    </a:cubicBezTo>
                    <a:lnTo>
                      <a:pt x="8240" y="2032"/>
                    </a:lnTo>
                    <a:cubicBezTo>
                      <a:pt x="8240" y="1520"/>
                      <a:pt x="7883" y="1080"/>
                      <a:pt x="7383" y="984"/>
                    </a:cubicBezTo>
                    <a:cubicBezTo>
                      <a:pt x="7219" y="331"/>
                      <a:pt x="6672" y="0"/>
                      <a:pt x="6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6727355" y="3375649"/>
                <a:ext cx="104445" cy="144455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965" extrusionOk="0">
                    <a:moveTo>
                      <a:pt x="1441" y="0"/>
                    </a:moveTo>
                    <a:cubicBezTo>
                      <a:pt x="1301" y="0"/>
                      <a:pt x="1162" y="92"/>
                      <a:pt x="1162" y="277"/>
                    </a:cubicBezTo>
                    <a:lnTo>
                      <a:pt x="1162" y="3027"/>
                    </a:lnTo>
                    <a:lnTo>
                      <a:pt x="602" y="2468"/>
                    </a:lnTo>
                    <a:cubicBezTo>
                      <a:pt x="539" y="2402"/>
                      <a:pt x="468" y="2375"/>
                      <a:pt x="400" y="2375"/>
                    </a:cubicBezTo>
                    <a:cubicBezTo>
                      <a:pt x="185" y="2375"/>
                      <a:pt x="1" y="2650"/>
                      <a:pt x="209" y="2849"/>
                    </a:cubicBezTo>
                    <a:lnTo>
                      <a:pt x="1245" y="3885"/>
                    </a:lnTo>
                    <a:cubicBezTo>
                      <a:pt x="1298" y="3938"/>
                      <a:pt x="1370" y="3965"/>
                      <a:pt x="1441" y="3965"/>
                    </a:cubicBezTo>
                    <a:cubicBezTo>
                      <a:pt x="1513" y="3965"/>
                      <a:pt x="1584" y="3938"/>
                      <a:pt x="1638" y="3885"/>
                    </a:cubicBezTo>
                    <a:lnTo>
                      <a:pt x="2674" y="2849"/>
                    </a:lnTo>
                    <a:cubicBezTo>
                      <a:pt x="2866" y="2647"/>
                      <a:pt x="2684" y="2374"/>
                      <a:pt x="2471" y="2374"/>
                    </a:cubicBezTo>
                    <a:cubicBezTo>
                      <a:pt x="2407" y="2374"/>
                      <a:pt x="2341" y="2399"/>
                      <a:pt x="2281" y="2456"/>
                    </a:cubicBezTo>
                    <a:lnTo>
                      <a:pt x="1721" y="3015"/>
                    </a:lnTo>
                    <a:lnTo>
                      <a:pt x="1721" y="277"/>
                    </a:lnTo>
                    <a:cubicBezTo>
                      <a:pt x="1721" y="92"/>
                      <a:pt x="1581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6831183" y="3375539"/>
                <a:ext cx="103826" cy="144783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974" extrusionOk="0">
                    <a:moveTo>
                      <a:pt x="1425" y="0"/>
                    </a:moveTo>
                    <a:cubicBezTo>
                      <a:pt x="1354" y="0"/>
                      <a:pt x="1282" y="30"/>
                      <a:pt x="1229" y="90"/>
                    </a:cubicBezTo>
                    <a:lnTo>
                      <a:pt x="205" y="1113"/>
                    </a:lnTo>
                    <a:lnTo>
                      <a:pt x="193" y="1113"/>
                    </a:lnTo>
                    <a:cubicBezTo>
                      <a:pt x="0" y="1315"/>
                      <a:pt x="182" y="1588"/>
                      <a:pt x="396" y="1588"/>
                    </a:cubicBezTo>
                    <a:cubicBezTo>
                      <a:pt x="459" y="1588"/>
                      <a:pt x="526" y="1564"/>
                      <a:pt x="586" y="1506"/>
                    </a:cubicBezTo>
                    <a:lnTo>
                      <a:pt x="1145" y="947"/>
                    </a:lnTo>
                    <a:lnTo>
                      <a:pt x="1145" y="3697"/>
                    </a:lnTo>
                    <a:cubicBezTo>
                      <a:pt x="1145" y="3882"/>
                      <a:pt x="1285" y="3974"/>
                      <a:pt x="1425" y="3974"/>
                    </a:cubicBezTo>
                    <a:cubicBezTo>
                      <a:pt x="1565" y="3974"/>
                      <a:pt x="1705" y="3882"/>
                      <a:pt x="1705" y="3697"/>
                    </a:cubicBezTo>
                    <a:lnTo>
                      <a:pt x="1705" y="947"/>
                    </a:lnTo>
                    <a:lnTo>
                      <a:pt x="2264" y="1506"/>
                    </a:lnTo>
                    <a:cubicBezTo>
                      <a:pt x="2324" y="1564"/>
                      <a:pt x="2391" y="1588"/>
                      <a:pt x="2454" y="1588"/>
                    </a:cubicBezTo>
                    <a:cubicBezTo>
                      <a:pt x="2668" y="1588"/>
                      <a:pt x="2850" y="1315"/>
                      <a:pt x="2657" y="1113"/>
                    </a:cubicBezTo>
                    <a:lnTo>
                      <a:pt x="1621" y="90"/>
                    </a:lnTo>
                    <a:cubicBezTo>
                      <a:pt x="1568" y="30"/>
                      <a:pt x="1496" y="0"/>
                      <a:pt x="14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6" name="Google Shape;1436;p26"/>
          <p:cNvGrpSpPr/>
          <p:nvPr/>
        </p:nvGrpSpPr>
        <p:grpSpPr>
          <a:xfrm>
            <a:off x="6507375" y="3957113"/>
            <a:ext cx="2051513" cy="756900"/>
            <a:chOff x="6507375" y="3957113"/>
            <a:chExt cx="2051513" cy="756900"/>
          </a:xfrm>
        </p:grpSpPr>
        <p:sp>
          <p:nvSpPr>
            <p:cNvPr id="1437" name="Google Shape;1437;p26"/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26"/>
            <p:cNvGrpSpPr/>
            <p:nvPr/>
          </p:nvGrpSpPr>
          <p:grpSpPr>
            <a:xfrm>
              <a:off x="6507375" y="4047414"/>
              <a:ext cx="580850" cy="558726"/>
              <a:chOff x="6629100" y="4243039"/>
              <a:chExt cx="580850" cy="558726"/>
            </a:xfrm>
          </p:grpSpPr>
          <p:sp>
            <p:nvSpPr>
              <p:cNvPr id="1439" name="Google Shape;1439;p26"/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942" extrusionOk="0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12" extrusionOk="0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1" extrusionOk="0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512" extrusionOk="0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81" extrusionOk="0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913" extrusionOk="0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8931" extrusionOk="0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014" extrusionOk="0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4109" extrusionOk="0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37" extrusionOk="0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26"/>
          <p:cNvGrpSpPr/>
          <p:nvPr/>
        </p:nvGrpSpPr>
        <p:grpSpPr>
          <a:xfrm>
            <a:off x="1251325" y="3151300"/>
            <a:ext cx="1052700" cy="611625"/>
            <a:chOff x="1841875" y="1737350"/>
            <a:chExt cx="1052700" cy="611625"/>
          </a:xfrm>
        </p:grpSpPr>
        <p:sp>
          <p:nvSpPr>
            <p:cNvPr id="1453" name="Google Shape;1453;p26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4" name="Google Shape;1454;p26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5" name="Google Shape;1455;p26"/>
          <p:cNvGrpSpPr/>
          <p:nvPr/>
        </p:nvGrpSpPr>
        <p:grpSpPr>
          <a:xfrm>
            <a:off x="7240600" y="3151325"/>
            <a:ext cx="1052700" cy="611600"/>
            <a:chOff x="7367250" y="1737375"/>
            <a:chExt cx="1052700" cy="611600"/>
          </a:xfrm>
        </p:grpSpPr>
        <p:sp>
          <p:nvSpPr>
            <p:cNvPr id="1456" name="Google Shape;1456;p26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7" name="Google Shape;1457;p26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8" name="Google Shape;1458;p26"/>
          <p:cNvGrpSpPr/>
          <p:nvPr/>
        </p:nvGrpSpPr>
        <p:grpSpPr>
          <a:xfrm>
            <a:off x="1251325" y="3994523"/>
            <a:ext cx="1052700" cy="611610"/>
            <a:chOff x="1841875" y="3523498"/>
            <a:chExt cx="1052700" cy="611610"/>
          </a:xfrm>
        </p:grpSpPr>
        <p:sp>
          <p:nvSpPr>
            <p:cNvPr id="1459" name="Google Shape;1459;p26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0" name="Google Shape;1460;p26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1" name="Google Shape;1461;p26"/>
          <p:cNvGrpSpPr/>
          <p:nvPr/>
        </p:nvGrpSpPr>
        <p:grpSpPr>
          <a:xfrm>
            <a:off x="7240600" y="3994525"/>
            <a:ext cx="1052700" cy="611608"/>
            <a:chOff x="7367250" y="3523500"/>
            <a:chExt cx="1052700" cy="611608"/>
          </a:xfrm>
        </p:grpSpPr>
        <p:sp>
          <p:nvSpPr>
            <p:cNvPr id="1462" name="Google Shape;1462;p26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3" name="Google Shape;1463;p26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4" name="Google Shape;1464;p26"/>
          <p:cNvGrpSpPr/>
          <p:nvPr/>
        </p:nvGrpSpPr>
        <p:grpSpPr>
          <a:xfrm>
            <a:off x="4247275" y="3151325"/>
            <a:ext cx="1052700" cy="611600"/>
            <a:chOff x="4597250" y="1737375"/>
            <a:chExt cx="1052700" cy="611600"/>
          </a:xfrm>
        </p:grpSpPr>
        <p:sp>
          <p:nvSpPr>
            <p:cNvPr id="1465" name="Google Shape;1465;p26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6" name="Google Shape;1466;p26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7" name="Google Shape;1467;p26"/>
          <p:cNvGrpSpPr/>
          <p:nvPr/>
        </p:nvGrpSpPr>
        <p:grpSpPr>
          <a:xfrm>
            <a:off x="4247275" y="3994525"/>
            <a:ext cx="1052700" cy="611608"/>
            <a:chOff x="4597250" y="3523500"/>
            <a:chExt cx="1052700" cy="611608"/>
          </a:xfrm>
        </p:grpSpPr>
        <p:sp>
          <p:nvSpPr>
            <p:cNvPr id="1468" name="Google Shape;1468;p26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9" name="Google Shape;1469;p26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475" name="Google Shape;1475;p27"/>
          <p:cNvGrpSpPr/>
          <p:nvPr/>
        </p:nvGrpSpPr>
        <p:grpSpPr>
          <a:xfrm>
            <a:off x="3854354" y="2582188"/>
            <a:ext cx="1428954" cy="1080909"/>
            <a:chOff x="3854354" y="2582188"/>
            <a:chExt cx="1428954" cy="1080909"/>
          </a:xfrm>
        </p:grpSpPr>
        <p:sp>
          <p:nvSpPr>
            <p:cNvPr id="1476" name="Google Shape;1476;p27"/>
            <p:cNvSpPr/>
            <p:nvPr/>
          </p:nvSpPr>
          <p:spPr>
            <a:xfrm>
              <a:off x="3854354" y="2582188"/>
              <a:ext cx="1245066" cy="1080600"/>
            </a:xfrm>
            <a:custGeom>
              <a:avLst/>
              <a:gdLst/>
              <a:ahLst/>
              <a:cxnLst/>
              <a:rect l="l" t="t" r="r" b="b"/>
              <a:pathLst>
                <a:path w="44423" h="38555" extrusionOk="0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4366921" y="3479209"/>
              <a:ext cx="219932" cy="50758"/>
            </a:xfrm>
            <a:custGeom>
              <a:avLst/>
              <a:gdLst/>
              <a:ahLst/>
              <a:cxnLst/>
              <a:rect l="l" t="t" r="r" b="b"/>
              <a:pathLst>
                <a:path w="7847" h="1811" extrusionOk="0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3854354" y="2582217"/>
              <a:ext cx="1244757" cy="897020"/>
            </a:xfrm>
            <a:custGeom>
              <a:avLst/>
              <a:gdLst/>
              <a:ahLst/>
              <a:cxnLst/>
              <a:rect l="l" t="t" r="r" b="b"/>
              <a:pathLst>
                <a:path w="44412" h="32005" fill="none" extrusionOk="0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extrusionOk="0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fill="none" extrusionOk="0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4366921" y="3479209"/>
              <a:ext cx="219932" cy="183888"/>
            </a:xfrm>
            <a:custGeom>
              <a:avLst/>
              <a:gdLst/>
              <a:ahLst/>
              <a:cxnLst/>
              <a:rect l="l" t="t" r="r" b="b"/>
              <a:pathLst>
                <a:path w="7847" h="6561" fill="none" extrusionOk="0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4257137" y="3663097"/>
              <a:ext cx="439191" cy="0"/>
            </a:xfrm>
            <a:custGeom>
              <a:avLst/>
              <a:gdLst/>
              <a:ahLst/>
              <a:cxnLst/>
              <a:rect l="l" t="t" r="r" b="b"/>
              <a:pathLst>
                <a:path w="15670" fill="none" extrusionOk="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extrusionOk="0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fill="none" extrusionOk="0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extrusionOk="0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fill="none" extrusionOk="0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4852806" y="2919275"/>
              <a:ext cx="295017" cy="26038"/>
            </a:xfrm>
            <a:custGeom>
              <a:avLst/>
              <a:gdLst/>
              <a:ahLst/>
              <a:cxnLst/>
              <a:rect l="l" t="t" r="r" b="b"/>
              <a:pathLst>
                <a:path w="10526" h="929" extrusionOk="0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5166153" y="2912268"/>
              <a:ext cx="40051" cy="40051"/>
            </a:xfrm>
            <a:custGeom>
              <a:avLst/>
              <a:gdLst/>
              <a:ahLst/>
              <a:cxnLst/>
              <a:rect l="l" t="t" r="r" b="b"/>
              <a:pathLst>
                <a:path w="1429" h="1429" extrusionOk="0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5020662" y="3586330"/>
              <a:ext cx="43387" cy="4341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extrusionOk="0">
                  <a:moveTo>
                    <a:pt x="1156" y="1"/>
                  </a:moveTo>
                  <a:cubicBezTo>
                    <a:pt x="1" y="1"/>
                    <a:pt x="1" y="1144"/>
                    <a:pt x="1" y="1144"/>
                  </a:cubicBezTo>
                  <a:lnTo>
                    <a:pt x="1" y="9121"/>
                  </a:lnTo>
                  <a:cubicBezTo>
                    <a:pt x="1" y="10276"/>
                    <a:pt x="1156" y="10276"/>
                    <a:pt x="1156" y="10276"/>
                  </a:cubicBezTo>
                  <a:lnTo>
                    <a:pt x="10264" y="10276"/>
                  </a:lnTo>
                  <a:cubicBezTo>
                    <a:pt x="11407" y="10276"/>
                    <a:pt x="11407" y="9121"/>
                    <a:pt x="11407" y="9121"/>
                  </a:cubicBezTo>
                  <a:lnTo>
                    <a:pt x="11407" y="1144"/>
                  </a:lnTo>
                  <a:cubicBezTo>
                    <a:pt x="11407" y="1"/>
                    <a:pt x="10264" y="1"/>
                    <a:pt x="10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fill="none" extrusionOk="0">
                  <a:moveTo>
                    <a:pt x="1" y="1144"/>
                  </a:moveTo>
                  <a:cubicBezTo>
                    <a:pt x="1" y="1144"/>
                    <a:pt x="1" y="1"/>
                    <a:pt x="1156" y="1"/>
                  </a:cubicBezTo>
                  <a:lnTo>
                    <a:pt x="10264" y="1"/>
                  </a:lnTo>
                  <a:cubicBezTo>
                    <a:pt x="10264" y="1"/>
                    <a:pt x="11407" y="1"/>
                    <a:pt x="11407" y="1144"/>
                  </a:cubicBezTo>
                  <a:lnTo>
                    <a:pt x="11407" y="9121"/>
                  </a:lnTo>
                  <a:cubicBezTo>
                    <a:pt x="11407" y="9121"/>
                    <a:pt x="11407" y="10276"/>
                    <a:pt x="10264" y="10276"/>
                  </a:cubicBezTo>
                  <a:lnTo>
                    <a:pt x="1156" y="10276"/>
                  </a:lnTo>
                  <a:cubicBezTo>
                    <a:pt x="1156" y="10276"/>
                    <a:pt x="1" y="10276"/>
                    <a:pt x="1" y="9121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4445006" y="3080097"/>
              <a:ext cx="64099" cy="64435"/>
            </a:xfrm>
            <a:custGeom>
              <a:avLst/>
              <a:gdLst/>
              <a:ahLst/>
              <a:cxnLst/>
              <a:rect l="l" t="t" r="r" b="b"/>
              <a:pathLst>
                <a:path w="2287" h="2299" fill="none" extrusionOk="0">
                  <a:moveTo>
                    <a:pt x="2287" y="1156"/>
                  </a:moveTo>
                  <a:cubicBezTo>
                    <a:pt x="2287" y="1787"/>
                    <a:pt x="1775" y="2299"/>
                    <a:pt x="1144" y="2299"/>
                  </a:cubicBezTo>
                  <a:cubicBezTo>
                    <a:pt x="513" y="2299"/>
                    <a:pt x="1" y="1787"/>
                    <a:pt x="1" y="1156"/>
                  </a:cubicBezTo>
                  <a:cubicBezTo>
                    <a:pt x="1" y="525"/>
                    <a:pt x="513" y="1"/>
                    <a:pt x="1144" y="1"/>
                  </a:cubicBezTo>
                  <a:cubicBezTo>
                    <a:pt x="1775" y="1"/>
                    <a:pt x="2287" y="525"/>
                    <a:pt x="2287" y="1156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4477041" y="3032731"/>
              <a:ext cx="28" cy="47395"/>
            </a:xfrm>
            <a:custGeom>
              <a:avLst/>
              <a:gdLst/>
              <a:ahLst/>
              <a:cxnLst/>
              <a:rect l="l" t="t" r="r" b="b"/>
              <a:pathLst>
                <a:path w="1" h="1691" fill="none" extrusionOk="0">
                  <a:moveTo>
                    <a:pt x="1" y="0"/>
                  </a:moveTo>
                  <a:lnTo>
                    <a:pt x="1" y="169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4381944" y="2772775"/>
              <a:ext cx="190251" cy="179880"/>
            </a:xfrm>
            <a:custGeom>
              <a:avLst/>
              <a:gdLst/>
              <a:ahLst/>
              <a:cxnLst/>
              <a:rect l="l" t="t" r="r" b="b"/>
              <a:pathLst>
                <a:path w="6788" h="6418" fill="none" extrusionOk="0">
                  <a:moveTo>
                    <a:pt x="6787" y="6418"/>
                  </a:moveTo>
                  <a:lnTo>
                    <a:pt x="6787" y="3393"/>
                  </a:lnTo>
                  <a:cubicBezTo>
                    <a:pt x="6787" y="1524"/>
                    <a:pt x="5275" y="0"/>
                    <a:pt x="3394" y="0"/>
                  </a:cubicBezTo>
                  <a:cubicBezTo>
                    <a:pt x="1525" y="0"/>
                    <a:pt x="1" y="1524"/>
                    <a:pt x="1" y="3393"/>
                  </a:cubicBezTo>
                  <a:lnTo>
                    <a:pt x="1" y="6418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extrusionOk="0">
                  <a:moveTo>
                    <a:pt x="751" y="1"/>
                  </a:moveTo>
                  <a:cubicBezTo>
                    <a:pt x="1" y="1"/>
                    <a:pt x="1" y="751"/>
                    <a:pt x="1" y="751"/>
                  </a:cubicBezTo>
                  <a:lnTo>
                    <a:pt x="1" y="6037"/>
                  </a:lnTo>
                  <a:cubicBezTo>
                    <a:pt x="1" y="6799"/>
                    <a:pt x="751" y="6799"/>
                    <a:pt x="751" y="6799"/>
                  </a:cubicBezTo>
                  <a:lnTo>
                    <a:pt x="6799" y="6799"/>
                  </a:lnTo>
                  <a:cubicBezTo>
                    <a:pt x="7549" y="6799"/>
                    <a:pt x="7549" y="6037"/>
                    <a:pt x="7549" y="6037"/>
                  </a:cubicBezTo>
                  <a:lnTo>
                    <a:pt x="7549" y="751"/>
                  </a:lnTo>
                  <a:cubicBezTo>
                    <a:pt x="7549" y="1"/>
                    <a:pt x="6799" y="1"/>
                    <a:pt x="6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fill="none" extrusionOk="0">
                  <a:moveTo>
                    <a:pt x="1" y="751"/>
                  </a:moveTo>
                  <a:cubicBezTo>
                    <a:pt x="1" y="751"/>
                    <a:pt x="1" y="1"/>
                    <a:pt x="751" y="1"/>
                  </a:cubicBezTo>
                  <a:lnTo>
                    <a:pt x="6799" y="1"/>
                  </a:lnTo>
                  <a:cubicBezTo>
                    <a:pt x="6799" y="1"/>
                    <a:pt x="7549" y="1"/>
                    <a:pt x="7549" y="751"/>
                  </a:cubicBezTo>
                  <a:lnTo>
                    <a:pt x="7549" y="6037"/>
                  </a:lnTo>
                  <a:cubicBezTo>
                    <a:pt x="7549" y="6037"/>
                    <a:pt x="7549" y="6799"/>
                    <a:pt x="6799" y="6799"/>
                  </a:cubicBezTo>
                  <a:lnTo>
                    <a:pt x="751" y="6799"/>
                  </a:lnTo>
                  <a:cubicBezTo>
                    <a:pt x="751" y="6799"/>
                    <a:pt x="1" y="6799"/>
                    <a:pt x="1" y="6037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5020971" y="3303364"/>
              <a:ext cx="42434" cy="42742"/>
            </a:xfrm>
            <a:custGeom>
              <a:avLst/>
              <a:gdLst/>
              <a:ahLst/>
              <a:cxnLst/>
              <a:rect l="l" t="t" r="r" b="b"/>
              <a:pathLst>
                <a:path w="1514" h="1525" fill="none" extrusionOk="0">
                  <a:moveTo>
                    <a:pt x="1513" y="762"/>
                  </a:moveTo>
                  <a:cubicBezTo>
                    <a:pt x="1513" y="1179"/>
                    <a:pt x="1180" y="1524"/>
                    <a:pt x="763" y="1524"/>
                  </a:cubicBezTo>
                  <a:cubicBezTo>
                    <a:pt x="346" y="1524"/>
                    <a:pt x="1" y="1179"/>
                    <a:pt x="1" y="762"/>
                  </a:cubicBezTo>
                  <a:cubicBezTo>
                    <a:pt x="1" y="345"/>
                    <a:pt x="346" y="0"/>
                    <a:pt x="763" y="0"/>
                  </a:cubicBezTo>
                  <a:cubicBezTo>
                    <a:pt x="1180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042328" y="3271665"/>
              <a:ext cx="28" cy="31727"/>
            </a:xfrm>
            <a:custGeom>
              <a:avLst/>
              <a:gdLst/>
              <a:ahLst/>
              <a:cxnLst/>
              <a:rect l="l" t="t" r="r" b="b"/>
              <a:pathLst>
                <a:path w="1" h="1132" fill="none" extrusionOk="0">
                  <a:moveTo>
                    <a:pt x="1" y="0"/>
                  </a:moveTo>
                  <a:lnTo>
                    <a:pt x="1" y="113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4979602" y="3099464"/>
              <a:ext cx="126180" cy="119481"/>
            </a:xfrm>
            <a:custGeom>
              <a:avLst/>
              <a:gdLst/>
              <a:ahLst/>
              <a:cxnLst/>
              <a:rect l="l" t="t" r="r" b="b"/>
              <a:pathLst>
                <a:path w="4502" h="4263" fill="none" extrusionOk="0">
                  <a:moveTo>
                    <a:pt x="4501" y="4263"/>
                  </a:moveTo>
                  <a:lnTo>
                    <a:pt x="4501" y="2251"/>
                  </a:lnTo>
                  <a:cubicBezTo>
                    <a:pt x="4501" y="1001"/>
                    <a:pt x="3489" y="0"/>
                    <a:pt x="2251" y="0"/>
                  </a:cubicBezTo>
                  <a:cubicBezTo>
                    <a:pt x="1001" y="0"/>
                    <a:pt x="1" y="1012"/>
                    <a:pt x="1" y="2251"/>
                  </a:cubicBezTo>
                  <a:lnTo>
                    <a:pt x="1" y="4263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27"/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502" name="Google Shape;1502;p27"/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/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504" name="Google Shape;1504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9" name="Google Shape;1509;p27"/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510" name="Google Shape;1510;p27"/>
            <p:cNvSpPr/>
            <p:nvPr/>
          </p:nvSpPr>
          <p:spPr>
            <a:xfrm>
              <a:off x="3363817" y="1374261"/>
              <a:ext cx="1002460" cy="877877"/>
            </a:xfrm>
            <a:custGeom>
              <a:avLst/>
              <a:gdLst/>
              <a:ahLst/>
              <a:cxnLst/>
              <a:rect l="l" t="t" r="r" b="b"/>
              <a:pathLst>
                <a:path w="35767" h="31322" extrusionOk="0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7"/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512" name="Google Shape;1512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extrusionOk="0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44" fill="none" extrusionOk="0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6" fill="none" extrusionOk="0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fill="none" extrusionOk="0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9704" fill="none" extrusionOk="0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fill="none" extrusionOk="0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465" fill="none" extrusionOk="0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7"/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" fill="none" extrusionOk="0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7"/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" fill="none" extrusionOk="0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7"/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525" name="Google Shape;1525;p27"/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6" name="Google Shape;1526;p27"/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527" name="Google Shape;1527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27"/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538" name="Google Shape;1538;p27"/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27"/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27"/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550" name="Google Shape;1550;p27"/>
            <p:cNvSpPr/>
            <p:nvPr/>
          </p:nvSpPr>
          <p:spPr>
            <a:xfrm>
              <a:off x="2711084" y="2680974"/>
              <a:ext cx="877345" cy="877681"/>
            </a:xfrm>
            <a:custGeom>
              <a:avLst/>
              <a:gdLst/>
              <a:ahLst/>
              <a:cxnLst/>
              <a:rect l="l" t="t" r="r" b="b"/>
              <a:pathLst>
                <a:path w="31303" h="31315" extrusionOk="0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27"/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552" name="Google Shape;1552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" fill="none" extrusionOk="0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1" fill="none" extrusionOk="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" fill="none" extrusionOk="0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fill="none" extrusionOk="0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9" name="Google Shape;1569;p27"/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570" name="Google Shape;1570;p27"/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1" name="Google Shape;1571;p27"/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572" name="Google Shape;1572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7"/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7"/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27"/>
          <p:cNvGrpSpPr/>
          <p:nvPr/>
        </p:nvGrpSpPr>
        <p:grpSpPr>
          <a:xfrm>
            <a:off x="618781" y="1525275"/>
            <a:ext cx="1296065" cy="666258"/>
            <a:chOff x="442712" y="1296675"/>
            <a:chExt cx="1296065" cy="666258"/>
          </a:xfrm>
        </p:grpSpPr>
        <p:sp>
          <p:nvSpPr>
            <p:cNvPr id="1577" name="Google Shape;1577;p27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9" name="Google Shape;1579;p27"/>
          <p:cNvGrpSpPr/>
          <p:nvPr/>
        </p:nvGrpSpPr>
        <p:grpSpPr>
          <a:xfrm>
            <a:off x="7229216" y="1525275"/>
            <a:ext cx="1296003" cy="666258"/>
            <a:chOff x="7405297" y="1296675"/>
            <a:chExt cx="1296003" cy="666258"/>
          </a:xfrm>
        </p:grpSpPr>
        <p:sp>
          <p:nvSpPr>
            <p:cNvPr id="1580" name="Google Shape;1580;p27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/>
          <p:cNvGrpSpPr/>
          <p:nvPr/>
        </p:nvGrpSpPr>
        <p:grpSpPr>
          <a:xfrm>
            <a:off x="618781" y="3938025"/>
            <a:ext cx="1296065" cy="666261"/>
            <a:chOff x="442712" y="4014225"/>
            <a:chExt cx="1296065" cy="666261"/>
          </a:xfrm>
        </p:grpSpPr>
        <p:sp>
          <p:nvSpPr>
            <p:cNvPr id="1583" name="Google Shape;1583;p27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5" name="Google Shape;1585;p27"/>
          <p:cNvGrpSpPr/>
          <p:nvPr/>
        </p:nvGrpSpPr>
        <p:grpSpPr>
          <a:xfrm>
            <a:off x="7229216" y="3938024"/>
            <a:ext cx="1296003" cy="666264"/>
            <a:chOff x="7405297" y="4014224"/>
            <a:chExt cx="1296003" cy="666264"/>
          </a:xfrm>
        </p:grpSpPr>
        <p:sp>
          <p:nvSpPr>
            <p:cNvPr id="1586" name="Google Shape;1586;p27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/>
          <p:cNvGrpSpPr/>
          <p:nvPr/>
        </p:nvGrpSpPr>
        <p:grpSpPr>
          <a:xfrm>
            <a:off x="7229216" y="2727972"/>
            <a:ext cx="1296003" cy="666255"/>
            <a:chOff x="7405297" y="2651772"/>
            <a:chExt cx="1296003" cy="666255"/>
          </a:xfrm>
        </p:grpSpPr>
        <p:sp>
          <p:nvSpPr>
            <p:cNvPr id="1592" name="Google Shape;1592;p27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28"/>
          <p:cNvGrpSpPr/>
          <p:nvPr/>
        </p:nvGrpSpPr>
        <p:grpSpPr>
          <a:xfrm>
            <a:off x="1854688" y="1460575"/>
            <a:ext cx="1993612" cy="1289375"/>
            <a:chOff x="1854688" y="1460575"/>
            <a:chExt cx="1993612" cy="1289375"/>
          </a:xfrm>
        </p:grpSpPr>
        <p:cxnSp>
          <p:nvCxnSpPr>
            <p:cNvPr id="1599" name="Google Shape;1599;p28"/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0" name="Google Shape;1600;p28"/>
            <p:cNvGrpSpPr/>
            <p:nvPr/>
          </p:nvGrpSpPr>
          <p:grpSpPr>
            <a:xfrm>
              <a:off x="1854688" y="1460575"/>
              <a:ext cx="1165950" cy="883750"/>
              <a:chOff x="1854688" y="1460575"/>
              <a:chExt cx="1165950" cy="883750"/>
            </a:xfrm>
          </p:grpSpPr>
          <p:sp>
            <p:nvSpPr>
              <p:cNvPr id="1601" name="Google Shape;1601;p28"/>
              <p:cNvSpPr/>
              <p:nvPr/>
            </p:nvSpPr>
            <p:spPr>
              <a:xfrm>
                <a:off x="1854688" y="1460575"/>
                <a:ext cx="1165950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0" extrusionOk="0">
                    <a:moveTo>
                      <a:pt x="18222" y="1"/>
                    </a:moveTo>
                    <a:cubicBezTo>
                      <a:pt x="16562" y="1"/>
                      <a:pt x="14936" y="141"/>
                      <a:pt x="13526" y="328"/>
                    </a:cubicBezTo>
                    <a:cubicBezTo>
                      <a:pt x="11502" y="602"/>
                      <a:pt x="9359" y="1185"/>
                      <a:pt x="8061" y="2769"/>
                    </a:cubicBezTo>
                    <a:cubicBezTo>
                      <a:pt x="5120" y="6341"/>
                      <a:pt x="8395" y="11960"/>
                      <a:pt x="6704" y="16259"/>
                    </a:cubicBezTo>
                    <a:cubicBezTo>
                      <a:pt x="5978" y="18116"/>
                      <a:pt x="4406" y="19497"/>
                      <a:pt x="3382" y="21200"/>
                    </a:cubicBezTo>
                    <a:cubicBezTo>
                      <a:pt x="1" y="26796"/>
                      <a:pt x="3275" y="34035"/>
                      <a:pt x="9704" y="35189"/>
                    </a:cubicBezTo>
                    <a:cubicBezTo>
                      <a:pt x="10310" y="35300"/>
                      <a:pt x="10910" y="35350"/>
                      <a:pt x="11506" y="35350"/>
                    </a:cubicBezTo>
                    <a:cubicBezTo>
                      <a:pt x="17283" y="35350"/>
                      <a:pt x="22605" y="30625"/>
                      <a:pt x="28564" y="30117"/>
                    </a:cubicBezTo>
                    <a:cubicBezTo>
                      <a:pt x="28987" y="30081"/>
                      <a:pt x="29415" y="30065"/>
                      <a:pt x="29845" y="30065"/>
                    </a:cubicBezTo>
                    <a:cubicBezTo>
                      <a:pt x="32299" y="30065"/>
                      <a:pt x="34837" y="30574"/>
                      <a:pt x="37240" y="30574"/>
                    </a:cubicBezTo>
                    <a:cubicBezTo>
                      <a:pt x="38923" y="30574"/>
                      <a:pt x="40541" y="30324"/>
                      <a:pt x="42018" y="29474"/>
                    </a:cubicBezTo>
                    <a:cubicBezTo>
                      <a:pt x="45792" y="27296"/>
                      <a:pt x="46637" y="21890"/>
                      <a:pt x="44899" y="17878"/>
                    </a:cubicBezTo>
                    <a:cubicBezTo>
                      <a:pt x="43161" y="13877"/>
                      <a:pt x="39529" y="11056"/>
                      <a:pt x="35850" y="8698"/>
                    </a:cubicBezTo>
                    <a:cubicBezTo>
                      <a:pt x="32505" y="6555"/>
                      <a:pt x="29326" y="3602"/>
                      <a:pt x="25980" y="1626"/>
                    </a:cubicBezTo>
                    <a:cubicBezTo>
                      <a:pt x="23877" y="395"/>
                      <a:pt x="21003" y="1"/>
                      <a:pt x="182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1992213" y="1750950"/>
                <a:ext cx="633425" cy="41077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16431" extrusionOk="0">
                    <a:moveTo>
                      <a:pt x="0" y="0"/>
                    </a:moveTo>
                    <a:lnTo>
                      <a:pt x="0" y="16431"/>
                    </a:lnTo>
                    <a:lnTo>
                      <a:pt x="25337" y="1643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1992213" y="1919125"/>
                <a:ext cx="633425" cy="2420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680" extrusionOk="0">
                    <a:moveTo>
                      <a:pt x="12800" y="0"/>
                    </a:moveTo>
                    <a:lnTo>
                      <a:pt x="0" y="9680"/>
                    </a:lnTo>
                    <a:lnTo>
                      <a:pt x="25337" y="96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1992213" y="1751250"/>
                <a:ext cx="633425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8180" extrusionOk="0">
                    <a:moveTo>
                      <a:pt x="0" y="0"/>
                    </a:moveTo>
                    <a:lnTo>
                      <a:pt x="3358" y="2167"/>
                    </a:lnTo>
                    <a:lnTo>
                      <a:pt x="3787" y="2453"/>
                    </a:lnTo>
                    <a:lnTo>
                      <a:pt x="12216" y="7894"/>
                    </a:lnTo>
                    <a:lnTo>
                      <a:pt x="12669" y="8180"/>
                    </a:lnTo>
                    <a:lnTo>
                      <a:pt x="12681" y="8180"/>
                    </a:lnTo>
                    <a:lnTo>
                      <a:pt x="21086" y="2738"/>
                    </a:lnTo>
                    <a:lnTo>
                      <a:pt x="21551" y="244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1992213" y="1523825"/>
                <a:ext cx="633425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8" extrusionOk="0">
                    <a:moveTo>
                      <a:pt x="12716" y="1"/>
                    </a:moveTo>
                    <a:lnTo>
                      <a:pt x="10525" y="1572"/>
                    </a:lnTo>
                    <a:lnTo>
                      <a:pt x="3358" y="6692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1551" y="6370"/>
                    </a:lnTo>
                    <a:lnTo>
                      <a:pt x="14895" y="1572"/>
                    </a:lnTo>
                    <a:lnTo>
                      <a:pt x="127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2076138" y="1563125"/>
                <a:ext cx="454850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8194" h="15705" extrusionOk="0">
                    <a:moveTo>
                      <a:pt x="7168" y="0"/>
                    </a:moveTo>
                    <a:lnTo>
                      <a:pt x="1" y="5120"/>
                    </a:lnTo>
                    <a:lnTo>
                      <a:pt x="1" y="9692"/>
                    </a:lnTo>
                    <a:lnTo>
                      <a:pt x="430" y="9978"/>
                    </a:lnTo>
                    <a:lnTo>
                      <a:pt x="8859" y="15419"/>
                    </a:lnTo>
                    <a:lnTo>
                      <a:pt x="9324" y="15705"/>
                    </a:lnTo>
                    <a:lnTo>
                      <a:pt x="17729" y="10263"/>
                    </a:lnTo>
                    <a:lnTo>
                      <a:pt x="18194" y="9966"/>
                    </a:lnTo>
                    <a:lnTo>
                      <a:pt x="18194" y="4798"/>
                    </a:lnTo>
                    <a:lnTo>
                      <a:pt x="11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2086863" y="1563125"/>
                <a:ext cx="432525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7301" h="15705" extrusionOk="0">
                    <a:moveTo>
                      <a:pt x="715" y="0"/>
                    </a:moveTo>
                    <a:cubicBezTo>
                      <a:pt x="322" y="0"/>
                      <a:pt x="1" y="310"/>
                      <a:pt x="1" y="703"/>
                    </a:cubicBezTo>
                    <a:lnTo>
                      <a:pt x="1" y="9978"/>
                    </a:lnTo>
                    <a:lnTo>
                      <a:pt x="8883" y="15705"/>
                    </a:lnTo>
                    <a:lnTo>
                      <a:pt x="17300" y="10263"/>
                    </a:lnTo>
                    <a:lnTo>
                      <a:pt x="17300" y="703"/>
                    </a:lnTo>
                    <a:cubicBezTo>
                      <a:pt x="17300" y="310"/>
                      <a:pt x="16991" y="0"/>
                      <a:pt x="165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1992213" y="1934300"/>
                <a:ext cx="63342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7" extrusionOk="0">
                    <a:moveTo>
                      <a:pt x="12716" y="0"/>
                    </a:moveTo>
                    <a:lnTo>
                      <a:pt x="12061" y="465"/>
                    </a:lnTo>
                    <a:lnTo>
                      <a:pt x="9883" y="2024"/>
                    </a:lnTo>
                    <a:lnTo>
                      <a:pt x="24" y="9073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5313" y="9073"/>
                    </a:lnTo>
                    <a:lnTo>
                      <a:pt x="19408" y="4822"/>
                    </a:lnTo>
                    <a:lnTo>
                      <a:pt x="13323" y="441"/>
                    </a:lnTo>
                    <a:lnTo>
                      <a:pt x="127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2217238" y="1682175"/>
                <a:ext cx="6192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478" extrusionOk="0">
                    <a:moveTo>
                      <a:pt x="1239" y="1"/>
                    </a:moveTo>
                    <a:cubicBezTo>
                      <a:pt x="560" y="1"/>
                      <a:pt x="0" y="560"/>
                      <a:pt x="0" y="1239"/>
                    </a:cubicBezTo>
                    <a:cubicBezTo>
                      <a:pt x="0" y="1930"/>
                      <a:pt x="560" y="2477"/>
                      <a:pt x="1239" y="2477"/>
                    </a:cubicBezTo>
                    <a:cubicBezTo>
                      <a:pt x="1929" y="2477"/>
                      <a:pt x="2477" y="1930"/>
                      <a:pt x="2477" y="1239"/>
                    </a:cubicBezTo>
                    <a:cubicBezTo>
                      <a:pt x="2477" y="560"/>
                      <a:pt x="1929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2340163" y="1682175"/>
                <a:ext cx="6195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478" extrusionOk="0">
                    <a:moveTo>
                      <a:pt x="1239" y="1"/>
                    </a:moveTo>
                    <a:cubicBezTo>
                      <a:pt x="548" y="1"/>
                      <a:pt x="1" y="560"/>
                      <a:pt x="1" y="1239"/>
                    </a:cubicBezTo>
                    <a:cubicBezTo>
                      <a:pt x="1" y="1930"/>
                      <a:pt x="548" y="2477"/>
                      <a:pt x="1239" y="2477"/>
                    </a:cubicBezTo>
                    <a:cubicBezTo>
                      <a:pt x="1918" y="2477"/>
                      <a:pt x="2477" y="1930"/>
                      <a:pt x="2477" y="1239"/>
                    </a:cubicBezTo>
                    <a:cubicBezTo>
                      <a:pt x="2477" y="560"/>
                      <a:pt x="191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2205638" y="1587525"/>
                <a:ext cx="212250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5145" extrusionOk="0">
                    <a:moveTo>
                      <a:pt x="4239" y="1"/>
                    </a:moveTo>
                    <a:cubicBezTo>
                      <a:pt x="1607" y="1"/>
                      <a:pt x="0" y="2906"/>
                      <a:pt x="1405" y="5144"/>
                    </a:cubicBezTo>
                    <a:lnTo>
                      <a:pt x="7084" y="5144"/>
                    </a:lnTo>
                    <a:cubicBezTo>
                      <a:pt x="8489" y="2906"/>
                      <a:pt x="6882" y="1"/>
                      <a:pt x="4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2265463" y="1703325"/>
                <a:ext cx="23525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096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4"/>
                    </a:cubicBezTo>
                    <a:lnTo>
                      <a:pt x="0" y="1631"/>
                    </a:lnTo>
                    <a:cubicBezTo>
                      <a:pt x="0" y="1893"/>
                      <a:pt x="215" y="2096"/>
                      <a:pt x="477" y="2096"/>
                    </a:cubicBezTo>
                    <a:cubicBezTo>
                      <a:pt x="727" y="2096"/>
                      <a:pt x="941" y="1893"/>
                      <a:pt x="941" y="1631"/>
                    </a:cubicBezTo>
                    <a:lnTo>
                      <a:pt x="941" y="464"/>
                    </a:lnTo>
                    <a:cubicBezTo>
                      <a:pt x="941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228866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77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77" y="2096"/>
                    </a:cubicBezTo>
                    <a:cubicBezTo>
                      <a:pt x="727" y="2096"/>
                      <a:pt x="942" y="1893"/>
                      <a:pt x="942" y="1631"/>
                    </a:cubicBezTo>
                    <a:lnTo>
                      <a:pt x="942" y="464"/>
                    </a:lnTo>
                    <a:cubicBezTo>
                      <a:pt x="942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8"/>
              <p:cNvSpPr/>
              <p:nvPr/>
            </p:nvSpPr>
            <p:spPr>
              <a:xfrm>
                <a:off x="2311288" y="1703325"/>
                <a:ext cx="232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30" y="1893"/>
                      <a:pt x="930" y="1631"/>
                    </a:cubicBezTo>
                    <a:lnTo>
                      <a:pt x="930" y="464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8"/>
              <p:cNvSpPr/>
              <p:nvPr/>
            </p:nvSpPr>
            <p:spPr>
              <a:xfrm>
                <a:off x="233451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29" y="1893"/>
                      <a:pt x="941" y="1631"/>
                    </a:cubicBezTo>
                    <a:lnTo>
                      <a:pt x="941" y="464"/>
                    </a:lnTo>
                    <a:cubicBezTo>
                      <a:pt x="929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2245813" y="1630350"/>
                <a:ext cx="551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905" extrusionOk="0">
                    <a:moveTo>
                      <a:pt x="1248" y="1"/>
                    </a:moveTo>
                    <a:cubicBezTo>
                      <a:pt x="1002" y="1"/>
                      <a:pt x="743" y="93"/>
                      <a:pt x="524" y="276"/>
                    </a:cubicBezTo>
                    <a:cubicBezTo>
                      <a:pt x="96" y="645"/>
                      <a:pt x="0" y="1252"/>
                      <a:pt x="310" y="1621"/>
                    </a:cubicBezTo>
                    <a:cubicBezTo>
                      <a:pt x="473" y="1809"/>
                      <a:pt x="710" y="1904"/>
                      <a:pt x="962" y="1904"/>
                    </a:cubicBezTo>
                    <a:cubicBezTo>
                      <a:pt x="1205" y="1904"/>
                      <a:pt x="1463" y="1815"/>
                      <a:pt x="1679" y="1633"/>
                    </a:cubicBezTo>
                    <a:cubicBezTo>
                      <a:pt x="2108" y="1252"/>
                      <a:pt x="2203" y="657"/>
                      <a:pt x="1894" y="288"/>
                    </a:cubicBezTo>
                    <a:cubicBezTo>
                      <a:pt x="1732" y="96"/>
                      <a:pt x="1497" y="1"/>
                      <a:pt x="1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8"/>
              <p:cNvSpPr/>
              <p:nvPr/>
            </p:nvSpPr>
            <p:spPr>
              <a:xfrm>
                <a:off x="2318438" y="1630325"/>
                <a:ext cx="554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00" extrusionOk="0">
                    <a:moveTo>
                      <a:pt x="952" y="0"/>
                    </a:moveTo>
                    <a:cubicBezTo>
                      <a:pt x="706" y="0"/>
                      <a:pt x="477" y="92"/>
                      <a:pt x="322" y="277"/>
                    </a:cubicBezTo>
                    <a:cubicBezTo>
                      <a:pt x="1" y="658"/>
                      <a:pt x="96" y="1253"/>
                      <a:pt x="536" y="1622"/>
                    </a:cubicBezTo>
                    <a:cubicBezTo>
                      <a:pt x="751" y="1807"/>
                      <a:pt x="1013" y="1899"/>
                      <a:pt x="1260" y="1899"/>
                    </a:cubicBezTo>
                    <a:cubicBezTo>
                      <a:pt x="1507" y="1899"/>
                      <a:pt x="1739" y="1807"/>
                      <a:pt x="1894" y="1622"/>
                    </a:cubicBezTo>
                    <a:cubicBezTo>
                      <a:pt x="2215" y="1253"/>
                      <a:pt x="2120" y="646"/>
                      <a:pt x="1679" y="277"/>
                    </a:cubicBezTo>
                    <a:cubicBezTo>
                      <a:pt x="1459" y="92"/>
                      <a:pt x="1197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8"/>
              <p:cNvSpPr/>
              <p:nvPr/>
            </p:nvSpPr>
            <p:spPr>
              <a:xfrm>
                <a:off x="2288963" y="1675625"/>
                <a:ext cx="4140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406" extrusionOk="0">
                    <a:moveTo>
                      <a:pt x="833" y="1"/>
                    </a:moveTo>
                    <a:cubicBezTo>
                      <a:pt x="784" y="1"/>
                      <a:pt x="733" y="25"/>
                      <a:pt x="703" y="72"/>
                    </a:cubicBezTo>
                    <a:lnTo>
                      <a:pt x="60" y="1191"/>
                    </a:lnTo>
                    <a:cubicBezTo>
                      <a:pt x="1" y="1287"/>
                      <a:pt x="72" y="1406"/>
                      <a:pt x="179" y="1406"/>
                    </a:cubicBezTo>
                    <a:lnTo>
                      <a:pt x="1477" y="1406"/>
                    </a:lnTo>
                    <a:cubicBezTo>
                      <a:pt x="1584" y="1406"/>
                      <a:pt x="1656" y="1287"/>
                      <a:pt x="1608" y="1191"/>
                    </a:cubicBezTo>
                    <a:lnTo>
                      <a:pt x="953" y="72"/>
                    </a:lnTo>
                    <a:cubicBezTo>
                      <a:pt x="930" y="25"/>
                      <a:pt x="882" y="1"/>
                      <a:pt x="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8"/>
              <p:cNvSpPr/>
              <p:nvPr/>
            </p:nvSpPr>
            <p:spPr>
              <a:xfrm>
                <a:off x="2259213" y="1765525"/>
                <a:ext cx="13397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4085" extrusionOk="0">
                    <a:moveTo>
                      <a:pt x="4918" y="1"/>
                    </a:moveTo>
                    <a:lnTo>
                      <a:pt x="0" y="3477"/>
                    </a:lnTo>
                    <a:lnTo>
                      <a:pt x="441" y="4084"/>
                    </a:lnTo>
                    <a:lnTo>
                      <a:pt x="5358" y="60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8"/>
              <p:cNvSpPr/>
              <p:nvPr/>
            </p:nvSpPr>
            <p:spPr>
              <a:xfrm>
                <a:off x="2359213" y="1751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30" y="0"/>
                    </a:moveTo>
                    <a:cubicBezTo>
                      <a:pt x="520" y="0"/>
                      <a:pt x="408" y="33"/>
                      <a:pt x="310" y="103"/>
                    </a:cubicBezTo>
                    <a:cubicBezTo>
                      <a:pt x="60" y="282"/>
                      <a:pt x="1" y="627"/>
                      <a:pt x="179" y="865"/>
                    </a:cubicBezTo>
                    <a:cubicBezTo>
                      <a:pt x="290" y="1020"/>
                      <a:pt x="465" y="1102"/>
                      <a:pt x="639" y="1102"/>
                    </a:cubicBezTo>
                    <a:cubicBezTo>
                      <a:pt x="745" y="1102"/>
                      <a:pt x="851" y="1071"/>
                      <a:pt x="941" y="1008"/>
                    </a:cubicBezTo>
                    <a:cubicBezTo>
                      <a:pt x="1191" y="829"/>
                      <a:pt x="1251" y="484"/>
                      <a:pt x="1072" y="234"/>
                    </a:cubicBezTo>
                    <a:cubicBezTo>
                      <a:pt x="971" y="82"/>
                      <a:pt x="80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8"/>
              <p:cNvSpPr/>
              <p:nvPr/>
            </p:nvSpPr>
            <p:spPr>
              <a:xfrm>
                <a:off x="2366963" y="1762050"/>
                <a:ext cx="312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0" extrusionOk="0">
                    <a:moveTo>
                      <a:pt x="619" y="1"/>
                    </a:moveTo>
                    <a:cubicBezTo>
                      <a:pt x="508" y="1"/>
                      <a:pt x="396" y="34"/>
                      <a:pt x="298" y="104"/>
                    </a:cubicBezTo>
                    <a:cubicBezTo>
                      <a:pt x="48" y="282"/>
                      <a:pt x="0" y="616"/>
                      <a:pt x="167" y="866"/>
                    </a:cubicBezTo>
                    <a:cubicBezTo>
                      <a:pt x="276" y="1018"/>
                      <a:pt x="447" y="1100"/>
                      <a:pt x="620" y="1100"/>
                    </a:cubicBezTo>
                    <a:cubicBezTo>
                      <a:pt x="731" y="1100"/>
                      <a:pt x="843" y="1066"/>
                      <a:pt x="941" y="997"/>
                    </a:cubicBezTo>
                    <a:cubicBezTo>
                      <a:pt x="1191" y="830"/>
                      <a:pt x="1250" y="485"/>
                      <a:pt x="1072" y="235"/>
                    </a:cubicBezTo>
                    <a:cubicBezTo>
                      <a:pt x="963" y="82"/>
                      <a:pt x="79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8"/>
              <p:cNvSpPr/>
              <p:nvPr/>
            </p:nvSpPr>
            <p:spPr>
              <a:xfrm>
                <a:off x="2233613" y="1840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21" y="0"/>
                    </a:moveTo>
                    <a:cubicBezTo>
                      <a:pt x="512" y="0"/>
                      <a:pt x="403" y="33"/>
                      <a:pt x="310" y="103"/>
                    </a:cubicBezTo>
                    <a:cubicBezTo>
                      <a:pt x="60" y="282"/>
                      <a:pt x="0" y="627"/>
                      <a:pt x="179" y="877"/>
                    </a:cubicBezTo>
                    <a:cubicBezTo>
                      <a:pt x="282" y="1024"/>
                      <a:pt x="452" y="1103"/>
                      <a:pt x="626" y="1103"/>
                    </a:cubicBezTo>
                    <a:cubicBezTo>
                      <a:pt x="735" y="1103"/>
                      <a:pt x="845" y="1072"/>
                      <a:pt x="941" y="1008"/>
                    </a:cubicBezTo>
                    <a:cubicBezTo>
                      <a:pt x="1191" y="829"/>
                      <a:pt x="1250" y="484"/>
                      <a:pt x="1072" y="234"/>
                    </a:cubicBezTo>
                    <a:cubicBezTo>
                      <a:pt x="963" y="82"/>
                      <a:pt x="792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8"/>
              <p:cNvSpPr/>
              <p:nvPr/>
            </p:nvSpPr>
            <p:spPr>
              <a:xfrm>
                <a:off x="2241038" y="1851050"/>
                <a:ext cx="3130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100" extrusionOk="0">
                    <a:moveTo>
                      <a:pt x="630" y="1"/>
                    </a:moveTo>
                    <a:cubicBezTo>
                      <a:pt x="520" y="1"/>
                      <a:pt x="408" y="34"/>
                      <a:pt x="311" y="104"/>
                    </a:cubicBezTo>
                    <a:cubicBezTo>
                      <a:pt x="61" y="282"/>
                      <a:pt x="1" y="616"/>
                      <a:pt x="180" y="866"/>
                    </a:cubicBezTo>
                    <a:cubicBezTo>
                      <a:pt x="288" y="1018"/>
                      <a:pt x="455" y="1100"/>
                      <a:pt x="625" y="1100"/>
                    </a:cubicBezTo>
                    <a:cubicBezTo>
                      <a:pt x="734" y="1100"/>
                      <a:pt x="844" y="1066"/>
                      <a:pt x="942" y="997"/>
                    </a:cubicBezTo>
                    <a:cubicBezTo>
                      <a:pt x="1192" y="830"/>
                      <a:pt x="1251" y="485"/>
                      <a:pt x="1073" y="235"/>
                    </a:cubicBezTo>
                    <a:cubicBezTo>
                      <a:pt x="971" y="82"/>
                      <a:pt x="80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8"/>
              <p:cNvSpPr/>
              <p:nvPr/>
            </p:nvSpPr>
            <p:spPr>
              <a:xfrm>
                <a:off x="2234788" y="1776550"/>
                <a:ext cx="1372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811" extrusionOk="0">
                    <a:moveTo>
                      <a:pt x="394" y="0"/>
                    </a:moveTo>
                    <a:lnTo>
                      <a:pt x="1" y="643"/>
                    </a:lnTo>
                    <a:lnTo>
                      <a:pt x="5097" y="3810"/>
                    </a:lnTo>
                    <a:lnTo>
                      <a:pt x="5490" y="317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8"/>
              <p:cNvSpPr/>
              <p:nvPr/>
            </p:nvSpPr>
            <p:spPr>
              <a:xfrm>
                <a:off x="2359513" y="1838225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1" y="0"/>
                    </a:moveTo>
                    <a:cubicBezTo>
                      <a:pt x="448" y="0"/>
                      <a:pt x="268" y="90"/>
                      <a:pt x="167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4" y="1075"/>
                      <a:pt x="523" y="1100"/>
                      <a:pt x="622" y="1100"/>
                    </a:cubicBezTo>
                    <a:cubicBezTo>
                      <a:pt x="810" y="1100"/>
                      <a:pt x="994" y="1007"/>
                      <a:pt x="1096" y="843"/>
                    </a:cubicBezTo>
                    <a:cubicBezTo>
                      <a:pt x="1263" y="581"/>
                      <a:pt x="1179" y="248"/>
                      <a:pt x="917" y="81"/>
                    </a:cubicBezTo>
                    <a:cubicBezTo>
                      <a:pt x="829" y="27"/>
                      <a:pt x="730" y="0"/>
                      <a:pt x="631" y="0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8"/>
              <p:cNvSpPr/>
              <p:nvPr/>
            </p:nvSpPr>
            <p:spPr>
              <a:xfrm>
                <a:off x="2352663" y="1849225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6" y="1077"/>
                      <a:pt x="529" y="1103"/>
                      <a:pt x="630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8"/>
              <p:cNvSpPr/>
              <p:nvPr/>
            </p:nvSpPr>
            <p:spPr>
              <a:xfrm>
                <a:off x="2228538" y="1756950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46" y="1022"/>
                    </a:cubicBezTo>
                    <a:cubicBezTo>
                      <a:pt x="434" y="1077"/>
                      <a:pt x="534" y="1103"/>
                      <a:pt x="633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2221713" y="1768050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8" y="0"/>
                    </a:moveTo>
                    <a:cubicBezTo>
                      <a:pt x="453" y="0"/>
                      <a:pt x="269" y="92"/>
                      <a:pt x="167" y="257"/>
                    </a:cubicBezTo>
                    <a:cubicBezTo>
                      <a:pt x="0" y="519"/>
                      <a:pt x="83" y="852"/>
                      <a:pt x="345" y="1019"/>
                    </a:cubicBezTo>
                    <a:cubicBezTo>
                      <a:pt x="433" y="1073"/>
                      <a:pt x="533" y="1100"/>
                      <a:pt x="632" y="1100"/>
                    </a:cubicBezTo>
                    <a:cubicBezTo>
                      <a:pt x="815" y="1100"/>
                      <a:pt x="995" y="1010"/>
                      <a:pt x="1095" y="840"/>
                    </a:cubicBezTo>
                    <a:cubicBezTo>
                      <a:pt x="1262" y="578"/>
                      <a:pt x="1179" y="245"/>
                      <a:pt x="917" y="78"/>
                    </a:cubicBezTo>
                    <a:cubicBezTo>
                      <a:pt x="831" y="25"/>
                      <a:pt x="734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2395838" y="1842025"/>
                <a:ext cx="436375" cy="372975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14919" extrusionOk="0">
                    <a:moveTo>
                      <a:pt x="8733" y="0"/>
                    </a:moveTo>
                    <a:cubicBezTo>
                      <a:pt x="8347" y="0"/>
                      <a:pt x="7960" y="191"/>
                      <a:pt x="7739" y="572"/>
                    </a:cubicBezTo>
                    <a:lnTo>
                      <a:pt x="453" y="13204"/>
                    </a:lnTo>
                    <a:cubicBezTo>
                      <a:pt x="0" y="13966"/>
                      <a:pt x="560" y="14919"/>
                      <a:pt x="1441" y="14919"/>
                    </a:cubicBezTo>
                    <a:lnTo>
                      <a:pt x="16026" y="14919"/>
                    </a:lnTo>
                    <a:cubicBezTo>
                      <a:pt x="16907" y="14919"/>
                      <a:pt x="17455" y="13966"/>
                      <a:pt x="17014" y="13204"/>
                    </a:cubicBezTo>
                    <a:lnTo>
                      <a:pt x="9728" y="572"/>
                    </a:lnTo>
                    <a:cubicBezTo>
                      <a:pt x="9507" y="191"/>
                      <a:pt x="9120" y="0"/>
                      <a:pt x="87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2438988" y="1882725"/>
                <a:ext cx="365850" cy="314125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12565" extrusionOk="0">
                    <a:moveTo>
                      <a:pt x="7317" y="1"/>
                    </a:moveTo>
                    <a:cubicBezTo>
                      <a:pt x="7106" y="1"/>
                      <a:pt x="6894" y="105"/>
                      <a:pt x="6775" y="313"/>
                    </a:cubicBezTo>
                    <a:lnTo>
                      <a:pt x="251" y="11624"/>
                    </a:lnTo>
                    <a:cubicBezTo>
                      <a:pt x="1" y="12041"/>
                      <a:pt x="310" y="12565"/>
                      <a:pt x="786" y="12565"/>
                    </a:cubicBezTo>
                    <a:lnTo>
                      <a:pt x="13848" y="12565"/>
                    </a:lnTo>
                    <a:cubicBezTo>
                      <a:pt x="14336" y="12565"/>
                      <a:pt x="14633" y="12041"/>
                      <a:pt x="14395" y="11624"/>
                    </a:cubicBezTo>
                    <a:lnTo>
                      <a:pt x="7859" y="313"/>
                    </a:lnTo>
                    <a:cubicBezTo>
                      <a:pt x="7740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2430963" y="1878850"/>
                <a:ext cx="365825" cy="314425"/>
              </a:xfrm>
              <a:custGeom>
                <a:avLst/>
                <a:gdLst/>
                <a:ahLst/>
                <a:cxnLst/>
                <a:rect l="l" t="t" r="r" b="b"/>
                <a:pathLst>
                  <a:path w="14633" h="12577" extrusionOk="0">
                    <a:moveTo>
                      <a:pt x="7317" y="1"/>
                    </a:moveTo>
                    <a:cubicBezTo>
                      <a:pt x="7105" y="1"/>
                      <a:pt x="6894" y="105"/>
                      <a:pt x="6775" y="313"/>
                    </a:cubicBezTo>
                    <a:lnTo>
                      <a:pt x="238" y="11624"/>
                    </a:lnTo>
                    <a:cubicBezTo>
                      <a:pt x="0" y="12053"/>
                      <a:pt x="298" y="12565"/>
                      <a:pt x="786" y="12577"/>
                    </a:cubicBezTo>
                    <a:lnTo>
                      <a:pt x="13847" y="12577"/>
                    </a:lnTo>
                    <a:cubicBezTo>
                      <a:pt x="14323" y="12565"/>
                      <a:pt x="14633" y="12053"/>
                      <a:pt x="14383" y="11624"/>
                    </a:cubicBezTo>
                    <a:lnTo>
                      <a:pt x="7858" y="313"/>
                    </a:lnTo>
                    <a:cubicBezTo>
                      <a:pt x="7739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2588438" y="1961375"/>
                <a:ext cx="53850" cy="198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944" extrusionOk="0">
                    <a:moveTo>
                      <a:pt x="1083" y="1"/>
                    </a:moveTo>
                    <a:cubicBezTo>
                      <a:pt x="571" y="1"/>
                      <a:pt x="178" y="429"/>
                      <a:pt x="202" y="930"/>
                    </a:cubicBezTo>
                    <a:lnTo>
                      <a:pt x="428" y="5251"/>
                    </a:lnTo>
                    <a:lnTo>
                      <a:pt x="1738" y="5251"/>
                    </a:lnTo>
                    <a:lnTo>
                      <a:pt x="1952" y="918"/>
                    </a:lnTo>
                    <a:cubicBezTo>
                      <a:pt x="1976" y="418"/>
                      <a:pt x="1583" y="1"/>
                      <a:pt x="1083" y="1"/>
                    </a:cubicBezTo>
                    <a:close/>
                    <a:moveTo>
                      <a:pt x="1096" y="5835"/>
                    </a:moveTo>
                    <a:cubicBezTo>
                      <a:pt x="523" y="5835"/>
                      <a:pt x="59" y="6283"/>
                      <a:pt x="47" y="6859"/>
                    </a:cubicBezTo>
                    <a:cubicBezTo>
                      <a:pt x="1" y="7441"/>
                      <a:pt x="466" y="7943"/>
                      <a:pt x="1043" y="7943"/>
                    </a:cubicBezTo>
                    <a:cubicBezTo>
                      <a:pt x="1056" y="7943"/>
                      <a:pt x="1070" y="7943"/>
                      <a:pt x="1083" y="7942"/>
                    </a:cubicBezTo>
                    <a:cubicBezTo>
                      <a:pt x="1097" y="7943"/>
                      <a:pt x="1110" y="7943"/>
                      <a:pt x="1124" y="7943"/>
                    </a:cubicBezTo>
                    <a:cubicBezTo>
                      <a:pt x="1689" y="7943"/>
                      <a:pt x="2154" y="7464"/>
                      <a:pt x="2119" y="6883"/>
                    </a:cubicBezTo>
                    <a:cubicBezTo>
                      <a:pt x="2107" y="6275"/>
                      <a:pt x="1714" y="5847"/>
                      <a:pt x="1119" y="5835"/>
                    </a:cubicBezTo>
                    <a:cubicBezTo>
                      <a:pt x="1111" y="5835"/>
                      <a:pt x="1104" y="5835"/>
                      <a:pt x="1096" y="58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3" name="Google Shape;1633;p28"/>
          <p:cNvGrpSpPr/>
          <p:nvPr/>
        </p:nvGrpSpPr>
        <p:grpSpPr>
          <a:xfrm>
            <a:off x="1884463" y="2693250"/>
            <a:ext cx="1895412" cy="883650"/>
            <a:chOff x="1884463" y="2693250"/>
            <a:chExt cx="1895412" cy="883650"/>
          </a:xfrm>
        </p:grpSpPr>
        <p:cxnSp>
          <p:nvCxnSpPr>
            <p:cNvPr id="1634" name="Google Shape;1634;p28"/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35" name="Google Shape;1635;p28"/>
            <p:cNvGrpSpPr/>
            <p:nvPr/>
          </p:nvGrpSpPr>
          <p:grpSpPr>
            <a:xfrm>
              <a:off x="1884463" y="2693250"/>
              <a:ext cx="1165650" cy="883650"/>
              <a:chOff x="1884463" y="2693250"/>
              <a:chExt cx="1165650" cy="883650"/>
            </a:xfrm>
          </p:grpSpPr>
          <p:sp>
            <p:nvSpPr>
              <p:cNvPr id="1636" name="Google Shape;1636;p28"/>
              <p:cNvSpPr/>
              <p:nvPr/>
            </p:nvSpPr>
            <p:spPr>
              <a:xfrm>
                <a:off x="1884463" y="2693250"/>
                <a:ext cx="1165650" cy="883650"/>
              </a:xfrm>
              <a:custGeom>
                <a:avLst/>
                <a:gdLst/>
                <a:ahLst/>
                <a:cxnLst/>
                <a:rect l="l" t="t" r="r" b="b"/>
                <a:pathLst>
                  <a:path w="46626" h="35346" extrusionOk="0">
                    <a:moveTo>
                      <a:pt x="35148" y="1"/>
                    </a:moveTo>
                    <a:cubicBezTo>
                      <a:pt x="29365" y="1"/>
                      <a:pt x="24038" y="4734"/>
                      <a:pt x="18074" y="5242"/>
                    </a:cubicBezTo>
                    <a:cubicBezTo>
                      <a:pt x="17663" y="5277"/>
                      <a:pt x="17248" y="5291"/>
                      <a:pt x="16830" y="5291"/>
                    </a:cubicBezTo>
                    <a:cubicBezTo>
                      <a:pt x="14361" y="5291"/>
                      <a:pt x="11804" y="4774"/>
                      <a:pt x="9387" y="4774"/>
                    </a:cubicBezTo>
                    <a:cubicBezTo>
                      <a:pt x="7705" y="4774"/>
                      <a:pt x="6090" y="5025"/>
                      <a:pt x="4620" y="5873"/>
                    </a:cubicBezTo>
                    <a:cubicBezTo>
                      <a:pt x="846" y="8052"/>
                      <a:pt x="0" y="13457"/>
                      <a:pt x="1739" y="17470"/>
                    </a:cubicBezTo>
                    <a:cubicBezTo>
                      <a:pt x="3477" y="21470"/>
                      <a:pt x="7108" y="24292"/>
                      <a:pt x="10775" y="26637"/>
                    </a:cubicBezTo>
                    <a:cubicBezTo>
                      <a:pt x="14133" y="28781"/>
                      <a:pt x="17300" y="31745"/>
                      <a:pt x="20658" y="33710"/>
                    </a:cubicBezTo>
                    <a:cubicBezTo>
                      <a:pt x="22764" y="34949"/>
                      <a:pt x="25642" y="35346"/>
                      <a:pt x="28424" y="35346"/>
                    </a:cubicBezTo>
                    <a:cubicBezTo>
                      <a:pt x="30078" y="35346"/>
                      <a:pt x="31697" y="35206"/>
                      <a:pt x="33100" y="35019"/>
                    </a:cubicBezTo>
                    <a:cubicBezTo>
                      <a:pt x="35136" y="34746"/>
                      <a:pt x="37267" y="34162"/>
                      <a:pt x="38577" y="32579"/>
                    </a:cubicBezTo>
                    <a:cubicBezTo>
                      <a:pt x="41517" y="29007"/>
                      <a:pt x="38231" y="23387"/>
                      <a:pt x="39922" y="19089"/>
                    </a:cubicBezTo>
                    <a:cubicBezTo>
                      <a:pt x="40660" y="17232"/>
                      <a:pt x="42232" y="15850"/>
                      <a:pt x="43256" y="14148"/>
                    </a:cubicBezTo>
                    <a:cubicBezTo>
                      <a:pt x="46625" y="8552"/>
                      <a:pt x="43363" y="1313"/>
                      <a:pt x="36933" y="158"/>
                    </a:cubicBezTo>
                    <a:cubicBezTo>
                      <a:pt x="36333" y="50"/>
                      <a:pt x="35738" y="1"/>
                      <a:pt x="35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8"/>
              <p:cNvSpPr/>
              <p:nvPr/>
            </p:nvSpPr>
            <p:spPr>
              <a:xfrm>
                <a:off x="2069313" y="2740650"/>
                <a:ext cx="826900" cy="657850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26314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24182"/>
                    </a:lnTo>
                    <a:cubicBezTo>
                      <a:pt x="0" y="25361"/>
                      <a:pt x="964" y="26313"/>
                      <a:pt x="2143" y="26313"/>
                    </a:cubicBezTo>
                    <a:lnTo>
                      <a:pt x="30944" y="26313"/>
                    </a:lnTo>
                    <a:cubicBezTo>
                      <a:pt x="32123" y="26313"/>
                      <a:pt x="33076" y="25361"/>
                      <a:pt x="33076" y="24182"/>
                    </a:cubicBez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8"/>
              <p:cNvSpPr/>
              <p:nvPr/>
            </p:nvSpPr>
            <p:spPr>
              <a:xfrm>
                <a:off x="2069313" y="2740650"/>
                <a:ext cx="8269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3501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3501"/>
                    </a:lnTo>
                    <a:lnTo>
                      <a:pt x="33076" y="3501"/>
                    </a:ln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8"/>
              <p:cNvSpPr/>
              <p:nvPr/>
            </p:nvSpPr>
            <p:spPr>
              <a:xfrm>
                <a:off x="2118713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7" y="1"/>
                    </a:moveTo>
                    <a:cubicBezTo>
                      <a:pt x="405" y="1"/>
                      <a:pt x="1" y="418"/>
                      <a:pt x="1" y="918"/>
                    </a:cubicBezTo>
                    <a:cubicBezTo>
                      <a:pt x="1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8"/>
              <p:cNvSpPr/>
              <p:nvPr/>
            </p:nvSpPr>
            <p:spPr>
              <a:xfrm>
                <a:off x="2178238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8" y="1"/>
                    </a:moveTo>
                    <a:cubicBezTo>
                      <a:pt x="406" y="1"/>
                      <a:pt x="1" y="418"/>
                      <a:pt x="1" y="918"/>
                    </a:cubicBezTo>
                    <a:cubicBezTo>
                      <a:pt x="1" y="1430"/>
                      <a:pt x="406" y="1834"/>
                      <a:pt x="918" y="1834"/>
                    </a:cubicBezTo>
                    <a:cubicBezTo>
                      <a:pt x="1418" y="1834"/>
                      <a:pt x="1834" y="1430"/>
                      <a:pt x="1834" y="918"/>
                    </a:cubicBezTo>
                    <a:cubicBezTo>
                      <a:pt x="1834" y="418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8"/>
              <p:cNvSpPr/>
              <p:nvPr/>
            </p:nvSpPr>
            <p:spPr>
              <a:xfrm>
                <a:off x="2237788" y="2767425"/>
                <a:ext cx="458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5" extrusionOk="0">
                    <a:moveTo>
                      <a:pt x="917" y="1"/>
                    </a:moveTo>
                    <a:cubicBezTo>
                      <a:pt x="405" y="1"/>
                      <a:pt x="0" y="418"/>
                      <a:pt x="0" y="918"/>
                    </a:cubicBezTo>
                    <a:cubicBezTo>
                      <a:pt x="0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8"/>
              <p:cNvSpPr/>
              <p:nvPr/>
            </p:nvSpPr>
            <p:spPr>
              <a:xfrm>
                <a:off x="2188363" y="2966025"/>
                <a:ext cx="605150" cy="327050"/>
              </a:xfrm>
              <a:custGeom>
                <a:avLst/>
                <a:gdLst/>
                <a:ahLst/>
                <a:cxnLst/>
                <a:rect l="l" t="t" r="r" b="b"/>
                <a:pathLst>
                  <a:path w="24206" h="13082" extrusionOk="0">
                    <a:moveTo>
                      <a:pt x="12424" y="0"/>
                    </a:moveTo>
                    <a:cubicBezTo>
                      <a:pt x="5181" y="0"/>
                      <a:pt x="1" y="6071"/>
                      <a:pt x="1" y="6071"/>
                    </a:cubicBezTo>
                    <a:cubicBezTo>
                      <a:pt x="4097" y="11322"/>
                      <a:pt x="8125" y="13081"/>
                      <a:pt x="11684" y="13081"/>
                    </a:cubicBezTo>
                    <a:cubicBezTo>
                      <a:pt x="18913" y="13081"/>
                      <a:pt x="24206" y="5820"/>
                      <a:pt x="24206" y="5820"/>
                    </a:cubicBezTo>
                    <a:cubicBezTo>
                      <a:pt x="20028" y="1462"/>
                      <a:pt x="15978" y="0"/>
                      <a:pt x="1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8"/>
              <p:cNvSpPr/>
              <p:nvPr/>
            </p:nvSpPr>
            <p:spPr>
              <a:xfrm>
                <a:off x="2231813" y="3001925"/>
                <a:ext cx="519450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0235" extrusionOk="0">
                    <a:moveTo>
                      <a:pt x="10667" y="1"/>
                    </a:moveTo>
                    <a:cubicBezTo>
                      <a:pt x="9125" y="1"/>
                      <a:pt x="7691" y="298"/>
                      <a:pt x="6406" y="741"/>
                    </a:cubicBezTo>
                    <a:cubicBezTo>
                      <a:pt x="4001" y="1610"/>
                      <a:pt x="1811" y="3015"/>
                      <a:pt x="1" y="4837"/>
                    </a:cubicBezTo>
                    <a:cubicBezTo>
                      <a:pt x="1989" y="7206"/>
                      <a:pt x="3978" y="8659"/>
                      <a:pt x="5918" y="9445"/>
                    </a:cubicBezTo>
                    <a:cubicBezTo>
                      <a:pt x="7273" y="10003"/>
                      <a:pt x="8594" y="10235"/>
                      <a:pt x="9854" y="10235"/>
                    </a:cubicBezTo>
                    <a:cubicBezTo>
                      <a:pt x="12115" y="10235"/>
                      <a:pt x="14179" y="9488"/>
                      <a:pt x="15884" y="8540"/>
                    </a:cubicBezTo>
                    <a:cubicBezTo>
                      <a:pt x="17717" y="7516"/>
                      <a:pt x="19372" y="6194"/>
                      <a:pt x="20777" y="4635"/>
                    </a:cubicBezTo>
                    <a:cubicBezTo>
                      <a:pt x="18682" y="2610"/>
                      <a:pt x="16634" y="1372"/>
                      <a:pt x="14681" y="694"/>
                    </a:cubicBezTo>
                    <a:cubicBezTo>
                      <a:pt x="13286" y="203"/>
                      <a:pt x="11940" y="1"/>
                      <a:pt x="106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8"/>
              <p:cNvSpPr/>
              <p:nvPr/>
            </p:nvSpPr>
            <p:spPr>
              <a:xfrm>
                <a:off x="2323513" y="3001925"/>
                <a:ext cx="327725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13109" h="10235" extrusionOk="0">
                    <a:moveTo>
                      <a:pt x="6994" y="1"/>
                    </a:moveTo>
                    <a:cubicBezTo>
                      <a:pt x="5454" y="1"/>
                      <a:pt x="4023" y="298"/>
                      <a:pt x="2738" y="741"/>
                    </a:cubicBezTo>
                    <a:cubicBezTo>
                      <a:pt x="214" y="3015"/>
                      <a:pt x="0" y="6897"/>
                      <a:pt x="2250" y="9445"/>
                    </a:cubicBezTo>
                    <a:cubicBezTo>
                      <a:pt x="3601" y="10003"/>
                      <a:pt x="4919" y="10235"/>
                      <a:pt x="6178" y="10235"/>
                    </a:cubicBezTo>
                    <a:cubicBezTo>
                      <a:pt x="8437" y="10235"/>
                      <a:pt x="10503" y="9488"/>
                      <a:pt x="12216" y="8540"/>
                    </a:cubicBezTo>
                    <a:cubicBezTo>
                      <a:pt x="12799" y="7575"/>
                      <a:pt x="13109" y="6468"/>
                      <a:pt x="13109" y="5337"/>
                    </a:cubicBezTo>
                    <a:cubicBezTo>
                      <a:pt x="13109" y="3563"/>
                      <a:pt x="12347" y="1860"/>
                      <a:pt x="11013" y="694"/>
                    </a:cubicBezTo>
                    <a:cubicBezTo>
                      <a:pt x="9613" y="203"/>
                      <a:pt x="8266" y="1"/>
                      <a:pt x="69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8"/>
              <p:cNvSpPr/>
              <p:nvPr/>
            </p:nvSpPr>
            <p:spPr>
              <a:xfrm>
                <a:off x="2414288" y="3053475"/>
                <a:ext cx="163725" cy="163750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6550" extrusionOk="0">
                    <a:moveTo>
                      <a:pt x="3275" y="1"/>
                    </a:moveTo>
                    <a:cubicBezTo>
                      <a:pt x="1465" y="1"/>
                      <a:pt x="0" y="1465"/>
                      <a:pt x="0" y="3275"/>
                    </a:cubicBezTo>
                    <a:cubicBezTo>
                      <a:pt x="0" y="5085"/>
                      <a:pt x="1465" y="6549"/>
                      <a:pt x="3275" y="6549"/>
                    </a:cubicBezTo>
                    <a:cubicBezTo>
                      <a:pt x="5084" y="6549"/>
                      <a:pt x="6549" y="5085"/>
                      <a:pt x="6549" y="3275"/>
                    </a:cubicBezTo>
                    <a:cubicBezTo>
                      <a:pt x="6549" y="1465"/>
                      <a:pt x="5084" y="1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8"/>
              <p:cNvSpPr/>
              <p:nvPr/>
            </p:nvSpPr>
            <p:spPr>
              <a:xfrm>
                <a:off x="2414288" y="3061525"/>
                <a:ext cx="708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834" extrusionOk="0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191"/>
                      <a:pt x="643" y="2834"/>
                      <a:pt x="1417" y="2834"/>
                    </a:cubicBezTo>
                    <a:cubicBezTo>
                      <a:pt x="2203" y="2834"/>
                      <a:pt x="2834" y="2191"/>
                      <a:pt x="2834" y="1417"/>
                    </a:cubicBezTo>
                    <a:cubicBezTo>
                      <a:pt x="2834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8"/>
              <p:cNvSpPr/>
              <p:nvPr/>
            </p:nvSpPr>
            <p:spPr>
              <a:xfrm>
                <a:off x="2248188" y="2874600"/>
                <a:ext cx="4867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19467" extrusionOk="0">
                    <a:moveTo>
                      <a:pt x="18039" y="0"/>
                    </a:moveTo>
                    <a:lnTo>
                      <a:pt x="1" y="18038"/>
                    </a:lnTo>
                    <a:lnTo>
                      <a:pt x="1429" y="19467"/>
                    </a:lnTo>
                    <a:lnTo>
                      <a:pt x="19467" y="1429"/>
                    </a:lnTo>
                    <a:lnTo>
                      <a:pt x="18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8"/>
              <p:cNvSpPr/>
              <p:nvPr/>
            </p:nvSpPr>
            <p:spPr>
              <a:xfrm>
                <a:off x="2248188" y="2874600"/>
                <a:ext cx="4870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19467" extrusionOk="0">
                    <a:moveTo>
                      <a:pt x="1441" y="0"/>
                    </a:moveTo>
                    <a:lnTo>
                      <a:pt x="1" y="1429"/>
                    </a:lnTo>
                    <a:lnTo>
                      <a:pt x="18039" y="19467"/>
                    </a:lnTo>
                    <a:lnTo>
                      <a:pt x="19479" y="18038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9" name="Google Shape;1649;p28"/>
          <p:cNvGrpSpPr/>
          <p:nvPr/>
        </p:nvGrpSpPr>
        <p:grpSpPr>
          <a:xfrm>
            <a:off x="5303875" y="2560000"/>
            <a:ext cx="1955988" cy="883575"/>
            <a:chOff x="5303875" y="2560000"/>
            <a:chExt cx="1955988" cy="883575"/>
          </a:xfrm>
        </p:grpSpPr>
        <p:cxnSp>
          <p:nvCxnSpPr>
            <p:cNvPr id="1650" name="Google Shape;1650;p28"/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1" name="Google Shape;1651;p28"/>
            <p:cNvGrpSpPr/>
            <p:nvPr/>
          </p:nvGrpSpPr>
          <p:grpSpPr>
            <a:xfrm>
              <a:off x="6093913" y="2560000"/>
              <a:ext cx="1165950" cy="883575"/>
              <a:chOff x="6093913" y="2560000"/>
              <a:chExt cx="1165950" cy="883575"/>
            </a:xfrm>
          </p:grpSpPr>
          <p:sp>
            <p:nvSpPr>
              <p:cNvPr id="1652" name="Google Shape;1652;p28"/>
              <p:cNvSpPr/>
              <p:nvPr/>
            </p:nvSpPr>
            <p:spPr>
              <a:xfrm>
                <a:off x="6093913" y="2560000"/>
                <a:ext cx="1165950" cy="883575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43" extrusionOk="0">
                    <a:moveTo>
                      <a:pt x="18215" y="0"/>
                    </a:moveTo>
                    <a:cubicBezTo>
                      <a:pt x="16558" y="0"/>
                      <a:pt x="14934" y="142"/>
                      <a:pt x="13526" y="333"/>
                    </a:cubicBezTo>
                    <a:cubicBezTo>
                      <a:pt x="11502" y="606"/>
                      <a:pt x="9359" y="1178"/>
                      <a:pt x="8061" y="2761"/>
                    </a:cubicBezTo>
                    <a:cubicBezTo>
                      <a:pt x="5120" y="6333"/>
                      <a:pt x="8394" y="11953"/>
                      <a:pt x="6704" y="16251"/>
                    </a:cubicBezTo>
                    <a:cubicBezTo>
                      <a:pt x="5977" y="18109"/>
                      <a:pt x="4406" y="19490"/>
                      <a:pt x="3382" y="21192"/>
                    </a:cubicBezTo>
                    <a:cubicBezTo>
                      <a:pt x="0" y="26788"/>
                      <a:pt x="3275" y="34027"/>
                      <a:pt x="9704" y="35182"/>
                    </a:cubicBezTo>
                    <a:cubicBezTo>
                      <a:pt x="10309" y="35292"/>
                      <a:pt x="10908" y="35342"/>
                      <a:pt x="11503" y="35342"/>
                    </a:cubicBezTo>
                    <a:cubicBezTo>
                      <a:pt x="17273" y="35342"/>
                      <a:pt x="22604" y="30617"/>
                      <a:pt x="28552" y="30110"/>
                    </a:cubicBezTo>
                    <a:cubicBezTo>
                      <a:pt x="28976" y="30073"/>
                      <a:pt x="29405" y="30058"/>
                      <a:pt x="29836" y="30058"/>
                    </a:cubicBezTo>
                    <a:cubicBezTo>
                      <a:pt x="32295" y="30058"/>
                      <a:pt x="34835" y="30566"/>
                      <a:pt x="37239" y="30566"/>
                    </a:cubicBezTo>
                    <a:cubicBezTo>
                      <a:pt x="38923" y="30566"/>
                      <a:pt x="40541" y="30317"/>
                      <a:pt x="42018" y="29467"/>
                    </a:cubicBezTo>
                    <a:cubicBezTo>
                      <a:pt x="45792" y="27288"/>
                      <a:pt x="46637" y="21883"/>
                      <a:pt x="44899" y="17882"/>
                    </a:cubicBezTo>
                    <a:cubicBezTo>
                      <a:pt x="43161" y="13870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0"/>
                    </a:cubicBezTo>
                    <a:cubicBezTo>
                      <a:pt x="23875" y="399"/>
                      <a:pt x="20999" y="0"/>
                      <a:pt x="1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8"/>
              <p:cNvSpPr/>
              <p:nvPr/>
            </p:nvSpPr>
            <p:spPr>
              <a:xfrm>
                <a:off x="6394238" y="2829950"/>
                <a:ext cx="59267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10466" extrusionOk="0">
                    <a:moveTo>
                      <a:pt x="3323" y="0"/>
                    </a:moveTo>
                    <a:cubicBezTo>
                      <a:pt x="2430" y="0"/>
                      <a:pt x="1668" y="0"/>
                      <a:pt x="1096" y="12"/>
                    </a:cubicBezTo>
                    <a:lnTo>
                      <a:pt x="858" y="12"/>
                    </a:lnTo>
                    <a:cubicBezTo>
                      <a:pt x="382" y="12"/>
                      <a:pt x="1" y="429"/>
                      <a:pt x="37" y="905"/>
                    </a:cubicBezTo>
                    <a:lnTo>
                      <a:pt x="84" y="1703"/>
                    </a:lnTo>
                    <a:lnTo>
                      <a:pt x="156" y="2691"/>
                    </a:lnTo>
                    <a:lnTo>
                      <a:pt x="644" y="10025"/>
                    </a:lnTo>
                    <a:lnTo>
                      <a:pt x="668" y="10466"/>
                    </a:lnTo>
                    <a:lnTo>
                      <a:pt x="23242" y="10466"/>
                    </a:lnTo>
                    <a:lnTo>
                      <a:pt x="23682" y="453"/>
                    </a:lnTo>
                    <a:lnTo>
                      <a:pt x="23706" y="84"/>
                    </a:lnTo>
                    <a:lnTo>
                      <a:pt x="21587" y="72"/>
                    </a:lnTo>
                    <a:lnTo>
                      <a:pt x="21063" y="72"/>
                    </a:lnTo>
                    <a:lnTo>
                      <a:pt x="18765" y="48"/>
                    </a:lnTo>
                    <a:lnTo>
                      <a:pt x="18122" y="48"/>
                    </a:lnTo>
                    <a:cubicBezTo>
                      <a:pt x="16634" y="36"/>
                      <a:pt x="14943" y="24"/>
                      <a:pt x="13229" y="24"/>
                    </a:cubicBezTo>
                    <a:lnTo>
                      <a:pt x="12693" y="24"/>
                    </a:lnTo>
                    <a:cubicBezTo>
                      <a:pt x="10562" y="12"/>
                      <a:pt x="8395" y="0"/>
                      <a:pt x="6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8"/>
              <p:cNvSpPr/>
              <p:nvPr/>
            </p:nvSpPr>
            <p:spPr>
              <a:xfrm>
                <a:off x="6407938" y="2829450"/>
                <a:ext cx="475675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027" h="9569" extrusionOk="0">
                    <a:moveTo>
                      <a:pt x="4065" y="0"/>
                    </a:moveTo>
                    <a:cubicBezTo>
                      <a:pt x="2452" y="0"/>
                      <a:pt x="1126" y="6"/>
                      <a:pt x="310" y="20"/>
                    </a:cubicBezTo>
                    <a:cubicBezTo>
                      <a:pt x="203" y="20"/>
                      <a:pt x="108" y="44"/>
                      <a:pt x="1" y="92"/>
                    </a:cubicBezTo>
                    <a:lnTo>
                      <a:pt x="2644" y="9569"/>
                    </a:lnTo>
                    <a:lnTo>
                      <a:pt x="19027" y="5021"/>
                    </a:lnTo>
                    <a:lnTo>
                      <a:pt x="17658" y="68"/>
                    </a:lnTo>
                    <a:cubicBezTo>
                      <a:pt x="13532" y="34"/>
                      <a:pt x="7960" y="0"/>
                      <a:pt x="4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8"/>
              <p:cNvSpPr/>
              <p:nvPr/>
            </p:nvSpPr>
            <p:spPr>
              <a:xfrm>
                <a:off x="6378763" y="2562350"/>
                <a:ext cx="516475" cy="497400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19896" extrusionOk="0">
                    <a:moveTo>
                      <a:pt x="16396" y="0"/>
                    </a:moveTo>
                    <a:lnTo>
                      <a:pt x="1" y="4549"/>
                    </a:lnTo>
                    <a:lnTo>
                      <a:pt x="4275" y="19896"/>
                    </a:lnTo>
                    <a:lnTo>
                      <a:pt x="20658" y="15348"/>
                    </a:lnTo>
                    <a:lnTo>
                      <a:pt x="16396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8"/>
              <p:cNvSpPr/>
              <p:nvPr/>
            </p:nvSpPr>
            <p:spPr>
              <a:xfrm>
                <a:off x="6527288" y="2585875"/>
                <a:ext cx="492950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9718" h="18860" extrusionOk="0">
                    <a:moveTo>
                      <a:pt x="3001" y="0"/>
                    </a:moveTo>
                    <a:lnTo>
                      <a:pt x="2775" y="1203"/>
                    </a:lnTo>
                    <a:lnTo>
                      <a:pt x="2477" y="2774"/>
                    </a:lnTo>
                    <a:lnTo>
                      <a:pt x="2430" y="3000"/>
                    </a:lnTo>
                    <a:lnTo>
                      <a:pt x="1132" y="9751"/>
                    </a:lnTo>
                    <a:lnTo>
                      <a:pt x="846" y="11228"/>
                    </a:lnTo>
                    <a:lnTo>
                      <a:pt x="739" y="11799"/>
                    </a:lnTo>
                    <a:lnTo>
                      <a:pt x="1" y="15645"/>
                    </a:lnTo>
                    <a:lnTo>
                      <a:pt x="6085" y="16812"/>
                    </a:lnTo>
                    <a:lnTo>
                      <a:pt x="6549" y="16907"/>
                    </a:lnTo>
                    <a:lnTo>
                      <a:pt x="13396" y="18217"/>
                    </a:lnTo>
                    <a:lnTo>
                      <a:pt x="15741" y="18669"/>
                    </a:lnTo>
                    <a:lnTo>
                      <a:pt x="16265" y="18764"/>
                    </a:lnTo>
                    <a:lnTo>
                      <a:pt x="16705" y="18860"/>
                    </a:lnTo>
                    <a:lnTo>
                      <a:pt x="18372" y="10216"/>
                    </a:lnTo>
                    <a:lnTo>
                      <a:pt x="18801" y="7930"/>
                    </a:lnTo>
                    <a:lnTo>
                      <a:pt x="18884" y="7489"/>
                    </a:lnTo>
                    <a:lnTo>
                      <a:pt x="19718" y="3203"/>
                    </a:lnTo>
                    <a:lnTo>
                      <a:pt x="11145" y="1560"/>
                    </a:lnTo>
                    <a:lnTo>
                      <a:pt x="5418" y="464"/>
                    </a:lnTo>
                    <a:lnTo>
                      <a:pt x="30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8"/>
              <p:cNvSpPr/>
              <p:nvPr/>
            </p:nvSpPr>
            <p:spPr>
              <a:xfrm>
                <a:off x="6495738" y="2654925"/>
                <a:ext cx="425100" cy="398575"/>
              </a:xfrm>
              <a:custGeom>
                <a:avLst/>
                <a:gdLst/>
                <a:ahLst/>
                <a:cxnLst/>
                <a:rect l="l" t="t" r="r" b="b"/>
                <a:pathLst>
                  <a:path w="17004" h="15943" extrusionOk="0">
                    <a:moveTo>
                      <a:pt x="1" y="0"/>
                    </a:moveTo>
                    <a:lnTo>
                      <a:pt x="1" y="15943"/>
                    </a:lnTo>
                    <a:lnTo>
                      <a:pt x="17003" y="15943"/>
                    </a:lnTo>
                    <a:lnTo>
                      <a:pt x="170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8"/>
              <p:cNvSpPr/>
              <p:nvPr/>
            </p:nvSpPr>
            <p:spPr>
              <a:xfrm>
                <a:off x="6477288" y="2660875"/>
                <a:ext cx="456625" cy="398275"/>
              </a:xfrm>
              <a:custGeom>
                <a:avLst/>
                <a:gdLst/>
                <a:ahLst/>
                <a:cxnLst/>
                <a:rect l="l" t="t" r="r" b="b"/>
                <a:pathLst>
                  <a:path w="18265" h="15931" extrusionOk="0">
                    <a:moveTo>
                      <a:pt x="1" y="0"/>
                    </a:moveTo>
                    <a:lnTo>
                      <a:pt x="1" y="15931"/>
                    </a:lnTo>
                    <a:lnTo>
                      <a:pt x="18265" y="15931"/>
                    </a:lnTo>
                    <a:lnTo>
                      <a:pt x="18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8"/>
              <p:cNvSpPr/>
              <p:nvPr/>
            </p:nvSpPr>
            <p:spPr>
              <a:xfrm>
                <a:off x="6396638" y="2769225"/>
                <a:ext cx="613475" cy="491150"/>
              </a:xfrm>
              <a:custGeom>
                <a:avLst/>
                <a:gdLst/>
                <a:ahLst/>
                <a:cxnLst/>
                <a:rect l="l" t="t" r="r" b="b"/>
                <a:pathLst>
                  <a:path w="24539" h="19646" extrusionOk="0">
                    <a:moveTo>
                      <a:pt x="14216" y="0"/>
                    </a:moveTo>
                    <a:cubicBezTo>
                      <a:pt x="13847" y="0"/>
                      <a:pt x="13514" y="227"/>
                      <a:pt x="13371" y="572"/>
                    </a:cubicBezTo>
                    <a:lnTo>
                      <a:pt x="12609" y="2429"/>
                    </a:lnTo>
                    <a:lnTo>
                      <a:pt x="12228" y="3358"/>
                    </a:lnTo>
                    <a:cubicBezTo>
                      <a:pt x="12085" y="3703"/>
                      <a:pt x="11740" y="3929"/>
                      <a:pt x="11371" y="3929"/>
                    </a:cubicBezTo>
                    <a:lnTo>
                      <a:pt x="6084" y="3882"/>
                    </a:lnTo>
                    <a:lnTo>
                      <a:pt x="3965" y="3870"/>
                    </a:lnTo>
                    <a:lnTo>
                      <a:pt x="3239" y="3870"/>
                    </a:lnTo>
                    <a:lnTo>
                      <a:pt x="1393" y="3846"/>
                    </a:lnTo>
                    <a:lnTo>
                      <a:pt x="679" y="3846"/>
                    </a:lnTo>
                    <a:cubicBezTo>
                      <a:pt x="417" y="3846"/>
                      <a:pt x="179" y="3953"/>
                      <a:pt x="0" y="4132"/>
                    </a:cubicBezTo>
                    <a:lnTo>
                      <a:pt x="60" y="5120"/>
                    </a:lnTo>
                    <a:cubicBezTo>
                      <a:pt x="36" y="5215"/>
                      <a:pt x="24" y="5310"/>
                      <a:pt x="36" y="5418"/>
                    </a:cubicBezTo>
                    <a:lnTo>
                      <a:pt x="548" y="12454"/>
                    </a:lnTo>
                    <a:lnTo>
                      <a:pt x="584" y="12883"/>
                    </a:lnTo>
                    <a:lnTo>
                      <a:pt x="1048" y="19360"/>
                    </a:lnTo>
                    <a:lnTo>
                      <a:pt x="1048" y="19396"/>
                    </a:lnTo>
                    <a:cubicBezTo>
                      <a:pt x="1226" y="19550"/>
                      <a:pt x="1453" y="19646"/>
                      <a:pt x="1679" y="19646"/>
                    </a:cubicBezTo>
                    <a:lnTo>
                      <a:pt x="22432" y="19646"/>
                    </a:lnTo>
                    <a:cubicBezTo>
                      <a:pt x="22920" y="19646"/>
                      <a:pt x="23324" y="19265"/>
                      <a:pt x="23348" y="18776"/>
                    </a:cubicBezTo>
                    <a:lnTo>
                      <a:pt x="24539" y="1000"/>
                    </a:lnTo>
                    <a:cubicBezTo>
                      <a:pt x="24539" y="941"/>
                      <a:pt x="24539" y="881"/>
                      <a:pt x="24527" y="822"/>
                    </a:cubicBezTo>
                    <a:lnTo>
                      <a:pt x="24503" y="798"/>
                    </a:lnTo>
                    <a:lnTo>
                      <a:pt x="24479" y="774"/>
                    </a:lnTo>
                    <a:lnTo>
                      <a:pt x="24456" y="762"/>
                    </a:lnTo>
                    <a:cubicBezTo>
                      <a:pt x="24432" y="739"/>
                      <a:pt x="24408" y="727"/>
                      <a:pt x="24384" y="715"/>
                    </a:cubicBezTo>
                    <a:lnTo>
                      <a:pt x="24348" y="691"/>
                    </a:lnTo>
                    <a:lnTo>
                      <a:pt x="24337" y="679"/>
                    </a:lnTo>
                    <a:cubicBezTo>
                      <a:pt x="24301" y="667"/>
                      <a:pt x="24265" y="655"/>
                      <a:pt x="24229" y="643"/>
                    </a:cubicBezTo>
                    <a:lnTo>
                      <a:pt x="24206" y="631"/>
                    </a:lnTo>
                    <a:lnTo>
                      <a:pt x="24194" y="631"/>
                    </a:lnTo>
                    <a:lnTo>
                      <a:pt x="24170" y="619"/>
                    </a:lnTo>
                    <a:lnTo>
                      <a:pt x="24134" y="608"/>
                    </a:lnTo>
                    <a:lnTo>
                      <a:pt x="24086" y="596"/>
                    </a:lnTo>
                    <a:lnTo>
                      <a:pt x="24027" y="596"/>
                    </a:lnTo>
                    <a:lnTo>
                      <a:pt x="24110" y="155"/>
                    </a:lnTo>
                    <a:cubicBezTo>
                      <a:pt x="23967" y="60"/>
                      <a:pt x="23789" y="12"/>
                      <a:pt x="23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8"/>
              <p:cNvSpPr/>
              <p:nvPr/>
            </p:nvSpPr>
            <p:spPr>
              <a:xfrm>
                <a:off x="6396338" y="2783800"/>
                <a:ext cx="621525" cy="490875"/>
              </a:xfrm>
              <a:custGeom>
                <a:avLst/>
                <a:gdLst/>
                <a:ahLst/>
                <a:cxnLst/>
                <a:rect l="l" t="t" r="r" b="b"/>
                <a:pathLst>
                  <a:path w="24861" h="19635" extrusionOk="0">
                    <a:moveTo>
                      <a:pt x="14526" y="1"/>
                    </a:moveTo>
                    <a:cubicBezTo>
                      <a:pt x="14145" y="1"/>
                      <a:pt x="13811" y="215"/>
                      <a:pt x="13669" y="572"/>
                    </a:cubicBezTo>
                    <a:lnTo>
                      <a:pt x="13145" y="1846"/>
                    </a:lnTo>
                    <a:lnTo>
                      <a:pt x="12526" y="3346"/>
                    </a:lnTo>
                    <a:cubicBezTo>
                      <a:pt x="12383" y="3692"/>
                      <a:pt x="12037" y="3918"/>
                      <a:pt x="11668" y="3918"/>
                    </a:cubicBezTo>
                    <a:lnTo>
                      <a:pt x="5977" y="3870"/>
                    </a:lnTo>
                    <a:lnTo>
                      <a:pt x="3977" y="3858"/>
                    </a:lnTo>
                    <a:lnTo>
                      <a:pt x="3251" y="3858"/>
                    </a:lnTo>
                    <a:lnTo>
                      <a:pt x="1572" y="3835"/>
                    </a:lnTo>
                    <a:lnTo>
                      <a:pt x="977" y="3835"/>
                    </a:lnTo>
                    <a:cubicBezTo>
                      <a:pt x="429" y="3835"/>
                      <a:pt x="0" y="4287"/>
                      <a:pt x="48" y="4835"/>
                    </a:cubicBezTo>
                    <a:lnTo>
                      <a:pt x="560" y="11871"/>
                    </a:lnTo>
                    <a:lnTo>
                      <a:pt x="596" y="12300"/>
                    </a:lnTo>
                    <a:lnTo>
                      <a:pt x="1060" y="18777"/>
                    </a:lnTo>
                    <a:lnTo>
                      <a:pt x="1060" y="18813"/>
                    </a:lnTo>
                    <a:cubicBezTo>
                      <a:pt x="1119" y="19277"/>
                      <a:pt x="1512" y="19634"/>
                      <a:pt x="1977" y="19634"/>
                    </a:cubicBezTo>
                    <a:lnTo>
                      <a:pt x="22729" y="19634"/>
                    </a:lnTo>
                    <a:cubicBezTo>
                      <a:pt x="23217" y="19634"/>
                      <a:pt x="23622" y="19265"/>
                      <a:pt x="23658" y="18777"/>
                    </a:cubicBezTo>
                    <a:lnTo>
                      <a:pt x="24849" y="989"/>
                    </a:lnTo>
                    <a:cubicBezTo>
                      <a:pt x="24860" y="870"/>
                      <a:pt x="24849" y="763"/>
                      <a:pt x="24813" y="644"/>
                    </a:cubicBezTo>
                    <a:cubicBezTo>
                      <a:pt x="24813" y="632"/>
                      <a:pt x="24801" y="620"/>
                      <a:pt x="24801" y="608"/>
                    </a:cubicBezTo>
                    <a:lnTo>
                      <a:pt x="24789" y="572"/>
                    </a:lnTo>
                    <a:cubicBezTo>
                      <a:pt x="24789" y="560"/>
                      <a:pt x="24777" y="548"/>
                      <a:pt x="24777" y="536"/>
                    </a:cubicBezTo>
                    <a:lnTo>
                      <a:pt x="24765" y="513"/>
                    </a:lnTo>
                    <a:lnTo>
                      <a:pt x="24753" y="477"/>
                    </a:lnTo>
                    <a:lnTo>
                      <a:pt x="24730" y="441"/>
                    </a:lnTo>
                    <a:cubicBezTo>
                      <a:pt x="24730" y="429"/>
                      <a:pt x="24718" y="406"/>
                      <a:pt x="24706" y="394"/>
                    </a:cubicBezTo>
                    <a:lnTo>
                      <a:pt x="24682" y="358"/>
                    </a:lnTo>
                    <a:lnTo>
                      <a:pt x="24658" y="334"/>
                    </a:lnTo>
                    <a:cubicBezTo>
                      <a:pt x="24646" y="310"/>
                      <a:pt x="24634" y="298"/>
                      <a:pt x="24622" y="286"/>
                    </a:cubicBezTo>
                    <a:lnTo>
                      <a:pt x="24587" y="251"/>
                    </a:lnTo>
                    <a:lnTo>
                      <a:pt x="24563" y="215"/>
                    </a:lnTo>
                    <a:lnTo>
                      <a:pt x="24527" y="191"/>
                    </a:lnTo>
                    <a:lnTo>
                      <a:pt x="24503" y="179"/>
                    </a:lnTo>
                    <a:lnTo>
                      <a:pt x="24479" y="156"/>
                    </a:lnTo>
                    <a:cubicBezTo>
                      <a:pt x="24456" y="132"/>
                      <a:pt x="24432" y="120"/>
                      <a:pt x="24408" y="108"/>
                    </a:cubicBezTo>
                    <a:lnTo>
                      <a:pt x="24372" y="84"/>
                    </a:lnTo>
                    <a:lnTo>
                      <a:pt x="24360" y="72"/>
                    </a:lnTo>
                    <a:cubicBezTo>
                      <a:pt x="24325" y="60"/>
                      <a:pt x="24289" y="48"/>
                      <a:pt x="24253" y="36"/>
                    </a:cubicBezTo>
                    <a:lnTo>
                      <a:pt x="24229" y="25"/>
                    </a:lnTo>
                    <a:lnTo>
                      <a:pt x="24218" y="25"/>
                    </a:lnTo>
                    <a:lnTo>
                      <a:pt x="24194" y="13"/>
                    </a:lnTo>
                    <a:lnTo>
                      <a:pt x="241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8"/>
              <p:cNvSpPr/>
              <p:nvPr/>
            </p:nvSpPr>
            <p:spPr>
              <a:xfrm>
                <a:off x="6424013" y="3259450"/>
                <a:ext cx="5626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22504" h="620" extrusionOk="0">
                    <a:moveTo>
                      <a:pt x="1" y="1"/>
                    </a:moveTo>
                    <a:cubicBezTo>
                      <a:pt x="131" y="370"/>
                      <a:pt x="489" y="620"/>
                      <a:pt x="870" y="620"/>
                    </a:cubicBezTo>
                    <a:lnTo>
                      <a:pt x="21634" y="620"/>
                    </a:lnTo>
                    <a:cubicBezTo>
                      <a:pt x="22015" y="620"/>
                      <a:pt x="22372" y="370"/>
                      <a:pt x="225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8"/>
              <p:cNvSpPr/>
              <p:nvPr/>
            </p:nvSpPr>
            <p:spPr>
              <a:xfrm>
                <a:off x="6734463" y="2866850"/>
                <a:ext cx="476575" cy="455150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18206" extrusionOk="0">
                    <a:moveTo>
                      <a:pt x="9216" y="1"/>
                    </a:moveTo>
                    <a:cubicBezTo>
                      <a:pt x="7302" y="1696"/>
                      <a:pt x="4855" y="2618"/>
                      <a:pt x="2318" y="2618"/>
                    </a:cubicBezTo>
                    <a:cubicBezTo>
                      <a:pt x="2094" y="2618"/>
                      <a:pt x="1869" y="2611"/>
                      <a:pt x="1644" y="2596"/>
                    </a:cubicBezTo>
                    <a:lnTo>
                      <a:pt x="1644" y="2596"/>
                    </a:lnTo>
                    <a:cubicBezTo>
                      <a:pt x="1" y="16372"/>
                      <a:pt x="9157" y="18205"/>
                      <a:pt x="9157" y="18205"/>
                    </a:cubicBezTo>
                    <a:cubicBezTo>
                      <a:pt x="19063" y="15824"/>
                      <a:pt x="16622" y="2644"/>
                      <a:pt x="16622" y="2644"/>
                    </a:cubicBezTo>
                    <a:lnTo>
                      <a:pt x="16622" y="2644"/>
                    </a:lnTo>
                    <a:cubicBezTo>
                      <a:pt x="16335" y="2687"/>
                      <a:pt x="16047" y="2707"/>
                      <a:pt x="15760" y="2707"/>
                    </a:cubicBezTo>
                    <a:cubicBezTo>
                      <a:pt x="12417" y="2707"/>
                      <a:pt x="9216" y="1"/>
                      <a:pt x="9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8"/>
              <p:cNvSpPr/>
              <p:nvPr/>
            </p:nvSpPr>
            <p:spPr>
              <a:xfrm>
                <a:off x="6781788" y="2920425"/>
                <a:ext cx="382225" cy="365250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4610" extrusionOk="0">
                    <a:moveTo>
                      <a:pt x="7383" y="1"/>
                    </a:moveTo>
                    <a:cubicBezTo>
                      <a:pt x="5870" y="1350"/>
                      <a:pt x="3911" y="2092"/>
                      <a:pt x="1895" y="2092"/>
                    </a:cubicBezTo>
                    <a:cubicBezTo>
                      <a:pt x="1704" y="2092"/>
                      <a:pt x="1513" y="2086"/>
                      <a:pt x="1322" y="2072"/>
                    </a:cubicBezTo>
                    <a:lnTo>
                      <a:pt x="1322" y="2072"/>
                    </a:lnTo>
                    <a:cubicBezTo>
                      <a:pt x="1" y="13133"/>
                      <a:pt x="7347" y="14610"/>
                      <a:pt x="7347" y="14610"/>
                    </a:cubicBezTo>
                    <a:cubicBezTo>
                      <a:pt x="15288" y="12681"/>
                      <a:pt x="13336" y="2120"/>
                      <a:pt x="13336" y="2120"/>
                    </a:cubicBezTo>
                    <a:lnTo>
                      <a:pt x="13336" y="2120"/>
                    </a:lnTo>
                    <a:cubicBezTo>
                      <a:pt x="13105" y="2155"/>
                      <a:pt x="12873" y="2171"/>
                      <a:pt x="12642" y="2171"/>
                    </a:cubicBezTo>
                    <a:cubicBezTo>
                      <a:pt x="9957" y="2171"/>
                      <a:pt x="7383" y="1"/>
                      <a:pt x="7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8"/>
              <p:cNvSpPr/>
              <p:nvPr/>
            </p:nvSpPr>
            <p:spPr>
              <a:xfrm>
                <a:off x="6885388" y="2979075"/>
                <a:ext cx="172350" cy="249750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9990" extrusionOk="0">
                    <a:moveTo>
                      <a:pt x="3453" y="488"/>
                    </a:moveTo>
                    <a:cubicBezTo>
                      <a:pt x="4417" y="488"/>
                      <a:pt x="5203" y="1274"/>
                      <a:pt x="5203" y="2239"/>
                    </a:cubicBezTo>
                    <a:lnTo>
                      <a:pt x="5203" y="3298"/>
                    </a:lnTo>
                    <a:cubicBezTo>
                      <a:pt x="4798" y="3060"/>
                      <a:pt x="4358" y="2905"/>
                      <a:pt x="3894" y="2846"/>
                    </a:cubicBezTo>
                    <a:cubicBezTo>
                      <a:pt x="3751" y="2834"/>
                      <a:pt x="3596" y="2822"/>
                      <a:pt x="3453" y="2822"/>
                    </a:cubicBezTo>
                    <a:cubicBezTo>
                      <a:pt x="2834" y="2822"/>
                      <a:pt x="2227" y="2977"/>
                      <a:pt x="1703" y="3298"/>
                    </a:cubicBezTo>
                    <a:lnTo>
                      <a:pt x="1703" y="3036"/>
                    </a:lnTo>
                    <a:lnTo>
                      <a:pt x="1703" y="2239"/>
                    </a:lnTo>
                    <a:cubicBezTo>
                      <a:pt x="1703" y="1274"/>
                      <a:pt x="2489" y="488"/>
                      <a:pt x="3453" y="488"/>
                    </a:cubicBezTo>
                    <a:close/>
                    <a:moveTo>
                      <a:pt x="3453" y="0"/>
                    </a:moveTo>
                    <a:cubicBezTo>
                      <a:pt x="2215" y="0"/>
                      <a:pt x="1215" y="1000"/>
                      <a:pt x="1215" y="2239"/>
                    </a:cubicBezTo>
                    <a:lnTo>
                      <a:pt x="1215" y="3644"/>
                    </a:lnTo>
                    <a:cubicBezTo>
                      <a:pt x="441" y="4298"/>
                      <a:pt x="0" y="5251"/>
                      <a:pt x="0" y="6263"/>
                    </a:cubicBezTo>
                    <a:lnTo>
                      <a:pt x="0" y="6406"/>
                    </a:lnTo>
                    <a:lnTo>
                      <a:pt x="0" y="6537"/>
                    </a:lnTo>
                    <a:cubicBezTo>
                      <a:pt x="0" y="8442"/>
                      <a:pt x="1548" y="9990"/>
                      <a:pt x="3453" y="9990"/>
                    </a:cubicBezTo>
                    <a:cubicBezTo>
                      <a:pt x="5358" y="9990"/>
                      <a:pt x="6894" y="8442"/>
                      <a:pt x="6894" y="6537"/>
                    </a:cubicBezTo>
                    <a:lnTo>
                      <a:pt x="6894" y="6406"/>
                    </a:lnTo>
                    <a:cubicBezTo>
                      <a:pt x="6894" y="6358"/>
                      <a:pt x="6894" y="6311"/>
                      <a:pt x="6894" y="6263"/>
                    </a:cubicBezTo>
                    <a:cubicBezTo>
                      <a:pt x="6894" y="5251"/>
                      <a:pt x="6453" y="4298"/>
                      <a:pt x="5679" y="3644"/>
                    </a:cubicBezTo>
                    <a:lnTo>
                      <a:pt x="5679" y="2239"/>
                    </a:lnTo>
                    <a:cubicBezTo>
                      <a:pt x="5679" y="1000"/>
                      <a:pt x="4679" y="0"/>
                      <a:pt x="34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8"/>
              <p:cNvSpPr/>
              <p:nvPr/>
            </p:nvSpPr>
            <p:spPr>
              <a:xfrm>
                <a:off x="6852913" y="3051525"/>
                <a:ext cx="2003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6893" extrusionOk="0">
                    <a:moveTo>
                      <a:pt x="4542" y="1"/>
                    </a:moveTo>
                    <a:cubicBezTo>
                      <a:pt x="1669" y="1"/>
                      <a:pt x="0" y="3462"/>
                      <a:pt x="1978" y="5722"/>
                    </a:cubicBezTo>
                    <a:cubicBezTo>
                      <a:pt x="2651" y="6480"/>
                      <a:pt x="3604" y="6892"/>
                      <a:pt x="4580" y="6892"/>
                    </a:cubicBezTo>
                    <a:cubicBezTo>
                      <a:pt x="4985" y="6892"/>
                      <a:pt x="5394" y="6821"/>
                      <a:pt x="5788" y="6675"/>
                    </a:cubicBezTo>
                    <a:cubicBezTo>
                      <a:pt x="7121" y="6175"/>
                      <a:pt x="8014" y="4889"/>
                      <a:pt x="8014" y="3460"/>
                    </a:cubicBezTo>
                    <a:cubicBezTo>
                      <a:pt x="8014" y="1722"/>
                      <a:pt x="6728" y="257"/>
                      <a:pt x="5014" y="31"/>
                    </a:cubicBezTo>
                    <a:cubicBezTo>
                      <a:pt x="4854" y="11"/>
                      <a:pt x="4696" y="1"/>
                      <a:pt x="4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8"/>
              <p:cNvSpPr/>
              <p:nvPr/>
            </p:nvSpPr>
            <p:spPr>
              <a:xfrm>
                <a:off x="6911288" y="2974300"/>
                <a:ext cx="111925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6609" extrusionOk="0">
                    <a:moveTo>
                      <a:pt x="2238" y="489"/>
                    </a:moveTo>
                    <a:cubicBezTo>
                      <a:pt x="3203" y="489"/>
                      <a:pt x="3989" y="1275"/>
                      <a:pt x="3989" y="2239"/>
                    </a:cubicBezTo>
                    <a:lnTo>
                      <a:pt x="3989" y="4370"/>
                    </a:lnTo>
                    <a:cubicBezTo>
                      <a:pt x="3989" y="4835"/>
                      <a:pt x="3798" y="5275"/>
                      <a:pt x="3477" y="5609"/>
                    </a:cubicBezTo>
                    <a:cubicBezTo>
                      <a:pt x="3405" y="5680"/>
                      <a:pt x="3322" y="5740"/>
                      <a:pt x="3239" y="5811"/>
                    </a:cubicBezTo>
                    <a:cubicBezTo>
                      <a:pt x="2926" y="6025"/>
                      <a:pt x="2584" y="6121"/>
                      <a:pt x="2250" y="6121"/>
                    </a:cubicBezTo>
                    <a:cubicBezTo>
                      <a:pt x="1337" y="6121"/>
                      <a:pt x="488" y="5399"/>
                      <a:pt x="488" y="4370"/>
                    </a:cubicBezTo>
                    <a:lnTo>
                      <a:pt x="488" y="2239"/>
                    </a:lnTo>
                    <a:cubicBezTo>
                      <a:pt x="488" y="1275"/>
                      <a:pt x="1274" y="489"/>
                      <a:pt x="2238" y="489"/>
                    </a:cubicBezTo>
                    <a:close/>
                    <a:moveTo>
                      <a:pt x="2238" y="1"/>
                    </a:moveTo>
                    <a:cubicBezTo>
                      <a:pt x="1000" y="1"/>
                      <a:pt x="0" y="1001"/>
                      <a:pt x="0" y="2239"/>
                    </a:cubicBezTo>
                    <a:lnTo>
                      <a:pt x="0" y="4370"/>
                    </a:lnTo>
                    <a:cubicBezTo>
                      <a:pt x="0" y="5597"/>
                      <a:pt x="1000" y="6609"/>
                      <a:pt x="2238" y="6609"/>
                    </a:cubicBezTo>
                    <a:cubicBezTo>
                      <a:pt x="3477" y="6609"/>
                      <a:pt x="4477" y="5597"/>
                      <a:pt x="4477" y="4370"/>
                    </a:cubicBezTo>
                    <a:lnTo>
                      <a:pt x="4477" y="2239"/>
                    </a:lnTo>
                    <a:cubicBezTo>
                      <a:pt x="4477" y="1001"/>
                      <a:pt x="3477" y="1"/>
                      <a:pt x="2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911288" y="3050200"/>
                <a:ext cx="396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014" extrusionOk="0">
                    <a:moveTo>
                      <a:pt x="488" y="1"/>
                    </a:moveTo>
                    <a:cubicBezTo>
                      <a:pt x="322" y="84"/>
                      <a:pt x="155" y="144"/>
                      <a:pt x="0" y="227"/>
                    </a:cubicBezTo>
                    <a:lnTo>
                      <a:pt x="0" y="1334"/>
                    </a:lnTo>
                    <a:cubicBezTo>
                      <a:pt x="0" y="1977"/>
                      <a:pt x="274" y="2596"/>
                      <a:pt x="762" y="3013"/>
                    </a:cubicBezTo>
                    <a:lnTo>
                      <a:pt x="1012" y="3001"/>
                    </a:lnTo>
                    <a:cubicBezTo>
                      <a:pt x="1203" y="2989"/>
                      <a:pt x="1393" y="2977"/>
                      <a:pt x="1584" y="2954"/>
                    </a:cubicBezTo>
                    <a:cubicBezTo>
                      <a:pt x="917" y="2692"/>
                      <a:pt x="488" y="2049"/>
                      <a:pt x="488" y="1346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991938" y="3044850"/>
                <a:ext cx="3127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89" extrusionOk="0">
                    <a:moveTo>
                      <a:pt x="763" y="0"/>
                    </a:moveTo>
                    <a:lnTo>
                      <a:pt x="763" y="1548"/>
                    </a:lnTo>
                    <a:cubicBezTo>
                      <a:pt x="763" y="2013"/>
                      <a:pt x="584" y="2453"/>
                      <a:pt x="251" y="2787"/>
                    </a:cubicBezTo>
                    <a:cubicBezTo>
                      <a:pt x="179" y="2858"/>
                      <a:pt x="96" y="2929"/>
                      <a:pt x="1" y="2989"/>
                    </a:cubicBezTo>
                    <a:cubicBezTo>
                      <a:pt x="263" y="2953"/>
                      <a:pt x="513" y="2918"/>
                      <a:pt x="775" y="2870"/>
                    </a:cubicBezTo>
                    <a:lnTo>
                      <a:pt x="822" y="2870"/>
                    </a:lnTo>
                    <a:cubicBezTo>
                      <a:pt x="1096" y="2477"/>
                      <a:pt x="1251" y="2025"/>
                      <a:pt x="1251" y="1548"/>
                    </a:cubicBezTo>
                    <a:lnTo>
                      <a:pt x="1251" y="227"/>
                    </a:lnTo>
                    <a:cubicBezTo>
                      <a:pt x="1084" y="143"/>
                      <a:pt x="929" y="72"/>
                      <a:pt x="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8"/>
              <p:cNvSpPr/>
              <p:nvPr/>
            </p:nvSpPr>
            <p:spPr>
              <a:xfrm>
                <a:off x="6852038" y="3044850"/>
                <a:ext cx="201250" cy="17255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902" extrusionOk="0">
                    <a:moveTo>
                      <a:pt x="4608" y="0"/>
                    </a:moveTo>
                    <a:cubicBezTo>
                      <a:pt x="1537" y="0"/>
                      <a:pt x="1" y="3715"/>
                      <a:pt x="2168" y="5882"/>
                    </a:cubicBezTo>
                    <a:cubicBezTo>
                      <a:pt x="2868" y="6587"/>
                      <a:pt x="3731" y="6902"/>
                      <a:pt x="4578" y="6902"/>
                    </a:cubicBezTo>
                    <a:cubicBezTo>
                      <a:pt x="6349" y="6902"/>
                      <a:pt x="8049" y="5524"/>
                      <a:pt x="8049" y="3453"/>
                    </a:cubicBezTo>
                    <a:cubicBezTo>
                      <a:pt x="8049" y="1715"/>
                      <a:pt x="6763" y="251"/>
                      <a:pt x="5049" y="24"/>
                    </a:cubicBezTo>
                    <a:cubicBezTo>
                      <a:pt x="4906" y="12"/>
                      <a:pt x="4751" y="0"/>
                      <a:pt x="4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6941038" y="3094225"/>
                <a:ext cx="482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3146" extrusionOk="0">
                    <a:moveTo>
                      <a:pt x="1043" y="0"/>
                    </a:moveTo>
                    <a:cubicBezTo>
                      <a:pt x="903" y="0"/>
                      <a:pt x="758" y="34"/>
                      <a:pt x="620" y="109"/>
                    </a:cubicBezTo>
                    <a:cubicBezTo>
                      <a:pt x="36" y="431"/>
                      <a:pt x="1" y="1276"/>
                      <a:pt x="572" y="1633"/>
                    </a:cubicBezTo>
                    <a:lnTo>
                      <a:pt x="489" y="3145"/>
                    </a:lnTo>
                    <a:lnTo>
                      <a:pt x="1608" y="3145"/>
                    </a:lnTo>
                    <a:lnTo>
                      <a:pt x="1525" y="1633"/>
                    </a:lnTo>
                    <a:cubicBezTo>
                      <a:pt x="1775" y="1478"/>
                      <a:pt x="1929" y="1193"/>
                      <a:pt x="1929" y="895"/>
                    </a:cubicBezTo>
                    <a:cubicBezTo>
                      <a:pt x="1929" y="374"/>
                      <a:pt x="1508" y="0"/>
                      <a:pt x="10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6936363" y="3094550"/>
                <a:ext cx="3210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145" extrusionOk="0">
                    <a:moveTo>
                      <a:pt x="1210" y="1"/>
                    </a:moveTo>
                    <a:cubicBezTo>
                      <a:pt x="327" y="1"/>
                      <a:pt x="1" y="1158"/>
                      <a:pt x="747" y="1632"/>
                    </a:cubicBezTo>
                    <a:lnTo>
                      <a:pt x="664" y="3144"/>
                    </a:lnTo>
                    <a:lnTo>
                      <a:pt x="771" y="3144"/>
                    </a:lnTo>
                    <a:lnTo>
                      <a:pt x="866" y="1632"/>
                    </a:lnTo>
                    <a:cubicBezTo>
                      <a:pt x="604" y="1465"/>
                      <a:pt x="450" y="1180"/>
                      <a:pt x="450" y="882"/>
                    </a:cubicBezTo>
                    <a:cubicBezTo>
                      <a:pt x="450" y="418"/>
                      <a:pt x="819" y="25"/>
                      <a:pt x="1283" y="1"/>
                    </a:cubicBezTo>
                    <a:lnTo>
                      <a:pt x="1224" y="1"/>
                    </a:lnTo>
                    <a:cubicBezTo>
                      <a:pt x="1219" y="1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2" name="Google Shape;1672;p28"/>
          <p:cNvGrpSpPr/>
          <p:nvPr/>
        </p:nvGrpSpPr>
        <p:grpSpPr>
          <a:xfrm>
            <a:off x="1854688" y="3742275"/>
            <a:ext cx="2515738" cy="951675"/>
            <a:chOff x="1854688" y="3742275"/>
            <a:chExt cx="2515738" cy="951675"/>
          </a:xfrm>
        </p:grpSpPr>
        <p:cxnSp>
          <p:nvCxnSpPr>
            <p:cNvPr id="1673" name="Google Shape;1673;p28"/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4" name="Google Shape;1674;p28"/>
            <p:cNvGrpSpPr/>
            <p:nvPr/>
          </p:nvGrpSpPr>
          <p:grpSpPr>
            <a:xfrm>
              <a:off x="1854688" y="3810150"/>
              <a:ext cx="1165950" cy="883800"/>
              <a:chOff x="1854688" y="3810150"/>
              <a:chExt cx="1165950" cy="883800"/>
            </a:xfrm>
          </p:grpSpPr>
          <p:sp>
            <p:nvSpPr>
              <p:cNvPr id="1675" name="Google Shape;1675;p28"/>
              <p:cNvSpPr/>
              <p:nvPr/>
            </p:nvSpPr>
            <p:spPr>
              <a:xfrm>
                <a:off x="1854688" y="3810150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18216" y="0"/>
                    </a:moveTo>
                    <a:cubicBezTo>
                      <a:pt x="16559" y="0"/>
                      <a:pt x="14935" y="142"/>
                      <a:pt x="13526" y="333"/>
                    </a:cubicBezTo>
                    <a:cubicBezTo>
                      <a:pt x="11502" y="607"/>
                      <a:pt x="9359" y="1190"/>
                      <a:pt x="8061" y="2762"/>
                    </a:cubicBezTo>
                    <a:cubicBezTo>
                      <a:pt x="5120" y="6334"/>
                      <a:pt x="8395" y="11953"/>
                      <a:pt x="6704" y="16263"/>
                    </a:cubicBezTo>
                    <a:cubicBezTo>
                      <a:pt x="5978" y="18109"/>
                      <a:pt x="4406" y="19490"/>
                      <a:pt x="3382" y="21204"/>
                    </a:cubicBezTo>
                    <a:cubicBezTo>
                      <a:pt x="1" y="26788"/>
                      <a:pt x="3275" y="34027"/>
                      <a:pt x="9704" y="35194"/>
                    </a:cubicBezTo>
                    <a:cubicBezTo>
                      <a:pt x="10305" y="35302"/>
                      <a:pt x="10900" y="35351"/>
                      <a:pt x="11489" y="35351"/>
                    </a:cubicBezTo>
                    <a:cubicBezTo>
                      <a:pt x="17273" y="35351"/>
                      <a:pt x="22600" y="30618"/>
                      <a:pt x="28564" y="30110"/>
                    </a:cubicBezTo>
                    <a:cubicBezTo>
                      <a:pt x="28985" y="30074"/>
                      <a:pt x="29410" y="30058"/>
                      <a:pt x="29837" y="30058"/>
                    </a:cubicBezTo>
                    <a:cubicBezTo>
                      <a:pt x="32301" y="30058"/>
                      <a:pt x="34849" y="30575"/>
                      <a:pt x="37261" y="30575"/>
                    </a:cubicBezTo>
                    <a:cubicBezTo>
                      <a:pt x="38937" y="30575"/>
                      <a:pt x="40547" y="30325"/>
                      <a:pt x="42018" y="29479"/>
                    </a:cubicBezTo>
                    <a:cubicBezTo>
                      <a:pt x="45792" y="27300"/>
                      <a:pt x="46637" y="21883"/>
                      <a:pt x="44899" y="17883"/>
                    </a:cubicBezTo>
                    <a:cubicBezTo>
                      <a:pt x="43161" y="13882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1"/>
                    </a:cubicBezTo>
                    <a:cubicBezTo>
                      <a:pt x="23875" y="399"/>
                      <a:pt x="20999" y="0"/>
                      <a:pt x="18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8"/>
              <p:cNvSpPr/>
              <p:nvPr/>
            </p:nvSpPr>
            <p:spPr>
              <a:xfrm>
                <a:off x="2041913" y="3954475"/>
                <a:ext cx="798950" cy="537600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4" extrusionOk="0">
                    <a:moveTo>
                      <a:pt x="727" y="1"/>
                    </a:moveTo>
                    <a:cubicBezTo>
                      <a:pt x="322" y="1"/>
                      <a:pt x="1" y="322"/>
                      <a:pt x="1" y="727"/>
                    </a:cubicBezTo>
                    <a:lnTo>
                      <a:pt x="1" y="21504"/>
                    </a:lnTo>
                    <a:lnTo>
                      <a:pt x="31957" y="21504"/>
                    </a:lnTo>
                    <a:lnTo>
                      <a:pt x="31957" y="727"/>
                    </a:lnTo>
                    <a:cubicBezTo>
                      <a:pt x="31957" y="322"/>
                      <a:pt x="31636" y="1"/>
                      <a:pt x="31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8"/>
              <p:cNvSpPr/>
              <p:nvPr/>
            </p:nvSpPr>
            <p:spPr>
              <a:xfrm>
                <a:off x="2078838" y="3995850"/>
                <a:ext cx="725100" cy="496225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49" extrusionOk="0">
                    <a:moveTo>
                      <a:pt x="0" y="1"/>
                    </a:moveTo>
                    <a:lnTo>
                      <a:pt x="0" y="19849"/>
                    </a:lnTo>
                    <a:lnTo>
                      <a:pt x="29004" y="19849"/>
                    </a:lnTo>
                    <a:lnTo>
                      <a:pt x="2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8"/>
              <p:cNvSpPr/>
              <p:nvPr/>
            </p:nvSpPr>
            <p:spPr>
              <a:xfrm>
                <a:off x="1960663" y="4491750"/>
                <a:ext cx="961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6" extrusionOk="0">
                    <a:moveTo>
                      <a:pt x="0" y="1"/>
                    </a:moveTo>
                    <a:lnTo>
                      <a:pt x="0" y="858"/>
                    </a:lnTo>
                    <a:cubicBezTo>
                      <a:pt x="0" y="1156"/>
                      <a:pt x="429" y="1406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58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8"/>
              <p:cNvSpPr/>
              <p:nvPr/>
            </p:nvSpPr>
            <p:spPr>
              <a:xfrm>
                <a:off x="2360713" y="4491750"/>
                <a:ext cx="1610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0" extrusionOk="0">
                    <a:moveTo>
                      <a:pt x="0" y="1"/>
                    </a:moveTo>
                    <a:lnTo>
                      <a:pt x="0" y="572"/>
                    </a:lnTo>
                    <a:cubicBezTo>
                      <a:pt x="0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8"/>
              <p:cNvSpPr/>
              <p:nvPr/>
            </p:nvSpPr>
            <p:spPr>
              <a:xfrm>
                <a:off x="2222588" y="4030375"/>
                <a:ext cx="430750" cy="430900"/>
              </a:xfrm>
              <a:custGeom>
                <a:avLst/>
                <a:gdLst/>
                <a:ahLst/>
                <a:cxnLst/>
                <a:rect l="l" t="t" r="r" b="b"/>
                <a:pathLst>
                  <a:path w="17230" h="17236" extrusionOk="0">
                    <a:moveTo>
                      <a:pt x="1" y="1"/>
                    </a:moveTo>
                    <a:lnTo>
                      <a:pt x="1" y="1727"/>
                    </a:lnTo>
                    <a:lnTo>
                      <a:pt x="1715" y="1727"/>
                    </a:lnTo>
                    <a:lnTo>
                      <a:pt x="4811" y="8264"/>
                    </a:lnTo>
                    <a:lnTo>
                      <a:pt x="3656" y="10371"/>
                    </a:lnTo>
                    <a:cubicBezTo>
                      <a:pt x="3513" y="10633"/>
                      <a:pt x="3442" y="10919"/>
                      <a:pt x="3442" y="11205"/>
                    </a:cubicBezTo>
                    <a:cubicBezTo>
                      <a:pt x="3442" y="12157"/>
                      <a:pt x="4216" y="12919"/>
                      <a:pt x="5168" y="12931"/>
                    </a:cubicBezTo>
                    <a:lnTo>
                      <a:pt x="15503" y="12931"/>
                    </a:lnTo>
                    <a:lnTo>
                      <a:pt x="15503" y="11205"/>
                    </a:lnTo>
                    <a:lnTo>
                      <a:pt x="5525" y="11205"/>
                    </a:lnTo>
                    <a:cubicBezTo>
                      <a:pt x="5406" y="11205"/>
                      <a:pt x="5311" y="11110"/>
                      <a:pt x="5311" y="10990"/>
                    </a:cubicBezTo>
                    <a:lnTo>
                      <a:pt x="5335" y="10895"/>
                    </a:lnTo>
                    <a:lnTo>
                      <a:pt x="6109" y="9490"/>
                    </a:lnTo>
                    <a:lnTo>
                      <a:pt x="12526" y="9490"/>
                    </a:lnTo>
                    <a:cubicBezTo>
                      <a:pt x="13157" y="9490"/>
                      <a:pt x="13741" y="9145"/>
                      <a:pt x="14038" y="8597"/>
                    </a:cubicBezTo>
                    <a:lnTo>
                      <a:pt x="17122" y="3001"/>
                    </a:lnTo>
                    <a:cubicBezTo>
                      <a:pt x="17193" y="2882"/>
                      <a:pt x="17229" y="2739"/>
                      <a:pt x="17229" y="2597"/>
                    </a:cubicBezTo>
                    <a:cubicBezTo>
                      <a:pt x="17229" y="2120"/>
                      <a:pt x="16836" y="1727"/>
                      <a:pt x="16360" y="1727"/>
                    </a:cubicBezTo>
                    <a:lnTo>
                      <a:pt x="3632" y="1727"/>
                    </a:lnTo>
                    <a:lnTo>
                      <a:pt x="2823" y="13"/>
                    </a:lnTo>
                    <a:lnTo>
                      <a:pt x="1" y="1"/>
                    </a:lnTo>
                    <a:close/>
                    <a:moveTo>
                      <a:pt x="5168" y="13788"/>
                    </a:moveTo>
                    <a:cubicBezTo>
                      <a:pt x="3632" y="13788"/>
                      <a:pt x="2858" y="15646"/>
                      <a:pt x="3942" y="16729"/>
                    </a:cubicBezTo>
                    <a:cubicBezTo>
                      <a:pt x="4291" y="17079"/>
                      <a:pt x="4722" y="17235"/>
                      <a:pt x="5144" y="17235"/>
                    </a:cubicBezTo>
                    <a:cubicBezTo>
                      <a:pt x="6031" y="17235"/>
                      <a:pt x="6883" y="16547"/>
                      <a:pt x="6883" y="15515"/>
                    </a:cubicBezTo>
                    <a:cubicBezTo>
                      <a:pt x="6883" y="14562"/>
                      <a:pt x="6109" y="13788"/>
                      <a:pt x="5168" y="13788"/>
                    </a:cubicBezTo>
                    <a:close/>
                    <a:moveTo>
                      <a:pt x="13776" y="13788"/>
                    </a:moveTo>
                    <a:cubicBezTo>
                      <a:pt x="12240" y="13788"/>
                      <a:pt x="11478" y="15646"/>
                      <a:pt x="12562" y="16729"/>
                    </a:cubicBezTo>
                    <a:cubicBezTo>
                      <a:pt x="12912" y="17079"/>
                      <a:pt x="13342" y="17235"/>
                      <a:pt x="13764" y="17235"/>
                    </a:cubicBezTo>
                    <a:cubicBezTo>
                      <a:pt x="14651" y="17235"/>
                      <a:pt x="15503" y="16547"/>
                      <a:pt x="15503" y="15515"/>
                    </a:cubicBezTo>
                    <a:cubicBezTo>
                      <a:pt x="15503" y="14562"/>
                      <a:pt x="14729" y="13788"/>
                      <a:pt x="13776" y="1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8"/>
              <p:cNvSpPr/>
              <p:nvPr/>
            </p:nvSpPr>
            <p:spPr>
              <a:xfrm>
                <a:off x="2175263" y="4129200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6"/>
                      <a:pt x="2239" y="10014"/>
                      <a:pt x="5001" y="10014"/>
                    </a:cubicBezTo>
                    <a:cubicBezTo>
                      <a:pt x="7775" y="10014"/>
                      <a:pt x="10014" y="7776"/>
                      <a:pt x="10014" y="5013"/>
                    </a:cubicBezTo>
                    <a:cubicBezTo>
                      <a:pt x="10014" y="2239"/>
                      <a:pt x="7775" y="1"/>
                      <a:pt x="50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8"/>
              <p:cNvSpPr/>
              <p:nvPr/>
            </p:nvSpPr>
            <p:spPr>
              <a:xfrm>
                <a:off x="2317838" y="4187250"/>
                <a:ext cx="43045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5192" extrusionOk="0">
                    <a:moveTo>
                      <a:pt x="1" y="1"/>
                    </a:moveTo>
                    <a:lnTo>
                      <a:pt x="1" y="5192"/>
                    </a:lnTo>
                    <a:lnTo>
                      <a:pt x="14622" y="5192"/>
                    </a:lnTo>
                    <a:cubicBezTo>
                      <a:pt x="16050" y="5192"/>
                      <a:pt x="17205" y="4025"/>
                      <a:pt x="17217" y="2596"/>
                    </a:cubicBezTo>
                    <a:cubicBezTo>
                      <a:pt x="17217" y="1167"/>
                      <a:pt x="16050" y="1"/>
                      <a:pt x="14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8"/>
              <p:cNvSpPr/>
              <p:nvPr/>
            </p:nvSpPr>
            <p:spPr>
              <a:xfrm>
                <a:off x="2246413" y="4157200"/>
                <a:ext cx="115800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644" extrusionOk="0">
                    <a:moveTo>
                      <a:pt x="2310" y="488"/>
                    </a:moveTo>
                    <a:cubicBezTo>
                      <a:pt x="3084" y="488"/>
                      <a:pt x="3727" y="1072"/>
                      <a:pt x="3798" y="1846"/>
                    </a:cubicBezTo>
                    <a:lnTo>
                      <a:pt x="3798" y="3012"/>
                    </a:lnTo>
                    <a:lnTo>
                      <a:pt x="834" y="3012"/>
                    </a:lnTo>
                    <a:lnTo>
                      <a:pt x="834" y="1846"/>
                    </a:lnTo>
                    <a:cubicBezTo>
                      <a:pt x="893" y="1072"/>
                      <a:pt x="1536" y="488"/>
                      <a:pt x="2310" y="488"/>
                    </a:cubicBezTo>
                    <a:close/>
                    <a:moveTo>
                      <a:pt x="2310" y="0"/>
                    </a:moveTo>
                    <a:cubicBezTo>
                      <a:pt x="1286" y="0"/>
                      <a:pt x="453" y="810"/>
                      <a:pt x="417" y="1846"/>
                    </a:cubicBezTo>
                    <a:lnTo>
                      <a:pt x="417" y="3012"/>
                    </a:lnTo>
                    <a:lnTo>
                      <a:pt x="274" y="3012"/>
                    </a:lnTo>
                    <a:cubicBezTo>
                      <a:pt x="119" y="3012"/>
                      <a:pt x="0" y="3131"/>
                      <a:pt x="0" y="3274"/>
                    </a:cubicBezTo>
                    <a:lnTo>
                      <a:pt x="0" y="5953"/>
                    </a:lnTo>
                    <a:cubicBezTo>
                      <a:pt x="0" y="6882"/>
                      <a:pt x="750" y="7644"/>
                      <a:pt x="1679" y="7644"/>
                    </a:cubicBezTo>
                    <a:lnTo>
                      <a:pt x="2953" y="7644"/>
                    </a:lnTo>
                    <a:cubicBezTo>
                      <a:pt x="3882" y="7644"/>
                      <a:pt x="4632" y="6882"/>
                      <a:pt x="4632" y="5953"/>
                    </a:cubicBezTo>
                    <a:lnTo>
                      <a:pt x="4632" y="3274"/>
                    </a:lnTo>
                    <a:cubicBezTo>
                      <a:pt x="4632" y="3137"/>
                      <a:pt x="4523" y="3012"/>
                      <a:pt x="4378" y="3012"/>
                    </a:cubicBezTo>
                    <a:cubicBezTo>
                      <a:pt x="4371" y="3012"/>
                      <a:pt x="4365" y="3012"/>
                      <a:pt x="4358" y="3012"/>
                    </a:cubicBezTo>
                    <a:lnTo>
                      <a:pt x="4215" y="3012"/>
                    </a:lnTo>
                    <a:lnTo>
                      <a:pt x="4215" y="1846"/>
                    </a:lnTo>
                    <a:cubicBezTo>
                      <a:pt x="4179" y="810"/>
                      <a:pt x="3346" y="0"/>
                      <a:pt x="2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8"/>
              <p:cNvSpPr/>
              <p:nvPr/>
            </p:nvSpPr>
            <p:spPr>
              <a:xfrm>
                <a:off x="2425025" y="4225650"/>
                <a:ext cx="40096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334" extrusionOk="0">
                    <a:moveTo>
                      <a:pt x="845" y="0"/>
                    </a:moveTo>
                    <a:cubicBezTo>
                      <a:pt x="572" y="0"/>
                      <a:pt x="369" y="60"/>
                      <a:pt x="226" y="179"/>
                    </a:cubicBezTo>
                    <a:cubicBezTo>
                      <a:pt x="71" y="298"/>
                      <a:pt x="0" y="476"/>
                      <a:pt x="0" y="691"/>
                    </a:cubicBezTo>
                    <a:cubicBezTo>
                      <a:pt x="0" y="869"/>
                      <a:pt x="60" y="1012"/>
                      <a:pt x="155" y="1119"/>
                    </a:cubicBezTo>
                    <a:cubicBezTo>
                      <a:pt x="262" y="1226"/>
                      <a:pt x="429" y="1310"/>
                      <a:pt x="655" y="1357"/>
                    </a:cubicBezTo>
                    <a:lnTo>
                      <a:pt x="881" y="1405"/>
                    </a:lnTo>
                    <a:cubicBezTo>
                      <a:pt x="1024" y="1429"/>
                      <a:pt x="1107" y="1465"/>
                      <a:pt x="1155" y="1512"/>
                    </a:cubicBezTo>
                    <a:cubicBezTo>
                      <a:pt x="1203" y="1548"/>
                      <a:pt x="1226" y="1596"/>
                      <a:pt x="1226" y="1667"/>
                    </a:cubicBezTo>
                    <a:cubicBezTo>
                      <a:pt x="1226" y="1750"/>
                      <a:pt x="1191" y="1810"/>
                      <a:pt x="1119" y="1846"/>
                    </a:cubicBezTo>
                    <a:cubicBezTo>
                      <a:pt x="1060" y="1893"/>
                      <a:pt x="953" y="1917"/>
                      <a:pt x="833" y="1917"/>
                    </a:cubicBezTo>
                    <a:cubicBezTo>
                      <a:pt x="703" y="1917"/>
                      <a:pt x="572" y="1893"/>
                      <a:pt x="441" y="1857"/>
                    </a:cubicBezTo>
                    <a:cubicBezTo>
                      <a:pt x="310" y="1822"/>
                      <a:pt x="167" y="1762"/>
                      <a:pt x="24" y="1679"/>
                    </a:cubicBezTo>
                    <a:lnTo>
                      <a:pt x="24" y="2179"/>
                    </a:lnTo>
                    <a:cubicBezTo>
                      <a:pt x="167" y="2227"/>
                      <a:pt x="310" y="2262"/>
                      <a:pt x="452" y="2298"/>
                    </a:cubicBezTo>
                    <a:cubicBezTo>
                      <a:pt x="595" y="2322"/>
                      <a:pt x="738" y="2334"/>
                      <a:pt x="893" y="2334"/>
                    </a:cubicBezTo>
                    <a:cubicBezTo>
                      <a:pt x="1191" y="2334"/>
                      <a:pt x="1417" y="2274"/>
                      <a:pt x="1560" y="2155"/>
                    </a:cubicBezTo>
                    <a:cubicBezTo>
                      <a:pt x="1715" y="2036"/>
                      <a:pt x="1786" y="1846"/>
                      <a:pt x="1786" y="1596"/>
                    </a:cubicBezTo>
                    <a:cubicBezTo>
                      <a:pt x="1786" y="1405"/>
                      <a:pt x="1726" y="1262"/>
                      <a:pt x="1631" y="1155"/>
                    </a:cubicBezTo>
                    <a:cubicBezTo>
                      <a:pt x="1524" y="1060"/>
                      <a:pt x="1345" y="976"/>
                      <a:pt x="1095" y="929"/>
                    </a:cubicBezTo>
                    <a:lnTo>
                      <a:pt x="845" y="881"/>
                    </a:lnTo>
                    <a:cubicBezTo>
                      <a:pt x="726" y="857"/>
                      <a:pt x="643" y="834"/>
                      <a:pt x="595" y="798"/>
                    </a:cubicBezTo>
                    <a:cubicBezTo>
                      <a:pt x="560" y="762"/>
                      <a:pt x="536" y="714"/>
                      <a:pt x="536" y="655"/>
                    </a:cubicBezTo>
                    <a:cubicBezTo>
                      <a:pt x="536" y="572"/>
                      <a:pt x="560" y="512"/>
                      <a:pt x="631" y="476"/>
                    </a:cubicBezTo>
                    <a:cubicBezTo>
                      <a:pt x="703" y="441"/>
                      <a:pt x="798" y="417"/>
                      <a:pt x="941" y="417"/>
                    </a:cubicBezTo>
                    <a:cubicBezTo>
                      <a:pt x="1048" y="417"/>
                      <a:pt x="1155" y="429"/>
                      <a:pt x="1274" y="464"/>
                    </a:cubicBezTo>
                    <a:cubicBezTo>
                      <a:pt x="1393" y="488"/>
                      <a:pt x="1512" y="524"/>
                      <a:pt x="1631" y="584"/>
                    </a:cubicBezTo>
                    <a:lnTo>
                      <a:pt x="1631" y="107"/>
                    </a:lnTo>
                    <a:cubicBezTo>
                      <a:pt x="1500" y="72"/>
                      <a:pt x="1357" y="48"/>
                      <a:pt x="1226" y="24"/>
                    </a:cubicBezTo>
                    <a:cubicBezTo>
                      <a:pt x="1095" y="0"/>
                      <a:pt x="976" y="0"/>
                      <a:pt x="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2476594" y="4226436"/>
                <a:ext cx="36122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608" y="2263"/>
                    </a:lnTo>
                    <a:lnTo>
                      <a:pt x="1608" y="1822"/>
                    </a:lnTo>
                    <a:lnTo>
                      <a:pt x="584" y="1822"/>
                    </a:lnTo>
                    <a:lnTo>
                      <a:pt x="584" y="1299"/>
                    </a:lnTo>
                    <a:lnTo>
                      <a:pt x="1513" y="1299"/>
                    </a:lnTo>
                    <a:lnTo>
                      <a:pt x="1513" y="858"/>
                    </a:lnTo>
                    <a:lnTo>
                      <a:pt x="584" y="858"/>
                    </a:lnTo>
                    <a:lnTo>
                      <a:pt x="584" y="441"/>
                    </a:lnTo>
                    <a:lnTo>
                      <a:pt x="1573" y="441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2521248" y="4225650"/>
                <a:ext cx="43059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34" extrusionOk="0">
                    <a:moveTo>
                      <a:pt x="1215" y="0"/>
                    </a:moveTo>
                    <a:cubicBezTo>
                      <a:pt x="846" y="0"/>
                      <a:pt x="548" y="95"/>
                      <a:pt x="322" y="310"/>
                    </a:cubicBezTo>
                    <a:cubicBezTo>
                      <a:pt x="107" y="524"/>
                      <a:pt x="0" y="810"/>
                      <a:pt x="0" y="1167"/>
                    </a:cubicBezTo>
                    <a:cubicBezTo>
                      <a:pt x="0" y="1524"/>
                      <a:pt x="107" y="1810"/>
                      <a:pt x="322" y="2024"/>
                    </a:cubicBezTo>
                    <a:cubicBezTo>
                      <a:pt x="548" y="2227"/>
                      <a:pt x="846" y="2334"/>
                      <a:pt x="1215" y="2334"/>
                    </a:cubicBezTo>
                    <a:cubicBezTo>
                      <a:pt x="1346" y="2334"/>
                      <a:pt x="1465" y="2322"/>
                      <a:pt x="1584" y="2298"/>
                    </a:cubicBezTo>
                    <a:cubicBezTo>
                      <a:pt x="1691" y="2262"/>
                      <a:pt x="1810" y="2227"/>
                      <a:pt x="1917" y="2167"/>
                    </a:cubicBezTo>
                    <a:lnTo>
                      <a:pt x="1917" y="1703"/>
                    </a:lnTo>
                    <a:cubicBezTo>
                      <a:pt x="1810" y="1774"/>
                      <a:pt x="1703" y="1834"/>
                      <a:pt x="1596" y="1857"/>
                    </a:cubicBezTo>
                    <a:cubicBezTo>
                      <a:pt x="1489" y="1893"/>
                      <a:pt x="1381" y="1917"/>
                      <a:pt x="1262" y="1917"/>
                    </a:cubicBezTo>
                    <a:cubicBezTo>
                      <a:pt x="1060" y="1917"/>
                      <a:pt x="893" y="1846"/>
                      <a:pt x="774" y="1715"/>
                    </a:cubicBezTo>
                    <a:cubicBezTo>
                      <a:pt x="655" y="1584"/>
                      <a:pt x="596" y="1405"/>
                      <a:pt x="596" y="1167"/>
                    </a:cubicBezTo>
                    <a:cubicBezTo>
                      <a:pt x="596" y="929"/>
                      <a:pt x="655" y="750"/>
                      <a:pt x="774" y="619"/>
                    </a:cubicBezTo>
                    <a:cubicBezTo>
                      <a:pt x="893" y="488"/>
                      <a:pt x="1060" y="417"/>
                      <a:pt x="1262" y="417"/>
                    </a:cubicBezTo>
                    <a:cubicBezTo>
                      <a:pt x="1381" y="417"/>
                      <a:pt x="1489" y="429"/>
                      <a:pt x="1596" y="464"/>
                    </a:cubicBezTo>
                    <a:cubicBezTo>
                      <a:pt x="1703" y="500"/>
                      <a:pt x="1810" y="560"/>
                      <a:pt x="1917" y="631"/>
                    </a:cubicBezTo>
                    <a:lnTo>
                      <a:pt x="1917" y="167"/>
                    </a:lnTo>
                    <a:cubicBezTo>
                      <a:pt x="1810" y="107"/>
                      <a:pt x="1691" y="72"/>
                      <a:pt x="1584" y="36"/>
                    </a:cubicBezTo>
                    <a:cubicBezTo>
                      <a:pt x="1465" y="12"/>
                      <a:pt x="1346" y="0"/>
                      <a:pt x="1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2574973" y="4226436"/>
                <a:ext cx="43867" cy="51613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9" extrusionOk="0">
                    <a:moveTo>
                      <a:pt x="0" y="1"/>
                    </a:moveTo>
                    <a:lnTo>
                      <a:pt x="0" y="1358"/>
                    </a:lnTo>
                    <a:cubicBezTo>
                      <a:pt x="0" y="1668"/>
                      <a:pt x="84" y="1906"/>
                      <a:pt x="250" y="2073"/>
                    </a:cubicBezTo>
                    <a:cubicBezTo>
                      <a:pt x="405" y="2227"/>
                      <a:pt x="643" y="2299"/>
                      <a:pt x="977" y="2299"/>
                    </a:cubicBezTo>
                    <a:cubicBezTo>
                      <a:pt x="1310" y="2299"/>
                      <a:pt x="1548" y="2227"/>
                      <a:pt x="1715" y="2073"/>
                    </a:cubicBezTo>
                    <a:cubicBezTo>
                      <a:pt x="1870" y="1906"/>
                      <a:pt x="1953" y="1668"/>
                      <a:pt x="1953" y="1358"/>
                    </a:cubicBezTo>
                    <a:lnTo>
                      <a:pt x="1953" y="1"/>
                    </a:lnTo>
                    <a:lnTo>
                      <a:pt x="1370" y="1"/>
                    </a:lnTo>
                    <a:lnTo>
                      <a:pt x="1370" y="1358"/>
                    </a:lnTo>
                    <a:cubicBezTo>
                      <a:pt x="1370" y="1537"/>
                      <a:pt x="1334" y="1668"/>
                      <a:pt x="1274" y="1751"/>
                    </a:cubicBezTo>
                    <a:cubicBezTo>
                      <a:pt x="1215" y="1834"/>
                      <a:pt x="1120" y="1870"/>
                      <a:pt x="977" y="1870"/>
                    </a:cubicBezTo>
                    <a:cubicBezTo>
                      <a:pt x="834" y="1870"/>
                      <a:pt x="739" y="1834"/>
                      <a:pt x="679" y="1751"/>
                    </a:cubicBezTo>
                    <a:cubicBezTo>
                      <a:pt x="620" y="1668"/>
                      <a:pt x="584" y="1537"/>
                      <a:pt x="584" y="1358"/>
                    </a:cubicBezTo>
                    <a:lnTo>
                      <a:pt x="5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2631639" y="4226436"/>
                <a:ext cx="45731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63" extrusionOk="0">
                    <a:moveTo>
                      <a:pt x="822" y="418"/>
                    </a:moveTo>
                    <a:cubicBezTo>
                      <a:pt x="941" y="418"/>
                      <a:pt x="1036" y="441"/>
                      <a:pt x="1084" y="489"/>
                    </a:cubicBezTo>
                    <a:cubicBezTo>
                      <a:pt x="1132" y="537"/>
                      <a:pt x="1167" y="608"/>
                      <a:pt x="1167" y="715"/>
                    </a:cubicBezTo>
                    <a:cubicBezTo>
                      <a:pt x="1167" y="810"/>
                      <a:pt x="1132" y="894"/>
                      <a:pt x="1084" y="930"/>
                    </a:cubicBezTo>
                    <a:cubicBezTo>
                      <a:pt x="1036" y="977"/>
                      <a:pt x="941" y="1001"/>
                      <a:pt x="822" y="1001"/>
                    </a:cubicBezTo>
                    <a:lnTo>
                      <a:pt x="572" y="1001"/>
                    </a:lnTo>
                    <a:lnTo>
                      <a:pt x="572" y="418"/>
                    </a:lnTo>
                    <a:close/>
                    <a:moveTo>
                      <a:pt x="1" y="1"/>
                    </a:moveTo>
                    <a:lnTo>
                      <a:pt x="1" y="2263"/>
                    </a:lnTo>
                    <a:lnTo>
                      <a:pt x="572" y="2263"/>
                    </a:lnTo>
                    <a:lnTo>
                      <a:pt x="572" y="1406"/>
                    </a:lnTo>
                    <a:lnTo>
                      <a:pt x="739" y="1406"/>
                    </a:lnTo>
                    <a:cubicBezTo>
                      <a:pt x="834" y="1406"/>
                      <a:pt x="917" y="1430"/>
                      <a:pt x="965" y="1465"/>
                    </a:cubicBezTo>
                    <a:cubicBezTo>
                      <a:pt x="1025" y="1501"/>
                      <a:pt x="1084" y="1584"/>
                      <a:pt x="1132" y="1692"/>
                    </a:cubicBezTo>
                    <a:lnTo>
                      <a:pt x="1417" y="2263"/>
                    </a:lnTo>
                    <a:lnTo>
                      <a:pt x="2037" y="2263"/>
                    </a:lnTo>
                    <a:lnTo>
                      <a:pt x="1715" y="1620"/>
                    </a:lnTo>
                    <a:cubicBezTo>
                      <a:pt x="1656" y="1489"/>
                      <a:pt x="1584" y="1394"/>
                      <a:pt x="1525" y="1322"/>
                    </a:cubicBezTo>
                    <a:cubicBezTo>
                      <a:pt x="1465" y="1263"/>
                      <a:pt x="1394" y="1215"/>
                      <a:pt x="1310" y="1203"/>
                    </a:cubicBezTo>
                    <a:cubicBezTo>
                      <a:pt x="1453" y="1156"/>
                      <a:pt x="1560" y="1084"/>
                      <a:pt x="1632" y="989"/>
                    </a:cubicBezTo>
                    <a:cubicBezTo>
                      <a:pt x="1703" y="894"/>
                      <a:pt x="1739" y="775"/>
                      <a:pt x="1739" y="620"/>
                    </a:cubicBezTo>
                    <a:cubicBezTo>
                      <a:pt x="1739" y="406"/>
                      <a:pt x="1679" y="251"/>
                      <a:pt x="1536" y="156"/>
                    </a:cubicBezTo>
                    <a:cubicBezTo>
                      <a:pt x="1394" y="48"/>
                      <a:pt x="117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2685094" y="4226436"/>
                <a:ext cx="35853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596" y="2263"/>
                    </a:lnTo>
                    <a:lnTo>
                      <a:pt x="1596" y="1822"/>
                    </a:lnTo>
                    <a:lnTo>
                      <a:pt x="572" y="1822"/>
                    </a:lnTo>
                    <a:lnTo>
                      <a:pt x="572" y="1299"/>
                    </a:lnTo>
                    <a:lnTo>
                      <a:pt x="1501" y="1299"/>
                    </a:lnTo>
                    <a:lnTo>
                      <a:pt x="1501" y="858"/>
                    </a:lnTo>
                    <a:lnTo>
                      <a:pt x="572" y="858"/>
                    </a:lnTo>
                    <a:lnTo>
                      <a:pt x="572" y="441"/>
                    </a:lnTo>
                    <a:lnTo>
                      <a:pt x="1561" y="44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2249988" y="4153025"/>
                <a:ext cx="96150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5644" extrusionOk="0">
                    <a:moveTo>
                      <a:pt x="1929" y="536"/>
                    </a:moveTo>
                    <a:cubicBezTo>
                      <a:pt x="2703" y="536"/>
                      <a:pt x="3346" y="1120"/>
                      <a:pt x="3417" y="1893"/>
                    </a:cubicBezTo>
                    <a:lnTo>
                      <a:pt x="3417" y="3703"/>
                    </a:lnTo>
                    <a:cubicBezTo>
                      <a:pt x="3489" y="4572"/>
                      <a:pt x="2798" y="5322"/>
                      <a:pt x="1929" y="5322"/>
                    </a:cubicBezTo>
                    <a:cubicBezTo>
                      <a:pt x="1060" y="5322"/>
                      <a:pt x="369" y="4572"/>
                      <a:pt x="453" y="3703"/>
                    </a:cubicBezTo>
                    <a:lnTo>
                      <a:pt x="453" y="1893"/>
                    </a:lnTo>
                    <a:cubicBezTo>
                      <a:pt x="512" y="1120"/>
                      <a:pt x="1155" y="536"/>
                      <a:pt x="1929" y="536"/>
                    </a:cubicBezTo>
                    <a:close/>
                    <a:moveTo>
                      <a:pt x="1929" y="0"/>
                    </a:moveTo>
                    <a:cubicBezTo>
                      <a:pt x="881" y="0"/>
                      <a:pt x="24" y="846"/>
                      <a:pt x="24" y="1893"/>
                    </a:cubicBezTo>
                    <a:lnTo>
                      <a:pt x="24" y="3703"/>
                    </a:lnTo>
                    <a:cubicBezTo>
                      <a:pt x="0" y="4763"/>
                      <a:pt x="857" y="5644"/>
                      <a:pt x="1917" y="5644"/>
                    </a:cubicBezTo>
                    <a:cubicBezTo>
                      <a:pt x="2989" y="5644"/>
                      <a:pt x="3846" y="4763"/>
                      <a:pt x="3822" y="3703"/>
                    </a:cubicBezTo>
                    <a:lnTo>
                      <a:pt x="3822" y="1893"/>
                    </a:lnTo>
                    <a:cubicBezTo>
                      <a:pt x="3810" y="846"/>
                      <a:pt x="2965" y="0"/>
                      <a:pt x="19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2240163" y="4229225"/>
                <a:ext cx="11610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463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74"/>
                    </a:cubicBezTo>
                    <a:lnTo>
                      <a:pt x="0" y="2953"/>
                    </a:lnTo>
                    <a:cubicBezTo>
                      <a:pt x="0" y="3882"/>
                      <a:pt x="750" y="4632"/>
                      <a:pt x="1679" y="4632"/>
                    </a:cubicBezTo>
                    <a:lnTo>
                      <a:pt x="2953" y="4632"/>
                    </a:lnTo>
                    <a:cubicBezTo>
                      <a:pt x="3882" y="4632"/>
                      <a:pt x="4644" y="3882"/>
                      <a:pt x="4644" y="2953"/>
                    </a:cubicBezTo>
                    <a:lnTo>
                      <a:pt x="4644" y="274"/>
                    </a:lnTo>
                    <a:cubicBezTo>
                      <a:pt x="4644" y="119"/>
                      <a:pt x="4513" y="0"/>
                      <a:pt x="4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225056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418" y="16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233511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0" y="1"/>
                    </a:moveTo>
                    <a:lnTo>
                      <a:pt x="0" y="167"/>
                    </a:lnTo>
                    <a:lnTo>
                      <a:pt x="417" y="167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2268288" y="4263450"/>
                <a:ext cx="736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1942" extrusionOk="0">
                    <a:moveTo>
                      <a:pt x="2682" y="0"/>
                    </a:moveTo>
                    <a:cubicBezTo>
                      <a:pt x="2639" y="0"/>
                      <a:pt x="2594" y="18"/>
                      <a:pt x="2554" y="60"/>
                    </a:cubicBezTo>
                    <a:lnTo>
                      <a:pt x="1149" y="1489"/>
                    </a:lnTo>
                    <a:lnTo>
                      <a:pt x="399" y="727"/>
                    </a:lnTo>
                    <a:cubicBezTo>
                      <a:pt x="358" y="688"/>
                      <a:pt x="312" y="672"/>
                      <a:pt x="268" y="672"/>
                    </a:cubicBezTo>
                    <a:cubicBezTo>
                      <a:pt x="123" y="672"/>
                      <a:pt x="0" y="852"/>
                      <a:pt x="137" y="989"/>
                    </a:cubicBezTo>
                    <a:lnTo>
                      <a:pt x="1030" y="1882"/>
                    </a:lnTo>
                    <a:cubicBezTo>
                      <a:pt x="1054" y="1917"/>
                      <a:pt x="1102" y="1941"/>
                      <a:pt x="1161" y="1941"/>
                    </a:cubicBezTo>
                    <a:cubicBezTo>
                      <a:pt x="1209" y="1941"/>
                      <a:pt x="1257" y="1917"/>
                      <a:pt x="1292" y="1882"/>
                    </a:cubicBezTo>
                    <a:lnTo>
                      <a:pt x="2816" y="310"/>
                    </a:lnTo>
                    <a:cubicBezTo>
                      <a:pt x="2943" y="183"/>
                      <a:pt x="2821" y="0"/>
                      <a:pt x="26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267113" y="4260175"/>
                <a:ext cx="7357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1942" extrusionOk="0">
                    <a:moveTo>
                      <a:pt x="2681" y="0"/>
                    </a:moveTo>
                    <a:cubicBezTo>
                      <a:pt x="2638" y="0"/>
                      <a:pt x="2593" y="18"/>
                      <a:pt x="2554" y="60"/>
                    </a:cubicBezTo>
                    <a:lnTo>
                      <a:pt x="1149" y="1489"/>
                    </a:lnTo>
                    <a:lnTo>
                      <a:pt x="399" y="739"/>
                    </a:lnTo>
                    <a:cubicBezTo>
                      <a:pt x="357" y="697"/>
                      <a:pt x="310" y="679"/>
                      <a:pt x="265" y="679"/>
                    </a:cubicBezTo>
                    <a:cubicBezTo>
                      <a:pt x="121" y="679"/>
                      <a:pt x="0" y="864"/>
                      <a:pt x="137" y="1001"/>
                    </a:cubicBezTo>
                    <a:lnTo>
                      <a:pt x="1030" y="1894"/>
                    </a:lnTo>
                    <a:cubicBezTo>
                      <a:pt x="1065" y="1918"/>
                      <a:pt x="1113" y="1941"/>
                      <a:pt x="1161" y="1941"/>
                    </a:cubicBezTo>
                    <a:cubicBezTo>
                      <a:pt x="1208" y="1941"/>
                      <a:pt x="1256" y="1918"/>
                      <a:pt x="1292" y="1882"/>
                    </a:cubicBezTo>
                    <a:lnTo>
                      <a:pt x="2816" y="322"/>
                    </a:lnTo>
                    <a:cubicBezTo>
                      <a:pt x="2943" y="186"/>
                      <a:pt x="2820" y="0"/>
                      <a:pt x="2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6" name="Google Shape;1696;p28"/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697" name="Google Shape;1697;p28"/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8" name="Google Shape;1698;p28"/>
            <p:cNvGrpSpPr/>
            <p:nvPr/>
          </p:nvGrpSpPr>
          <p:grpSpPr>
            <a:xfrm>
              <a:off x="6119213" y="1460375"/>
              <a:ext cx="1165950" cy="883800"/>
              <a:chOff x="6119213" y="1460375"/>
              <a:chExt cx="1165950" cy="883800"/>
            </a:xfrm>
          </p:grpSpPr>
          <p:sp>
            <p:nvSpPr>
              <p:cNvPr id="1699" name="Google Shape;1699;p28"/>
              <p:cNvSpPr/>
              <p:nvPr/>
            </p:nvSpPr>
            <p:spPr>
              <a:xfrm>
                <a:off x="6119213" y="1460375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35148" y="0"/>
                    </a:moveTo>
                    <a:cubicBezTo>
                      <a:pt x="29365" y="0"/>
                      <a:pt x="24039" y="4734"/>
                      <a:pt x="18086" y="5241"/>
                    </a:cubicBezTo>
                    <a:cubicBezTo>
                      <a:pt x="17661" y="5278"/>
                      <a:pt x="17233" y="5294"/>
                      <a:pt x="16802" y="5294"/>
                    </a:cubicBezTo>
                    <a:cubicBezTo>
                      <a:pt x="14337" y="5294"/>
                      <a:pt x="11791" y="4782"/>
                      <a:pt x="9381" y="4782"/>
                    </a:cubicBezTo>
                    <a:cubicBezTo>
                      <a:pt x="7703" y="4782"/>
                      <a:pt x="6092" y="5030"/>
                      <a:pt x="4620" y="5872"/>
                    </a:cubicBezTo>
                    <a:cubicBezTo>
                      <a:pt x="846" y="8051"/>
                      <a:pt x="1" y="13469"/>
                      <a:pt x="1739" y="17469"/>
                    </a:cubicBezTo>
                    <a:cubicBezTo>
                      <a:pt x="3477" y="21470"/>
                      <a:pt x="7109" y="24291"/>
                      <a:pt x="10788" y="26649"/>
                    </a:cubicBezTo>
                    <a:cubicBezTo>
                      <a:pt x="14133" y="28792"/>
                      <a:pt x="17312" y="31757"/>
                      <a:pt x="20658" y="33721"/>
                    </a:cubicBezTo>
                    <a:cubicBezTo>
                      <a:pt x="22762" y="34952"/>
                      <a:pt x="25639" y="35351"/>
                      <a:pt x="28422" y="35351"/>
                    </a:cubicBezTo>
                    <a:cubicBezTo>
                      <a:pt x="30079" y="35351"/>
                      <a:pt x="31703" y="35210"/>
                      <a:pt x="33112" y="35019"/>
                    </a:cubicBezTo>
                    <a:cubicBezTo>
                      <a:pt x="35136" y="34745"/>
                      <a:pt x="37279" y="34162"/>
                      <a:pt x="38577" y="32590"/>
                    </a:cubicBezTo>
                    <a:cubicBezTo>
                      <a:pt x="41518" y="29018"/>
                      <a:pt x="38243" y="23398"/>
                      <a:pt x="39934" y="19088"/>
                    </a:cubicBezTo>
                    <a:cubicBezTo>
                      <a:pt x="40660" y="17243"/>
                      <a:pt x="42232" y="15862"/>
                      <a:pt x="43256" y="14147"/>
                    </a:cubicBezTo>
                    <a:cubicBezTo>
                      <a:pt x="46637" y="8563"/>
                      <a:pt x="43363" y="1324"/>
                      <a:pt x="36934" y="157"/>
                    </a:cubicBezTo>
                    <a:cubicBezTo>
                      <a:pt x="36333" y="49"/>
                      <a:pt x="35738" y="0"/>
                      <a:pt x="35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6362388" y="1604800"/>
                <a:ext cx="798950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3" extrusionOk="0">
                    <a:moveTo>
                      <a:pt x="727" y="0"/>
                    </a:moveTo>
                    <a:cubicBezTo>
                      <a:pt x="322" y="0"/>
                      <a:pt x="1" y="334"/>
                      <a:pt x="1" y="738"/>
                    </a:cubicBezTo>
                    <a:lnTo>
                      <a:pt x="1" y="21503"/>
                    </a:lnTo>
                    <a:lnTo>
                      <a:pt x="31957" y="21503"/>
                    </a:lnTo>
                    <a:lnTo>
                      <a:pt x="31957" y="738"/>
                    </a:lnTo>
                    <a:cubicBezTo>
                      <a:pt x="31957" y="334"/>
                      <a:pt x="31636" y="0"/>
                      <a:pt x="312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6399313" y="1646475"/>
                <a:ext cx="725100" cy="495900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36" extrusionOk="0">
                    <a:moveTo>
                      <a:pt x="0" y="0"/>
                    </a:moveTo>
                    <a:lnTo>
                      <a:pt x="0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6281138" y="2142350"/>
                <a:ext cx="9611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8" extrusionOk="0">
                    <a:moveTo>
                      <a:pt x="1" y="1"/>
                    </a:moveTo>
                    <a:lnTo>
                      <a:pt x="1" y="846"/>
                    </a:lnTo>
                    <a:cubicBezTo>
                      <a:pt x="24" y="1025"/>
                      <a:pt x="131" y="1191"/>
                      <a:pt x="298" y="1263"/>
                    </a:cubicBezTo>
                    <a:cubicBezTo>
                      <a:pt x="483" y="1350"/>
                      <a:pt x="688" y="1407"/>
                      <a:pt x="886" y="1407"/>
                    </a:cubicBezTo>
                    <a:cubicBezTo>
                      <a:pt x="905" y="1407"/>
                      <a:pt x="923" y="1407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46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6681188" y="2142050"/>
                <a:ext cx="1610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1" extrusionOk="0">
                    <a:moveTo>
                      <a:pt x="1" y="1"/>
                    </a:moveTo>
                    <a:lnTo>
                      <a:pt x="1" y="572"/>
                    </a:lnTo>
                    <a:cubicBezTo>
                      <a:pt x="1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3"/>
                    </a:lnTo>
                    <a:lnTo>
                      <a:pt x="1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6519263" y="1695275"/>
                <a:ext cx="471225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15003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13788"/>
                    </a:lnTo>
                    <a:cubicBezTo>
                      <a:pt x="1" y="14455"/>
                      <a:pt x="536" y="15002"/>
                      <a:pt x="1215" y="15002"/>
                    </a:cubicBezTo>
                    <a:lnTo>
                      <a:pt x="17634" y="15002"/>
                    </a:lnTo>
                    <a:cubicBezTo>
                      <a:pt x="18300" y="15002"/>
                      <a:pt x="18848" y="14455"/>
                      <a:pt x="18848" y="13788"/>
                    </a:cubicBez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6519263" y="1695275"/>
                <a:ext cx="4712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2001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2001"/>
                    </a:lnTo>
                    <a:lnTo>
                      <a:pt x="18848" y="2001"/>
                    </a:ln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6547238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37"/>
                      <a:pt x="525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6581188" y="1710750"/>
                <a:ext cx="2620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6615113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6518963" y="1795300"/>
                <a:ext cx="4706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4418" extrusionOk="0">
                    <a:moveTo>
                      <a:pt x="1" y="0"/>
                    </a:moveTo>
                    <a:lnTo>
                      <a:pt x="1" y="4417"/>
                    </a:lnTo>
                    <a:lnTo>
                      <a:pt x="18824" y="4417"/>
                    </a:lnTo>
                    <a:lnTo>
                      <a:pt x="188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6550213" y="1816425"/>
                <a:ext cx="4230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489" extrusionOk="0">
                    <a:moveTo>
                      <a:pt x="846" y="221"/>
                    </a:moveTo>
                    <a:cubicBezTo>
                      <a:pt x="1165" y="221"/>
                      <a:pt x="1483" y="429"/>
                      <a:pt x="1501" y="846"/>
                    </a:cubicBezTo>
                    <a:lnTo>
                      <a:pt x="1501" y="1644"/>
                    </a:lnTo>
                    <a:cubicBezTo>
                      <a:pt x="1525" y="2025"/>
                      <a:pt x="1227" y="2334"/>
                      <a:pt x="846" y="2334"/>
                    </a:cubicBezTo>
                    <a:cubicBezTo>
                      <a:pt x="465" y="2334"/>
                      <a:pt x="167" y="2025"/>
                      <a:pt x="191" y="1644"/>
                    </a:cubicBezTo>
                    <a:lnTo>
                      <a:pt x="191" y="846"/>
                    </a:lnTo>
                    <a:cubicBezTo>
                      <a:pt x="209" y="429"/>
                      <a:pt x="528" y="221"/>
                      <a:pt x="846" y="221"/>
                    </a:cubicBezTo>
                    <a:close/>
                    <a:moveTo>
                      <a:pt x="846" y="0"/>
                    </a:moveTo>
                    <a:cubicBezTo>
                      <a:pt x="382" y="0"/>
                      <a:pt x="1" y="381"/>
                      <a:pt x="1" y="846"/>
                    </a:cubicBezTo>
                    <a:lnTo>
                      <a:pt x="1" y="1644"/>
                    </a:lnTo>
                    <a:cubicBezTo>
                      <a:pt x="1" y="2108"/>
                      <a:pt x="382" y="2489"/>
                      <a:pt x="846" y="2489"/>
                    </a:cubicBezTo>
                    <a:cubicBezTo>
                      <a:pt x="1310" y="2489"/>
                      <a:pt x="1691" y="2108"/>
                      <a:pt x="1691" y="1644"/>
                    </a:cubicBezTo>
                    <a:lnTo>
                      <a:pt x="1691" y="846"/>
                    </a:lnTo>
                    <a:cubicBezTo>
                      <a:pt x="1691" y="381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6545763" y="184202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1322"/>
                    </a:lnTo>
                    <a:cubicBezTo>
                      <a:pt x="0" y="1727"/>
                      <a:pt x="334" y="2060"/>
                      <a:pt x="750" y="2060"/>
                    </a:cubicBezTo>
                    <a:lnTo>
                      <a:pt x="1310" y="2060"/>
                    </a:lnTo>
                    <a:cubicBezTo>
                      <a:pt x="1727" y="2060"/>
                      <a:pt x="2060" y="1727"/>
                      <a:pt x="2060" y="1322"/>
                    </a:cubicBezTo>
                    <a:lnTo>
                      <a:pt x="2060" y="131"/>
                    </a:lnTo>
                    <a:cubicBezTo>
                      <a:pt x="2060" y="60"/>
                      <a:pt x="2000" y="12"/>
                      <a:pt x="1941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6612438" y="1845000"/>
                <a:ext cx="274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454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334" y="1453"/>
                    </a:lnTo>
                    <a:lnTo>
                      <a:pt x="334" y="858"/>
                    </a:lnTo>
                    <a:cubicBezTo>
                      <a:pt x="322" y="703"/>
                      <a:pt x="435" y="626"/>
                      <a:pt x="548" y="626"/>
                    </a:cubicBezTo>
                    <a:cubicBezTo>
                      <a:pt x="661" y="626"/>
                      <a:pt x="774" y="703"/>
                      <a:pt x="762" y="858"/>
                    </a:cubicBezTo>
                    <a:lnTo>
                      <a:pt x="762" y="1453"/>
                    </a:lnTo>
                    <a:lnTo>
                      <a:pt x="1096" y="1453"/>
                    </a:lnTo>
                    <a:lnTo>
                      <a:pt x="1096" y="810"/>
                    </a:lnTo>
                    <a:cubicBezTo>
                      <a:pt x="1096" y="512"/>
                      <a:pt x="929" y="346"/>
                      <a:pt x="679" y="346"/>
                    </a:cubicBezTo>
                    <a:cubicBezTo>
                      <a:pt x="668" y="345"/>
                      <a:pt x="657" y="344"/>
                      <a:pt x="646" y="344"/>
                    </a:cubicBezTo>
                    <a:cubicBezTo>
                      <a:pt x="526" y="344"/>
                      <a:pt x="411" y="402"/>
                      <a:pt x="345" y="501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6643688" y="1847075"/>
                <a:ext cx="172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84" extrusionOk="0">
                    <a:moveTo>
                      <a:pt x="131" y="1"/>
                    </a:moveTo>
                    <a:lnTo>
                      <a:pt x="131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31" y="549"/>
                    </a:lnTo>
                    <a:lnTo>
                      <a:pt x="131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9" y="1384"/>
                      <a:pt x="511" y="1383"/>
                      <a:pt x="524" y="1382"/>
                    </a:cubicBezTo>
                    <a:lnTo>
                      <a:pt x="691" y="1382"/>
                    </a:lnTo>
                    <a:lnTo>
                      <a:pt x="691" y="1096"/>
                    </a:lnTo>
                    <a:lnTo>
                      <a:pt x="572" y="1096"/>
                    </a:lnTo>
                    <a:cubicBezTo>
                      <a:pt x="500" y="1096"/>
                      <a:pt x="465" y="1060"/>
                      <a:pt x="465" y="1001"/>
                    </a:cubicBezTo>
                    <a:lnTo>
                      <a:pt x="465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65" y="275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6663638" y="1847075"/>
                <a:ext cx="175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84" extrusionOk="0">
                    <a:moveTo>
                      <a:pt x="143" y="1"/>
                    </a:moveTo>
                    <a:lnTo>
                      <a:pt x="143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43" y="549"/>
                    </a:lnTo>
                    <a:lnTo>
                      <a:pt x="143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8" y="1384"/>
                      <a:pt x="511" y="1383"/>
                      <a:pt x="524" y="1382"/>
                    </a:cubicBezTo>
                    <a:lnTo>
                      <a:pt x="703" y="1382"/>
                    </a:lnTo>
                    <a:lnTo>
                      <a:pt x="703" y="1096"/>
                    </a:lnTo>
                    <a:lnTo>
                      <a:pt x="572" y="1096"/>
                    </a:lnTo>
                    <a:cubicBezTo>
                      <a:pt x="500" y="1096"/>
                      <a:pt x="476" y="1060"/>
                      <a:pt x="476" y="1001"/>
                    </a:cubicBezTo>
                    <a:lnTo>
                      <a:pt x="476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76" y="275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6685663" y="1853325"/>
                <a:ext cx="28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644" extrusionOk="0">
                    <a:moveTo>
                      <a:pt x="544" y="297"/>
                    </a:moveTo>
                    <a:cubicBezTo>
                      <a:pt x="553" y="297"/>
                      <a:pt x="562" y="298"/>
                      <a:pt x="572" y="299"/>
                    </a:cubicBezTo>
                    <a:cubicBezTo>
                      <a:pt x="714" y="299"/>
                      <a:pt x="834" y="429"/>
                      <a:pt x="810" y="572"/>
                    </a:cubicBezTo>
                    <a:cubicBezTo>
                      <a:pt x="818" y="740"/>
                      <a:pt x="676" y="848"/>
                      <a:pt x="532" y="848"/>
                    </a:cubicBezTo>
                    <a:cubicBezTo>
                      <a:pt x="461" y="848"/>
                      <a:pt x="389" y="822"/>
                      <a:pt x="333" y="763"/>
                    </a:cubicBezTo>
                    <a:cubicBezTo>
                      <a:pt x="173" y="580"/>
                      <a:pt x="310" y="297"/>
                      <a:pt x="544" y="297"/>
                    </a:cubicBezTo>
                    <a:close/>
                    <a:moveTo>
                      <a:pt x="667" y="1"/>
                    </a:moveTo>
                    <a:cubicBezTo>
                      <a:pt x="536" y="1"/>
                      <a:pt x="417" y="60"/>
                      <a:pt x="333" y="168"/>
                    </a:cubicBezTo>
                    <a:lnTo>
                      <a:pt x="333" y="25"/>
                    </a:lnTo>
                    <a:lnTo>
                      <a:pt x="0" y="25"/>
                    </a:lnTo>
                    <a:lnTo>
                      <a:pt x="0" y="1644"/>
                    </a:lnTo>
                    <a:lnTo>
                      <a:pt x="333" y="1644"/>
                    </a:lnTo>
                    <a:lnTo>
                      <a:pt x="333" y="965"/>
                    </a:lnTo>
                    <a:cubicBezTo>
                      <a:pt x="400" y="1065"/>
                      <a:pt x="517" y="1133"/>
                      <a:pt x="638" y="1133"/>
                    </a:cubicBezTo>
                    <a:cubicBezTo>
                      <a:pt x="648" y="1133"/>
                      <a:pt x="657" y="1133"/>
                      <a:pt x="667" y="1132"/>
                    </a:cubicBezTo>
                    <a:cubicBezTo>
                      <a:pt x="941" y="1132"/>
                      <a:pt x="1155" y="918"/>
                      <a:pt x="1155" y="572"/>
                    </a:cubicBezTo>
                    <a:cubicBezTo>
                      <a:pt x="1155" y="215"/>
                      <a:pt x="941" y="1"/>
                      <a:pt x="667" y="1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6717788" y="1853575"/>
                <a:ext cx="235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122" extrusionOk="0">
                    <a:moveTo>
                      <a:pt x="522" y="0"/>
                    </a:moveTo>
                    <a:cubicBezTo>
                      <a:pt x="508" y="0"/>
                      <a:pt x="492" y="1"/>
                      <a:pt x="477" y="3"/>
                    </a:cubicBezTo>
                    <a:cubicBezTo>
                      <a:pt x="191" y="3"/>
                      <a:pt x="37" y="158"/>
                      <a:pt x="37" y="348"/>
                    </a:cubicBezTo>
                    <a:cubicBezTo>
                      <a:pt x="37" y="741"/>
                      <a:pt x="632" y="610"/>
                      <a:pt x="632" y="789"/>
                    </a:cubicBezTo>
                    <a:cubicBezTo>
                      <a:pt x="632" y="836"/>
                      <a:pt x="584" y="884"/>
                      <a:pt x="501" y="884"/>
                    </a:cubicBezTo>
                    <a:cubicBezTo>
                      <a:pt x="494" y="885"/>
                      <a:pt x="487" y="885"/>
                      <a:pt x="480" y="885"/>
                    </a:cubicBezTo>
                    <a:cubicBezTo>
                      <a:pt x="404" y="885"/>
                      <a:pt x="333" y="829"/>
                      <a:pt x="322" y="753"/>
                    </a:cubicBezTo>
                    <a:lnTo>
                      <a:pt x="1" y="753"/>
                    </a:lnTo>
                    <a:cubicBezTo>
                      <a:pt x="13" y="967"/>
                      <a:pt x="203" y="1122"/>
                      <a:pt x="501" y="1122"/>
                    </a:cubicBezTo>
                    <a:cubicBezTo>
                      <a:pt x="775" y="1122"/>
                      <a:pt x="942" y="979"/>
                      <a:pt x="942" y="800"/>
                    </a:cubicBezTo>
                    <a:cubicBezTo>
                      <a:pt x="942" y="384"/>
                      <a:pt x="346" y="515"/>
                      <a:pt x="346" y="336"/>
                    </a:cubicBezTo>
                    <a:cubicBezTo>
                      <a:pt x="346" y="289"/>
                      <a:pt x="394" y="253"/>
                      <a:pt x="465" y="253"/>
                    </a:cubicBezTo>
                    <a:cubicBezTo>
                      <a:pt x="473" y="252"/>
                      <a:pt x="480" y="251"/>
                      <a:pt x="487" y="251"/>
                    </a:cubicBezTo>
                    <a:cubicBezTo>
                      <a:pt x="561" y="251"/>
                      <a:pt x="621" y="307"/>
                      <a:pt x="632" y="372"/>
                    </a:cubicBezTo>
                    <a:lnTo>
                      <a:pt x="942" y="372"/>
                    </a:lnTo>
                    <a:cubicBezTo>
                      <a:pt x="919" y="160"/>
                      <a:pt x="740" y="0"/>
                      <a:pt x="522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6283513" y="1715475"/>
                <a:ext cx="533125" cy="50675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0270" extrusionOk="0">
                    <a:moveTo>
                      <a:pt x="14330" y="1206"/>
                    </a:moveTo>
                    <a:cubicBezTo>
                      <a:pt x="14817" y="1206"/>
                      <a:pt x="15311" y="1275"/>
                      <a:pt x="15800" y="1419"/>
                    </a:cubicBezTo>
                    <a:cubicBezTo>
                      <a:pt x="16372" y="1574"/>
                      <a:pt x="16908" y="1848"/>
                      <a:pt x="17384" y="2193"/>
                    </a:cubicBezTo>
                    <a:cubicBezTo>
                      <a:pt x="17539" y="2312"/>
                      <a:pt x="17693" y="2431"/>
                      <a:pt x="17836" y="2562"/>
                    </a:cubicBezTo>
                    <a:cubicBezTo>
                      <a:pt x="17896" y="2610"/>
                      <a:pt x="17955" y="2669"/>
                      <a:pt x="18003" y="2729"/>
                    </a:cubicBezTo>
                    <a:cubicBezTo>
                      <a:pt x="18134" y="2860"/>
                      <a:pt x="18265" y="2991"/>
                      <a:pt x="18384" y="3134"/>
                    </a:cubicBezTo>
                    <a:cubicBezTo>
                      <a:pt x="18694" y="3527"/>
                      <a:pt x="18956" y="3967"/>
                      <a:pt x="19146" y="4431"/>
                    </a:cubicBezTo>
                    <a:lnTo>
                      <a:pt x="19146" y="4443"/>
                    </a:lnTo>
                    <a:cubicBezTo>
                      <a:pt x="19217" y="4586"/>
                      <a:pt x="19265" y="4741"/>
                      <a:pt x="19313" y="4884"/>
                    </a:cubicBezTo>
                    <a:cubicBezTo>
                      <a:pt x="19432" y="5289"/>
                      <a:pt x="19503" y="5693"/>
                      <a:pt x="19527" y="6110"/>
                    </a:cubicBezTo>
                    <a:cubicBezTo>
                      <a:pt x="19646" y="8265"/>
                      <a:pt x="18432" y="10265"/>
                      <a:pt x="16467" y="11146"/>
                    </a:cubicBezTo>
                    <a:cubicBezTo>
                      <a:pt x="15779" y="11453"/>
                      <a:pt x="15051" y="11603"/>
                      <a:pt x="14331" y="11603"/>
                    </a:cubicBezTo>
                    <a:cubicBezTo>
                      <a:pt x="12984" y="11603"/>
                      <a:pt x="11662" y="11080"/>
                      <a:pt x="10669" y="10087"/>
                    </a:cubicBezTo>
                    <a:cubicBezTo>
                      <a:pt x="10538" y="9956"/>
                      <a:pt x="10419" y="9837"/>
                      <a:pt x="10312" y="9694"/>
                    </a:cubicBezTo>
                    <a:cubicBezTo>
                      <a:pt x="10193" y="9551"/>
                      <a:pt x="10085" y="9396"/>
                      <a:pt x="9978" y="9242"/>
                    </a:cubicBezTo>
                    <a:cubicBezTo>
                      <a:pt x="9859" y="9051"/>
                      <a:pt x="9740" y="8849"/>
                      <a:pt x="9645" y="8646"/>
                    </a:cubicBezTo>
                    <a:cubicBezTo>
                      <a:pt x="9573" y="8503"/>
                      <a:pt x="9514" y="8360"/>
                      <a:pt x="9466" y="8218"/>
                    </a:cubicBezTo>
                    <a:lnTo>
                      <a:pt x="9454" y="8182"/>
                    </a:lnTo>
                    <a:cubicBezTo>
                      <a:pt x="9442" y="8158"/>
                      <a:pt x="9431" y="8134"/>
                      <a:pt x="9431" y="8110"/>
                    </a:cubicBezTo>
                    <a:cubicBezTo>
                      <a:pt x="9383" y="7979"/>
                      <a:pt x="9347" y="7860"/>
                      <a:pt x="9311" y="7729"/>
                    </a:cubicBezTo>
                    <a:cubicBezTo>
                      <a:pt x="9157" y="7146"/>
                      <a:pt x="9109" y="6539"/>
                      <a:pt x="9169" y="5943"/>
                    </a:cubicBezTo>
                    <a:cubicBezTo>
                      <a:pt x="9180" y="5753"/>
                      <a:pt x="9204" y="5562"/>
                      <a:pt x="9252" y="5372"/>
                    </a:cubicBezTo>
                    <a:cubicBezTo>
                      <a:pt x="9288" y="5146"/>
                      <a:pt x="9347" y="4931"/>
                      <a:pt x="9431" y="4717"/>
                    </a:cubicBezTo>
                    <a:cubicBezTo>
                      <a:pt x="10160" y="2569"/>
                      <a:pt x="12167" y="1206"/>
                      <a:pt x="14330" y="1206"/>
                    </a:cubicBezTo>
                    <a:close/>
                    <a:moveTo>
                      <a:pt x="14354" y="0"/>
                    </a:moveTo>
                    <a:cubicBezTo>
                      <a:pt x="14300" y="0"/>
                      <a:pt x="14247" y="1"/>
                      <a:pt x="14193" y="2"/>
                    </a:cubicBezTo>
                    <a:cubicBezTo>
                      <a:pt x="13907" y="14"/>
                      <a:pt x="13622" y="38"/>
                      <a:pt x="13336" y="86"/>
                    </a:cubicBezTo>
                    <a:cubicBezTo>
                      <a:pt x="13205" y="109"/>
                      <a:pt x="13062" y="133"/>
                      <a:pt x="12919" y="169"/>
                    </a:cubicBezTo>
                    <a:cubicBezTo>
                      <a:pt x="12586" y="240"/>
                      <a:pt x="12252" y="348"/>
                      <a:pt x="11931" y="479"/>
                    </a:cubicBezTo>
                    <a:cubicBezTo>
                      <a:pt x="11776" y="538"/>
                      <a:pt x="11621" y="609"/>
                      <a:pt x="11478" y="681"/>
                    </a:cubicBezTo>
                    <a:cubicBezTo>
                      <a:pt x="11359" y="740"/>
                      <a:pt x="11252" y="800"/>
                      <a:pt x="11145" y="860"/>
                    </a:cubicBezTo>
                    <a:cubicBezTo>
                      <a:pt x="10955" y="967"/>
                      <a:pt x="10776" y="1086"/>
                      <a:pt x="10609" y="1205"/>
                    </a:cubicBezTo>
                    <a:cubicBezTo>
                      <a:pt x="10323" y="1407"/>
                      <a:pt x="10062" y="1633"/>
                      <a:pt x="9812" y="1883"/>
                    </a:cubicBezTo>
                    <a:cubicBezTo>
                      <a:pt x="9681" y="2014"/>
                      <a:pt x="9550" y="2157"/>
                      <a:pt x="9431" y="2300"/>
                    </a:cubicBezTo>
                    <a:cubicBezTo>
                      <a:pt x="7716" y="4348"/>
                      <a:pt x="7454" y="7241"/>
                      <a:pt x="8776" y="9575"/>
                    </a:cubicBezTo>
                    <a:cubicBezTo>
                      <a:pt x="8847" y="9706"/>
                      <a:pt x="8930" y="9837"/>
                      <a:pt x="9026" y="9980"/>
                    </a:cubicBezTo>
                    <a:cubicBezTo>
                      <a:pt x="9038" y="9992"/>
                      <a:pt x="9050" y="10004"/>
                      <a:pt x="9050" y="10015"/>
                    </a:cubicBezTo>
                    <a:lnTo>
                      <a:pt x="8633" y="10432"/>
                    </a:lnTo>
                    <a:lnTo>
                      <a:pt x="8597" y="10468"/>
                    </a:lnTo>
                    <a:lnTo>
                      <a:pt x="6954" y="12123"/>
                    </a:lnTo>
                    <a:lnTo>
                      <a:pt x="6894" y="12170"/>
                    </a:lnTo>
                    <a:lnTo>
                      <a:pt x="6561" y="11837"/>
                    </a:lnTo>
                    <a:lnTo>
                      <a:pt x="4644" y="13742"/>
                    </a:lnTo>
                    <a:lnTo>
                      <a:pt x="3156" y="15230"/>
                    </a:lnTo>
                    <a:lnTo>
                      <a:pt x="1989" y="16385"/>
                    </a:lnTo>
                    <a:lnTo>
                      <a:pt x="1287" y="17088"/>
                    </a:lnTo>
                    <a:lnTo>
                      <a:pt x="560" y="17814"/>
                    </a:lnTo>
                    <a:cubicBezTo>
                      <a:pt x="406" y="17957"/>
                      <a:pt x="287" y="18135"/>
                      <a:pt x="203" y="18338"/>
                    </a:cubicBezTo>
                    <a:cubicBezTo>
                      <a:pt x="1" y="18802"/>
                      <a:pt x="25" y="19326"/>
                      <a:pt x="251" y="19779"/>
                    </a:cubicBezTo>
                    <a:cubicBezTo>
                      <a:pt x="584" y="20106"/>
                      <a:pt x="1019" y="20270"/>
                      <a:pt x="1452" y="20270"/>
                    </a:cubicBezTo>
                    <a:cubicBezTo>
                      <a:pt x="1885" y="20270"/>
                      <a:pt x="2317" y="20106"/>
                      <a:pt x="2644" y="19779"/>
                    </a:cubicBezTo>
                    <a:lnTo>
                      <a:pt x="3942" y="18493"/>
                    </a:lnTo>
                    <a:lnTo>
                      <a:pt x="4668" y="18493"/>
                    </a:lnTo>
                    <a:lnTo>
                      <a:pt x="6073" y="17088"/>
                    </a:lnTo>
                    <a:lnTo>
                      <a:pt x="8942" y="14218"/>
                    </a:lnTo>
                    <a:lnTo>
                      <a:pt x="8621" y="13885"/>
                    </a:lnTo>
                    <a:lnTo>
                      <a:pt x="9431" y="13075"/>
                    </a:lnTo>
                    <a:lnTo>
                      <a:pt x="10788" y="11718"/>
                    </a:lnTo>
                    <a:cubicBezTo>
                      <a:pt x="11873" y="12446"/>
                      <a:pt x="13112" y="12801"/>
                      <a:pt x="14345" y="12801"/>
                    </a:cubicBezTo>
                    <a:cubicBezTo>
                      <a:pt x="16073" y="12801"/>
                      <a:pt x="17788" y="12102"/>
                      <a:pt x="19039" y="10754"/>
                    </a:cubicBezTo>
                    <a:cubicBezTo>
                      <a:pt x="21170" y="8456"/>
                      <a:pt x="21325" y="4931"/>
                      <a:pt x="19384" y="2455"/>
                    </a:cubicBezTo>
                    <a:cubicBezTo>
                      <a:pt x="19217" y="2253"/>
                      <a:pt x="19051" y="2062"/>
                      <a:pt x="18872" y="1883"/>
                    </a:cubicBezTo>
                    <a:cubicBezTo>
                      <a:pt x="18622" y="1633"/>
                      <a:pt x="18360" y="1407"/>
                      <a:pt x="18074" y="1205"/>
                    </a:cubicBezTo>
                    <a:cubicBezTo>
                      <a:pt x="16987" y="426"/>
                      <a:pt x="15690" y="0"/>
                      <a:pt x="1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6326988" y="1941750"/>
                <a:ext cx="23160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125" extrusionOk="0">
                    <a:moveTo>
                      <a:pt x="7537" y="0"/>
                    </a:moveTo>
                    <a:lnTo>
                      <a:pt x="357" y="7191"/>
                    </a:lnTo>
                    <a:cubicBezTo>
                      <a:pt x="0" y="7549"/>
                      <a:pt x="95" y="8215"/>
                      <a:pt x="572" y="8692"/>
                    </a:cubicBezTo>
                    <a:cubicBezTo>
                      <a:pt x="856" y="8976"/>
                      <a:pt x="1213" y="9124"/>
                      <a:pt x="1530" y="9124"/>
                    </a:cubicBezTo>
                    <a:cubicBezTo>
                      <a:pt x="1744" y="9124"/>
                      <a:pt x="1940" y="9057"/>
                      <a:pt x="2084" y="8918"/>
                    </a:cubicBezTo>
                    <a:lnTo>
                      <a:pt x="9263" y="1726"/>
                    </a:lnTo>
                    <a:lnTo>
                      <a:pt x="7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6490688" y="1941750"/>
                <a:ext cx="67900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75" extrusionOk="0">
                    <a:moveTo>
                      <a:pt x="989" y="0"/>
                    </a:moveTo>
                    <a:lnTo>
                      <a:pt x="1" y="988"/>
                    </a:lnTo>
                    <a:cubicBezTo>
                      <a:pt x="370" y="1405"/>
                      <a:pt x="751" y="1822"/>
                      <a:pt x="1144" y="2226"/>
                    </a:cubicBezTo>
                    <a:cubicBezTo>
                      <a:pt x="1310" y="2405"/>
                      <a:pt x="1489" y="2596"/>
                      <a:pt x="1679" y="2774"/>
                    </a:cubicBezTo>
                    <a:lnTo>
                      <a:pt x="2715" y="1726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6459138" y="1705050"/>
                <a:ext cx="351550" cy="32072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2829" extrusionOk="0">
                    <a:moveTo>
                      <a:pt x="7037" y="1205"/>
                    </a:moveTo>
                    <a:cubicBezTo>
                      <a:pt x="8323" y="1205"/>
                      <a:pt x="9561" y="1693"/>
                      <a:pt x="10514" y="2562"/>
                    </a:cubicBezTo>
                    <a:cubicBezTo>
                      <a:pt x="10561" y="2610"/>
                      <a:pt x="10621" y="2670"/>
                      <a:pt x="10680" y="2729"/>
                    </a:cubicBezTo>
                    <a:cubicBezTo>
                      <a:pt x="10930" y="2979"/>
                      <a:pt x="11157" y="3253"/>
                      <a:pt x="11359" y="3563"/>
                    </a:cubicBezTo>
                    <a:cubicBezTo>
                      <a:pt x="11538" y="3836"/>
                      <a:pt x="11692" y="4134"/>
                      <a:pt x="11823" y="4444"/>
                    </a:cubicBezTo>
                    <a:cubicBezTo>
                      <a:pt x="11883" y="4586"/>
                      <a:pt x="11931" y="4741"/>
                      <a:pt x="11978" y="4884"/>
                    </a:cubicBezTo>
                    <a:cubicBezTo>
                      <a:pt x="12097" y="5289"/>
                      <a:pt x="12181" y="5694"/>
                      <a:pt x="12204" y="6110"/>
                    </a:cubicBezTo>
                    <a:cubicBezTo>
                      <a:pt x="12204" y="6289"/>
                      <a:pt x="12204" y="6468"/>
                      <a:pt x="12204" y="6646"/>
                    </a:cubicBezTo>
                    <a:cubicBezTo>
                      <a:pt x="12192" y="6813"/>
                      <a:pt x="12181" y="6980"/>
                      <a:pt x="12157" y="7134"/>
                    </a:cubicBezTo>
                    <a:cubicBezTo>
                      <a:pt x="11760" y="9912"/>
                      <a:pt x="9405" y="11612"/>
                      <a:pt x="6977" y="11612"/>
                    </a:cubicBezTo>
                    <a:cubicBezTo>
                      <a:pt x="5689" y="11612"/>
                      <a:pt x="4382" y="11135"/>
                      <a:pt x="3334" y="10087"/>
                    </a:cubicBezTo>
                    <a:lnTo>
                      <a:pt x="3334" y="10075"/>
                    </a:lnTo>
                    <a:cubicBezTo>
                      <a:pt x="3203" y="9956"/>
                      <a:pt x="3096" y="9825"/>
                      <a:pt x="2989" y="9694"/>
                    </a:cubicBezTo>
                    <a:lnTo>
                      <a:pt x="2953" y="9659"/>
                    </a:lnTo>
                    <a:cubicBezTo>
                      <a:pt x="2739" y="9397"/>
                      <a:pt x="2560" y="9111"/>
                      <a:pt x="2406" y="8813"/>
                    </a:cubicBezTo>
                    <a:cubicBezTo>
                      <a:pt x="2370" y="8754"/>
                      <a:pt x="2334" y="8694"/>
                      <a:pt x="2310" y="8635"/>
                    </a:cubicBezTo>
                    <a:cubicBezTo>
                      <a:pt x="2239" y="8492"/>
                      <a:pt x="2179" y="8349"/>
                      <a:pt x="2132" y="8194"/>
                    </a:cubicBezTo>
                    <a:cubicBezTo>
                      <a:pt x="1870" y="7468"/>
                      <a:pt x="1763" y="6694"/>
                      <a:pt x="1834" y="5932"/>
                    </a:cubicBezTo>
                    <a:cubicBezTo>
                      <a:pt x="1882" y="5444"/>
                      <a:pt x="1989" y="4956"/>
                      <a:pt x="2167" y="4503"/>
                    </a:cubicBezTo>
                    <a:cubicBezTo>
                      <a:pt x="2191" y="4444"/>
                      <a:pt x="2215" y="4372"/>
                      <a:pt x="2251" y="4313"/>
                    </a:cubicBezTo>
                    <a:cubicBezTo>
                      <a:pt x="2275" y="4241"/>
                      <a:pt x="2298" y="4182"/>
                      <a:pt x="2334" y="4122"/>
                    </a:cubicBezTo>
                    <a:cubicBezTo>
                      <a:pt x="2358" y="4074"/>
                      <a:pt x="2382" y="4027"/>
                      <a:pt x="2406" y="3991"/>
                    </a:cubicBezTo>
                    <a:cubicBezTo>
                      <a:pt x="2441" y="3908"/>
                      <a:pt x="2489" y="3824"/>
                      <a:pt x="2536" y="3753"/>
                    </a:cubicBezTo>
                    <a:cubicBezTo>
                      <a:pt x="2584" y="3670"/>
                      <a:pt x="2608" y="3634"/>
                      <a:pt x="2644" y="3574"/>
                    </a:cubicBezTo>
                    <a:lnTo>
                      <a:pt x="2667" y="3539"/>
                    </a:lnTo>
                    <a:cubicBezTo>
                      <a:pt x="2691" y="3491"/>
                      <a:pt x="2727" y="3443"/>
                      <a:pt x="2763" y="3408"/>
                    </a:cubicBezTo>
                    <a:cubicBezTo>
                      <a:pt x="2929" y="3158"/>
                      <a:pt x="3120" y="2931"/>
                      <a:pt x="3334" y="2729"/>
                    </a:cubicBezTo>
                    <a:cubicBezTo>
                      <a:pt x="3644" y="2408"/>
                      <a:pt x="3989" y="2146"/>
                      <a:pt x="4370" y="1919"/>
                    </a:cubicBezTo>
                    <a:cubicBezTo>
                      <a:pt x="4561" y="1800"/>
                      <a:pt x="4763" y="1705"/>
                      <a:pt x="4965" y="1622"/>
                    </a:cubicBezTo>
                    <a:cubicBezTo>
                      <a:pt x="5465" y="1407"/>
                      <a:pt x="5989" y="1277"/>
                      <a:pt x="6537" y="1229"/>
                    </a:cubicBezTo>
                    <a:cubicBezTo>
                      <a:pt x="6704" y="1205"/>
                      <a:pt x="6870" y="1205"/>
                      <a:pt x="7037" y="1205"/>
                    </a:cubicBezTo>
                    <a:close/>
                    <a:moveTo>
                      <a:pt x="7012" y="1"/>
                    </a:moveTo>
                    <a:cubicBezTo>
                      <a:pt x="6168" y="1"/>
                      <a:pt x="5318" y="169"/>
                      <a:pt x="4513" y="515"/>
                    </a:cubicBezTo>
                    <a:cubicBezTo>
                      <a:pt x="4191" y="645"/>
                      <a:pt x="3882" y="800"/>
                      <a:pt x="3584" y="991"/>
                    </a:cubicBezTo>
                    <a:cubicBezTo>
                      <a:pt x="3287" y="1181"/>
                      <a:pt x="3013" y="1396"/>
                      <a:pt x="2751" y="1622"/>
                    </a:cubicBezTo>
                    <a:cubicBezTo>
                      <a:pt x="2656" y="1705"/>
                      <a:pt x="2572" y="1788"/>
                      <a:pt x="2477" y="1884"/>
                    </a:cubicBezTo>
                    <a:lnTo>
                      <a:pt x="2406" y="1955"/>
                    </a:lnTo>
                    <a:cubicBezTo>
                      <a:pt x="298" y="4134"/>
                      <a:pt x="0" y="7503"/>
                      <a:pt x="1715" y="10016"/>
                    </a:cubicBezTo>
                    <a:cubicBezTo>
                      <a:pt x="1810" y="10147"/>
                      <a:pt x="1905" y="10266"/>
                      <a:pt x="2001" y="10397"/>
                    </a:cubicBezTo>
                    <a:cubicBezTo>
                      <a:pt x="2120" y="10551"/>
                      <a:pt x="2263" y="10706"/>
                      <a:pt x="2406" y="10849"/>
                    </a:cubicBezTo>
                    <a:lnTo>
                      <a:pt x="2477" y="10932"/>
                    </a:lnTo>
                    <a:cubicBezTo>
                      <a:pt x="2775" y="11230"/>
                      <a:pt x="3108" y="11504"/>
                      <a:pt x="3453" y="11730"/>
                    </a:cubicBezTo>
                    <a:cubicBezTo>
                      <a:pt x="4544" y="12468"/>
                      <a:pt x="5794" y="12829"/>
                      <a:pt x="7037" y="12829"/>
                    </a:cubicBezTo>
                    <a:cubicBezTo>
                      <a:pt x="8682" y="12829"/>
                      <a:pt x="10315" y="12196"/>
                      <a:pt x="11550" y="10968"/>
                    </a:cubicBezTo>
                    <a:cubicBezTo>
                      <a:pt x="13716" y="8813"/>
                      <a:pt x="14062" y="5420"/>
                      <a:pt x="12359" y="2872"/>
                    </a:cubicBezTo>
                    <a:cubicBezTo>
                      <a:pt x="12121" y="2515"/>
                      <a:pt x="11847" y="2181"/>
                      <a:pt x="11538" y="1872"/>
                    </a:cubicBezTo>
                    <a:cubicBezTo>
                      <a:pt x="11454" y="1788"/>
                      <a:pt x="11359" y="1705"/>
                      <a:pt x="11276" y="1622"/>
                    </a:cubicBezTo>
                    <a:cubicBezTo>
                      <a:pt x="10076" y="560"/>
                      <a:pt x="8553" y="1"/>
                      <a:pt x="7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6491588" y="1734800"/>
                <a:ext cx="274750" cy="260025"/>
              </a:xfrm>
              <a:custGeom>
                <a:avLst/>
                <a:gdLst/>
                <a:ahLst/>
                <a:cxnLst/>
                <a:rect l="l" t="t" r="r" b="b"/>
                <a:pathLst>
                  <a:path w="10990" h="10401" extrusionOk="0">
                    <a:moveTo>
                      <a:pt x="5705" y="1"/>
                    </a:moveTo>
                    <a:cubicBezTo>
                      <a:pt x="4697" y="1"/>
                      <a:pt x="3687" y="293"/>
                      <a:pt x="2810" y="884"/>
                    </a:cubicBezTo>
                    <a:cubicBezTo>
                      <a:pt x="822" y="2230"/>
                      <a:pt x="0" y="4754"/>
                      <a:pt x="834" y="7004"/>
                    </a:cubicBezTo>
                    <a:cubicBezTo>
                      <a:pt x="881" y="7147"/>
                      <a:pt x="941" y="7290"/>
                      <a:pt x="1012" y="7433"/>
                    </a:cubicBezTo>
                    <a:cubicBezTo>
                      <a:pt x="1191" y="7814"/>
                      <a:pt x="1417" y="8171"/>
                      <a:pt x="1691" y="8492"/>
                    </a:cubicBezTo>
                    <a:cubicBezTo>
                      <a:pt x="1798" y="8623"/>
                      <a:pt x="1905" y="8754"/>
                      <a:pt x="2036" y="8873"/>
                    </a:cubicBezTo>
                    <a:cubicBezTo>
                      <a:pt x="3048" y="9891"/>
                      <a:pt x="4379" y="10400"/>
                      <a:pt x="5709" y="10400"/>
                    </a:cubicBezTo>
                    <a:cubicBezTo>
                      <a:pt x="7040" y="10400"/>
                      <a:pt x="8370" y="9891"/>
                      <a:pt x="9382" y="8873"/>
                    </a:cubicBezTo>
                    <a:cubicBezTo>
                      <a:pt x="10430" y="7837"/>
                      <a:pt x="10990" y="6385"/>
                      <a:pt x="10894" y="4909"/>
                    </a:cubicBezTo>
                    <a:cubicBezTo>
                      <a:pt x="10883" y="4492"/>
                      <a:pt x="10799" y="4087"/>
                      <a:pt x="10680" y="3682"/>
                    </a:cubicBezTo>
                    <a:cubicBezTo>
                      <a:pt x="10633" y="3527"/>
                      <a:pt x="10585" y="3385"/>
                      <a:pt x="10525" y="3230"/>
                    </a:cubicBezTo>
                    <a:cubicBezTo>
                      <a:pt x="10263" y="2599"/>
                      <a:pt x="9871" y="2015"/>
                      <a:pt x="9382" y="1527"/>
                    </a:cubicBezTo>
                    <a:cubicBezTo>
                      <a:pt x="9323" y="1468"/>
                      <a:pt x="9263" y="1408"/>
                      <a:pt x="9216" y="1360"/>
                    </a:cubicBezTo>
                    <a:cubicBezTo>
                      <a:pt x="8229" y="460"/>
                      <a:pt x="6969" y="1"/>
                      <a:pt x="5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6505563" y="1734625"/>
                <a:ext cx="2590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90" extrusionOk="0">
                    <a:moveTo>
                      <a:pt x="5174" y="0"/>
                    </a:moveTo>
                    <a:cubicBezTo>
                      <a:pt x="2727" y="0"/>
                      <a:pt x="375" y="1737"/>
                      <a:pt x="1" y="4523"/>
                    </a:cubicBezTo>
                    <a:cubicBezTo>
                      <a:pt x="203" y="3499"/>
                      <a:pt x="691" y="2570"/>
                      <a:pt x="1430" y="1844"/>
                    </a:cubicBezTo>
                    <a:cubicBezTo>
                      <a:pt x="2444" y="823"/>
                      <a:pt x="3775" y="311"/>
                      <a:pt x="5110" y="311"/>
                    </a:cubicBezTo>
                    <a:cubicBezTo>
                      <a:pt x="6360" y="311"/>
                      <a:pt x="7613" y="761"/>
                      <a:pt x="8609" y="1665"/>
                    </a:cubicBezTo>
                    <a:cubicBezTo>
                      <a:pt x="8657" y="1725"/>
                      <a:pt x="8716" y="1784"/>
                      <a:pt x="8776" y="1832"/>
                    </a:cubicBezTo>
                    <a:cubicBezTo>
                      <a:pt x="9264" y="2320"/>
                      <a:pt x="9657" y="2903"/>
                      <a:pt x="9919" y="3546"/>
                    </a:cubicBezTo>
                    <a:cubicBezTo>
                      <a:pt x="9978" y="3689"/>
                      <a:pt x="10026" y="3844"/>
                      <a:pt x="10074" y="3999"/>
                    </a:cubicBezTo>
                    <a:cubicBezTo>
                      <a:pt x="10193" y="4392"/>
                      <a:pt x="10276" y="4808"/>
                      <a:pt x="10288" y="5225"/>
                    </a:cubicBezTo>
                    <a:cubicBezTo>
                      <a:pt x="10312" y="5547"/>
                      <a:pt x="10300" y="5868"/>
                      <a:pt x="10252" y="6190"/>
                    </a:cubicBezTo>
                    <a:cubicBezTo>
                      <a:pt x="10335" y="5773"/>
                      <a:pt x="10359" y="5344"/>
                      <a:pt x="10335" y="4916"/>
                    </a:cubicBezTo>
                    <a:cubicBezTo>
                      <a:pt x="10324" y="4499"/>
                      <a:pt x="10240" y="4094"/>
                      <a:pt x="10121" y="3689"/>
                    </a:cubicBezTo>
                    <a:cubicBezTo>
                      <a:pt x="10074" y="3534"/>
                      <a:pt x="10026" y="3392"/>
                      <a:pt x="9966" y="3249"/>
                    </a:cubicBezTo>
                    <a:cubicBezTo>
                      <a:pt x="9704" y="2606"/>
                      <a:pt x="9312" y="2022"/>
                      <a:pt x="8823" y="1534"/>
                    </a:cubicBezTo>
                    <a:cubicBezTo>
                      <a:pt x="8764" y="1475"/>
                      <a:pt x="8704" y="1415"/>
                      <a:pt x="8657" y="1367"/>
                    </a:cubicBezTo>
                    <a:cubicBezTo>
                      <a:pt x="7626" y="428"/>
                      <a:pt x="6389" y="0"/>
                      <a:pt x="51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6503188" y="1768800"/>
                <a:ext cx="2515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5645" extrusionOk="0">
                    <a:moveTo>
                      <a:pt x="8752" y="0"/>
                    </a:moveTo>
                    <a:lnTo>
                      <a:pt x="72" y="3370"/>
                    </a:lnTo>
                    <a:cubicBezTo>
                      <a:pt x="1" y="4144"/>
                      <a:pt x="108" y="4918"/>
                      <a:pt x="370" y="5644"/>
                    </a:cubicBezTo>
                    <a:lnTo>
                      <a:pt x="10061" y="1882"/>
                    </a:lnTo>
                    <a:cubicBezTo>
                      <a:pt x="9799" y="1239"/>
                      <a:pt x="9407" y="655"/>
                      <a:pt x="8918" y="167"/>
                    </a:cubicBezTo>
                    <a:cubicBezTo>
                      <a:pt x="8871" y="108"/>
                      <a:pt x="8811" y="48"/>
                      <a:pt x="8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6516888" y="1826850"/>
                <a:ext cx="2470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811" extrusionOk="0">
                    <a:moveTo>
                      <a:pt x="9668" y="0"/>
                    </a:moveTo>
                    <a:lnTo>
                      <a:pt x="0" y="3751"/>
                    </a:lnTo>
                    <a:cubicBezTo>
                      <a:pt x="179" y="4132"/>
                      <a:pt x="405" y="4489"/>
                      <a:pt x="679" y="4810"/>
                    </a:cubicBezTo>
                    <a:lnTo>
                      <a:pt x="9882" y="1227"/>
                    </a:lnTo>
                    <a:cubicBezTo>
                      <a:pt x="9871" y="810"/>
                      <a:pt x="9799" y="393"/>
                      <a:pt x="9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6274288" y="2000675"/>
                <a:ext cx="225050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850" extrusionOk="0">
                    <a:moveTo>
                      <a:pt x="6621" y="0"/>
                    </a:moveTo>
                    <a:lnTo>
                      <a:pt x="5013" y="1596"/>
                    </a:lnTo>
                    <a:lnTo>
                      <a:pt x="3525" y="3084"/>
                    </a:lnTo>
                    <a:lnTo>
                      <a:pt x="929" y="5668"/>
                    </a:lnTo>
                    <a:lnTo>
                      <a:pt x="632" y="5965"/>
                    </a:lnTo>
                    <a:cubicBezTo>
                      <a:pt x="489" y="6108"/>
                      <a:pt x="370" y="6275"/>
                      <a:pt x="286" y="6466"/>
                    </a:cubicBezTo>
                    <a:cubicBezTo>
                      <a:pt x="1" y="7108"/>
                      <a:pt x="132" y="7859"/>
                      <a:pt x="632" y="8359"/>
                    </a:cubicBezTo>
                    <a:cubicBezTo>
                      <a:pt x="959" y="8686"/>
                      <a:pt x="1391" y="8850"/>
                      <a:pt x="1824" y="8850"/>
                    </a:cubicBezTo>
                    <a:cubicBezTo>
                      <a:pt x="2257" y="8850"/>
                      <a:pt x="2691" y="8686"/>
                      <a:pt x="3025" y="8359"/>
                    </a:cubicBezTo>
                    <a:lnTo>
                      <a:pt x="4323" y="7061"/>
                    </a:lnTo>
                    <a:lnTo>
                      <a:pt x="5716" y="5668"/>
                    </a:lnTo>
                    <a:lnTo>
                      <a:pt x="9002" y="2394"/>
                    </a:lnTo>
                    <a:lnTo>
                      <a:pt x="8692" y="2060"/>
                    </a:lnTo>
                    <a:lnTo>
                      <a:pt x="7323" y="703"/>
                    </a:lnTo>
                    <a:lnTo>
                      <a:pt x="6966" y="334"/>
                    </a:lnTo>
                    <a:lnTo>
                      <a:pt x="66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28"/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1727" name="Google Shape;1727;p28"/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28" name="Google Shape;1728;p28"/>
            <p:cNvGrpSpPr/>
            <p:nvPr/>
          </p:nvGrpSpPr>
          <p:grpSpPr>
            <a:xfrm>
              <a:off x="6123688" y="3809975"/>
              <a:ext cx="1165625" cy="883750"/>
              <a:chOff x="6123688" y="3809975"/>
              <a:chExt cx="1165625" cy="883750"/>
            </a:xfrm>
          </p:grpSpPr>
          <p:sp>
            <p:nvSpPr>
              <p:cNvPr id="1729" name="Google Shape;1729;p28"/>
              <p:cNvSpPr/>
              <p:nvPr/>
            </p:nvSpPr>
            <p:spPr>
              <a:xfrm>
                <a:off x="6123688" y="3809975"/>
                <a:ext cx="1165625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25" h="35350" extrusionOk="0">
                    <a:moveTo>
                      <a:pt x="35132" y="1"/>
                    </a:moveTo>
                    <a:cubicBezTo>
                      <a:pt x="29354" y="1"/>
                      <a:pt x="24032" y="4727"/>
                      <a:pt x="18074" y="5245"/>
                    </a:cubicBezTo>
                    <a:cubicBezTo>
                      <a:pt x="17663" y="5280"/>
                      <a:pt x="17248" y="5294"/>
                      <a:pt x="16830" y="5294"/>
                    </a:cubicBezTo>
                    <a:cubicBezTo>
                      <a:pt x="14361" y="5294"/>
                      <a:pt x="11804" y="4778"/>
                      <a:pt x="9386" y="4778"/>
                    </a:cubicBezTo>
                    <a:cubicBezTo>
                      <a:pt x="7704" y="4778"/>
                      <a:pt x="6090" y="5028"/>
                      <a:pt x="4620" y="5876"/>
                    </a:cubicBezTo>
                    <a:cubicBezTo>
                      <a:pt x="845" y="8055"/>
                      <a:pt x="0" y="13460"/>
                      <a:pt x="1738" y="17473"/>
                    </a:cubicBezTo>
                    <a:cubicBezTo>
                      <a:pt x="3477" y="21473"/>
                      <a:pt x="7108" y="24295"/>
                      <a:pt x="10775" y="26641"/>
                    </a:cubicBezTo>
                    <a:cubicBezTo>
                      <a:pt x="14133" y="28784"/>
                      <a:pt x="17300" y="31748"/>
                      <a:pt x="20657" y="33713"/>
                    </a:cubicBezTo>
                    <a:cubicBezTo>
                      <a:pt x="22763" y="34953"/>
                      <a:pt x="25637" y="35349"/>
                      <a:pt x="28419" y="35349"/>
                    </a:cubicBezTo>
                    <a:cubicBezTo>
                      <a:pt x="30072" y="35349"/>
                      <a:pt x="31692" y="35209"/>
                      <a:pt x="33099" y="35023"/>
                    </a:cubicBezTo>
                    <a:cubicBezTo>
                      <a:pt x="35124" y="34749"/>
                      <a:pt x="37267" y="34165"/>
                      <a:pt x="38564" y="32594"/>
                    </a:cubicBezTo>
                    <a:cubicBezTo>
                      <a:pt x="41505" y="29022"/>
                      <a:pt x="38231" y="23402"/>
                      <a:pt x="39922" y="19092"/>
                    </a:cubicBezTo>
                    <a:cubicBezTo>
                      <a:pt x="40660" y="17235"/>
                      <a:pt x="42232" y="15854"/>
                      <a:pt x="43256" y="14151"/>
                    </a:cubicBezTo>
                    <a:cubicBezTo>
                      <a:pt x="46625" y="8555"/>
                      <a:pt x="43351" y="1328"/>
                      <a:pt x="36933" y="161"/>
                    </a:cubicBezTo>
                    <a:cubicBezTo>
                      <a:pt x="36327" y="51"/>
                      <a:pt x="35727" y="1"/>
                      <a:pt x="35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6582963" y="4431025"/>
                <a:ext cx="1979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5335" extrusionOk="0">
                    <a:moveTo>
                      <a:pt x="691" y="1"/>
                    </a:moveTo>
                    <a:cubicBezTo>
                      <a:pt x="703" y="13"/>
                      <a:pt x="703" y="36"/>
                      <a:pt x="703" y="60"/>
                    </a:cubicBezTo>
                    <a:cubicBezTo>
                      <a:pt x="810" y="465"/>
                      <a:pt x="858" y="882"/>
                      <a:pt x="858" y="1299"/>
                    </a:cubicBezTo>
                    <a:cubicBezTo>
                      <a:pt x="858" y="2406"/>
                      <a:pt x="536" y="3501"/>
                      <a:pt x="215" y="4573"/>
                    </a:cubicBezTo>
                    <a:cubicBezTo>
                      <a:pt x="155" y="4787"/>
                      <a:pt x="96" y="5013"/>
                      <a:pt x="36" y="5228"/>
                    </a:cubicBezTo>
                    <a:cubicBezTo>
                      <a:pt x="24" y="5263"/>
                      <a:pt x="12" y="5299"/>
                      <a:pt x="0" y="5335"/>
                    </a:cubicBezTo>
                    <a:lnTo>
                      <a:pt x="7918" y="5335"/>
                    </a:lnTo>
                    <a:cubicBezTo>
                      <a:pt x="7918" y="5299"/>
                      <a:pt x="7906" y="5263"/>
                      <a:pt x="7906" y="5228"/>
                    </a:cubicBezTo>
                    <a:cubicBezTo>
                      <a:pt x="7870" y="5013"/>
                      <a:pt x="7823" y="4787"/>
                      <a:pt x="7775" y="4573"/>
                    </a:cubicBezTo>
                    <a:cubicBezTo>
                      <a:pt x="7525" y="3477"/>
                      <a:pt x="7216" y="2394"/>
                      <a:pt x="7156" y="1299"/>
                    </a:cubicBezTo>
                    <a:cubicBezTo>
                      <a:pt x="7132" y="882"/>
                      <a:pt x="7156" y="465"/>
                      <a:pt x="7228" y="60"/>
                    </a:cubicBezTo>
                    <a:cubicBezTo>
                      <a:pt x="7239" y="36"/>
                      <a:pt x="7239" y="25"/>
                      <a:pt x="7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6583863" y="4545325"/>
                <a:ext cx="1967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656" extrusionOk="0">
                    <a:moveTo>
                      <a:pt x="179" y="1"/>
                    </a:moveTo>
                    <a:cubicBezTo>
                      <a:pt x="119" y="215"/>
                      <a:pt x="60" y="441"/>
                      <a:pt x="0" y="656"/>
                    </a:cubicBezTo>
                    <a:lnTo>
                      <a:pt x="7870" y="656"/>
                    </a:lnTo>
                    <a:cubicBezTo>
                      <a:pt x="7823" y="429"/>
                      <a:pt x="7775" y="215"/>
                      <a:pt x="7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6600513" y="4432525"/>
                <a:ext cx="16315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9" extrusionOk="0">
                    <a:moveTo>
                      <a:pt x="1" y="0"/>
                    </a:moveTo>
                    <a:cubicBezTo>
                      <a:pt x="108" y="405"/>
                      <a:pt x="156" y="822"/>
                      <a:pt x="156" y="1239"/>
                    </a:cubicBezTo>
                    <a:lnTo>
                      <a:pt x="6454" y="1239"/>
                    </a:lnTo>
                    <a:cubicBezTo>
                      <a:pt x="6430" y="822"/>
                      <a:pt x="6454" y="405"/>
                      <a:pt x="6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6283513" y="3854775"/>
                <a:ext cx="799250" cy="585500"/>
              </a:xfrm>
              <a:custGeom>
                <a:avLst/>
                <a:gdLst/>
                <a:ahLst/>
                <a:cxnLst/>
                <a:rect l="l" t="t" r="r" b="b"/>
                <a:pathLst>
                  <a:path w="31970" h="23420" extrusionOk="0">
                    <a:moveTo>
                      <a:pt x="1418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22229"/>
                    </a:lnTo>
                    <a:cubicBezTo>
                      <a:pt x="1" y="22884"/>
                      <a:pt x="537" y="23420"/>
                      <a:pt x="1191" y="23420"/>
                    </a:cubicBezTo>
                    <a:lnTo>
                      <a:pt x="30778" y="23420"/>
                    </a:lnTo>
                    <a:cubicBezTo>
                      <a:pt x="31433" y="23420"/>
                      <a:pt x="31969" y="22884"/>
                      <a:pt x="31969" y="22229"/>
                    </a:cubicBezTo>
                    <a:lnTo>
                      <a:pt x="31969" y="1429"/>
                    </a:lnTo>
                    <a:cubicBezTo>
                      <a:pt x="31969" y="643"/>
                      <a:pt x="31326" y="0"/>
                      <a:pt x="305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6324888" y="3905075"/>
                <a:ext cx="725125" cy="495925"/>
              </a:xfrm>
              <a:custGeom>
                <a:avLst/>
                <a:gdLst/>
                <a:ahLst/>
                <a:cxnLst/>
                <a:rect l="l" t="t" r="r" b="b"/>
                <a:pathLst>
                  <a:path w="29005" h="19837" extrusionOk="0">
                    <a:moveTo>
                      <a:pt x="1" y="0"/>
                    </a:moveTo>
                    <a:lnTo>
                      <a:pt x="1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6548738" y="4548300"/>
                <a:ext cx="260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644" extrusionOk="0">
                    <a:moveTo>
                      <a:pt x="634" y="0"/>
                    </a:moveTo>
                    <a:cubicBezTo>
                      <a:pt x="286" y="0"/>
                      <a:pt x="0" y="294"/>
                      <a:pt x="0" y="644"/>
                    </a:cubicBezTo>
                    <a:lnTo>
                      <a:pt x="10418" y="644"/>
                    </a:lnTo>
                    <a:cubicBezTo>
                      <a:pt x="10418" y="287"/>
                      <a:pt x="10132" y="1"/>
                      <a:pt x="9775" y="1"/>
                    </a:cubicBezTo>
                    <a:lnTo>
                      <a:pt x="655" y="1"/>
                    </a:lnTo>
                    <a:cubicBezTo>
                      <a:pt x="648" y="1"/>
                      <a:pt x="641" y="0"/>
                      <a:pt x="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6283513" y="3864300"/>
                <a:ext cx="581950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277" extrusionOk="0">
                    <a:moveTo>
                      <a:pt x="453" y="0"/>
                    </a:moveTo>
                    <a:cubicBezTo>
                      <a:pt x="167" y="274"/>
                      <a:pt x="1" y="643"/>
                      <a:pt x="1" y="1048"/>
                    </a:cubicBezTo>
                    <a:lnTo>
                      <a:pt x="1" y="15717"/>
                    </a:lnTo>
                    <a:lnTo>
                      <a:pt x="15372" y="15717"/>
                    </a:lnTo>
                    <a:lnTo>
                      <a:pt x="19206" y="20277"/>
                    </a:lnTo>
                    <a:lnTo>
                      <a:pt x="19206" y="15717"/>
                    </a:lnTo>
                    <a:lnTo>
                      <a:pt x="20956" y="15717"/>
                    </a:lnTo>
                    <a:cubicBezTo>
                      <a:pt x="22242" y="15705"/>
                      <a:pt x="23277" y="14669"/>
                      <a:pt x="23277" y="13383"/>
                    </a:cubicBezTo>
                    <a:lnTo>
                      <a:pt x="23277" y="2334"/>
                    </a:lnTo>
                    <a:cubicBezTo>
                      <a:pt x="23277" y="2096"/>
                      <a:pt x="23242" y="1846"/>
                      <a:pt x="23170" y="1620"/>
                    </a:cubicBezTo>
                    <a:cubicBezTo>
                      <a:pt x="22861" y="655"/>
                      <a:pt x="21956" y="0"/>
                      <a:pt x="209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6160288" y="3840475"/>
                <a:ext cx="693275" cy="392650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15706" extrusionOk="0">
                    <a:moveTo>
                      <a:pt x="1251" y="1"/>
                    </a:moveTo>
                    <a:cubicBezTo>
                      <a:pt x="548" y="1"/>
                      <a:pt x="1" y="560"/>
                      <a:pt x="1" y="1251"/>
                    </a:cubicBezTo>
                    <a:lnTo>
                      <a:pt x="1" y="14455"/>
                    </a:lnTo>
                    <a:cubicBezTo>
                      <a:pt x="1" y="15146"/>
                      <a:pt x="548" y="15705"/>
                      <a:pt x="1251" y="15705"/>
                    </a:cubicBezTo>
                    <a:lnTo>
                      <a:pt x="26480" y="15705"/>
                    </a:lnTo>
                    <a:cubicBezTo>
                      <a:pt x="27171" y="15705"/>
                      <a:pt x="27730" y="15146"/>
                      <a:pt x="27730" y="14455"/>
                    </a:cubicBezTo>
                    <a:lnTo>
                      <a:pt x="27730" y="1251"/>
                    </a:lnTo>
                    <a:cubicBezTo>
                      <a:pt x="27730" y="560"/>
                      <a:pt x="27171" y="1"/>
                      <a:pt x="26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6616588" y="4171725"/>
                <a:ext cx="135175" cy="17570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7028" extrusionOk="0">
                    <a:moveTo>
                      <a:pt x="5286" y="1"/>
                    </a:moveTo>
                    <a:cubicBezTo>
                      <a:pt x="4481" y="1"/>
                      <a:pt x="1" y="586"/>
                      <a:pt x="1" y="586"/>
                    </a:cubicBezTo>
                    <a:lnTo>
                      <a:pt x="5406" y="7027"/>
                    </a:lnTo>
                    <a:lnTo>
                      <a:pt x="5406" y="14"/>
                    </a:lnTo>
                    <a:cubicBezTo>
                      <a:pt x="5397" y="5"/>
                      <a:pt x="5355" y="1"/>
                      <a:pt x="5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6232013" y="3894950"/>
                <a:ext cx="1694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1229" extrusionOk="0">
                    <a:moveTo>
                      <a:pt x="3382" y="596"/>
                    </a:moveTo>
                    <a:cubicBezTo>
                      <a:pt x="4573" y="596"/>
                      <a:pt x="5549" y="1572"/>
                      <a:pt x="5549" y="2763"/>
                    </a:cubicBezTo>
                    <a:lnTo>
                      <a:pt x="5549" y="4466"/>
                    </a:lnTo>
                    <a:lnTo>
                      <a:pt x="1215" y="4466"/>
                    </a:lnTo>
                    <a:lnTo>
                      <a:pt x="1215" y="2763"/>
                    </a:lnTo>
                    <a:cubicBezTo>
                      <a:pt x="1215" y="1572"/>
                      <a:pt x="2192" y="596"/>
                      <a:pt x="3382" y="596"/>
                    </a:cubicBezTo>
                    <a:close/>
                    <a:moveTo>
                      <a:pt x="3382" y="1"/>
                    </a:moveTo>
                    <a:cubicBezTo>
                      <a:pt x="1858" y="1"/>
                      <a:pt x="620" y="1239"/>
                      <a:pt x="620" y="2763"/>
                    </a:cubicBezTo>
                    <a:lnTo>
                      <a:pt x="620" y="4466"/>
                    </a:lnTo>
                    <a:lnTo>
                      <a:pt x="406" y="4466"/>
                    </a:lnTo>
                    <a:cubicBezTo>
                      <a:pt x="180" y="4466"/>
                      <a:pt x="1" y="4644"/>
                      <a:pt x="1" y="4858"/>
                    </a:cubicBezTo>
                    <a:lnTo>
                      <a:pt x="1" y="8776"/>
                    </a:lnTo>
                    <a:cubicBezTo>
                      <a:pt x="1" y="10133"/>
                      <a:pt x="1108" y="11228"/>
                      <a:pt x="2466" y="11228"/>
                    </a:cubicBezTo>
                    <a:lnTo>
                      <a:pt x="4323" y="11228"/>
                    </a:lnTo>
                    <a:cubicBezTo>
                      <a:pt x="5668" y="11228"/>
                      <a:pt x="6776" y="10133"/>
                      <a:pt x="6776" y="8776"/>
                    </a:cubicBezTo>
                    <a:lnTo>
                      <a:pt x="6776" y="4870"/>
                    </a:lnTo>
                    <a:cubicBezTo>
                      <a:pt x="6776" y="4644"/>
                      <a:pt x="6597" y="4466"/>
                      <a:pt x="6371" y="4466"/>
                    </a:cubicBezTo>
                    <a:lnTo>
                      <a:pt x="6145" y="4466"/>
                    </a:lnTo>
                    <a:lnTo>
                      <a:pt x="6145" y="2763"/>
                    </a:lnTo>
                    <a:cubicBezTo>
                      <a:pt x="6145" y="1239"/>
                      <a:pt x="4906" y="1"/>
                      <a:pt x="3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6240063" y="3888400"/>
                <a:ext cx="138425" cy="204225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8169" extrusionOk="0">
                    <a:moveTo>
                      <a:pt x="2775" y="608"/>
                    </a:moveTo>
                    <a:cubicBezTo>
                      <a:pt x="3965" y="608"/>
                      <a:pt x="4930" y="1572"/>
                      <a:pt x="4942" y="2763"/>
                    </a:cubicBezTo>
                    <a:lnTo>
                      <a:pt x="4942" y="5406"/>
                    </a:lnTo>
                    <a:cubicBezTo>
                      <a:pt x="4942" y="6597"/>
                      <a:pt x="3965" y="7561"/>
                      <a:pt x="2775" y="7561"/>
                    </a:cubicBezTo>
                    <a:cubicBezTo>
                      <a:pt x="1572" y="7561"/>
                      <a:pt x="608" y="6597"/>
                      <a:pt x="608" y="5406"/>
                    </a:cubicBezTo>
                    <a:lnTo>
                      <a:pt x="608" y="2763"/>
                    </a:lnTo>
                    <a:cubicBezTo>
                      <a:pt x="608" y="1572"/>
                      <a:pt x="1572" y="608"/>
                      <a:pt x="2775" y="608"/>
                    </a:cubicBezTo>
                    <a:close/>
                    <a:moveTo>
                      <a:pt x="2775" y="1"/>
                    </a:moveTo>
                    <a:cubicBezTo>
                      <a:pt x="1239" y="1"/>
                      <a:pt x="12" y="1239"/>
                      <a:pt x="0" y="2763"/>
                    </a:cubicBezTo>
                    <a:lnTo>
                      <a:pt x="0" y="5406"/>
                    </a:lnTo>
                    <a:cubicBezTo>
                      <a:pt x="0" y="6930"/>
                      <a:pt x="1239" y="8168"/>
                      <a:pt x="2775" y="8168"/>
                    </a:cubicBezTo>
                    <a:cubicBezTo>
                      <a:pt x="4299" y="8168"/>
                      <a:pt x="5537" y="6930"/>
                      <a:pt x="5537" y="5406"/>
                    </a:cubicBezTo>
                    <a:lnTo>
                      <a:pt x="5537" y="2763"/>
                    </a:lnTo>
                    <a:cubicBezTo>
                      <a:pt x="5537" y="1239"/>
                      <a:pt x="4299" y="1"/>
                      <a:pt x="2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6224888" y="4000025"/>
                <a:ext cx="169075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6764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5"/>
                    </a:cubicBezTo>
                    <a:lnTo>
                      <a:pt x="0" y="4311"/>
                    </a:lnTo>
                    <a:cubicBezTo>
                      <a:pt x="0" y="5668"/>
                      <a:pt x="1096" y="6763"/>
                      <a:pt x="2453" y="6763"/>
                    </a:cubicBezTo>
                    <a:lnTo>
                      <a:pt x="4310" y="6763"/>
                    </a:lnTo>
                    <a:cubicBezTo>
                      <a:pt x="5668" y="6763"/>
                      <a:pt x="6763" y="5668"/>
                      <a:pt x="6763" y="4311"/>
                    </a:cubicBezTo>
                    <a:lnTo>
                      <a:pt x="6763" y="405"/>
                    </a:lnTo>
                    <a:cubicBezTo>
                      <a:pt x="6763" y="179"/>
                      <a:pt x="6596" y="12"/>
                      <a:pt x="63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6240063" y="3994375"/>
                <a:ext cx="152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27" extrusionOk="0">
                    <a:moveTo>
                      <a:pt x="0" y="0"/>
                    </a:moveTo>
                    <a:lnTo>
                      <a:pt x="0" y="227"/>
                    </a:lnTo>
                    <a:lnTo>
                      <a:pt x="608" y="227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6363588" y="3994375"/>
                <a:ext cx="149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7" extrusionOk="0">
                    <a:moveTo>
                      <a:pt x="1" y="0"/>
                    </a:moveTo>
                    <a:lnTo>
                      <a:pt x="1" y="227"/>
                    </a:lnTo>
                    <a:lnTo>
                      <a:pt x="596" y="227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6279938" y="4039450"/>
                <a:ext cx="55700" cy="9067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627" extrusionOk="0">
                    <a:moveTo>
                      <a:pt x="1203" y="1"/>
                    </a:moveTo>
                    <a:cubicBezTo>
                      <a:pt x="1041" y="1"/>
                      <a:pt x="874" y="40"/>
                      <a:pt x="715" y="126"/>
                    </a:cubicBezTo>
                    <a:cubicBezTo>
                      <a:pt x="37" y="495"/>
                      <a:pt x="1" y="1460"/>
                      <a:pt x="656" y="1876"/>
                    </a:cubicBezTo>
                    <a:lnTo>
                      <a:pt x="560" y="3627"/>
                    </a:lnTo>
                    <a:lnTo>
                      <a:pt x="1858" y="3627"/>
                    </a:lnTo>
                    <a:lnTo>
                      <a:pt x="1763" y="1876"/>
                    </a:lnTo>
                    <a:cubicBezTo>
                      <a:pt x="2049" y="1698"/>
                      <a:pt x="2227" y="1364"/>
                      <a:pt x="2227" y="1019"/>
                    </a:cubicBezTo>
                    <a:cubicBezTo>
                      <a:pt x="2227" y="426"/>
                      <a:pt x="1738" y="1"/>
                      <a:pt x="1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6274588" y="4039325"/>
                <a:ext cx="3692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3632" extrusionOk="0">
                    <a:moveTo>
                      <a:pt x="1417" y="0"/>
                    </a:moveTo>
                    <a:cubicBezTo>
                      <a:pt x="393" y="0"/>
                      <a:pt x="1" y="1334"/>
                      <a:pt x="858" y="1893"/>
                    </a:cubicBezTo>
                    <a:lnTo>
                      <a:pt x="763" y="3632"/>
                    </a:lnTo>
                    <a:lnTo>
                      <a:pt x="882" y="3632"/>
                    </a:lnTo>
                    <a:lnTo>
                      <a:pt x="989" y="1893"/>
                    </a:lnTo>
                    <a:cubicBezTo>
                      <a:pt x="691" y="1703"/>
                      <a:pt x="513" y="1369"/>
                      <a:pt x="524" y="1024"/>
                    </a:cubicBezTo>
                    <a:cubicBezTo>
                      <a:pt x="513" y="488"/>
                      <a:pt x="941" y="36"/>
                      <a:pt x="14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6436813" y="4019075"/>
                <a:ext cx="3884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5539" h="4216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75"/>
                      <a:pt x="941" y="4215"/>
                      <a:pt x="2108" y="4215"/>
                    </a:cubicBezTo>
                    <a:lnTo>
                      <a:pt x="13431" y="4215"/>
                    </a:lnTo>
                    <a:cubicBezTo>
                      <a:pt x="14598" y="4215"/>
                      <a:pt x="15538" y="3275"/>
                      <a:pt x="15538" y="2108"/>
                    </a:cubicBezTo>
                    <a:cubicBezTo>
                      <a:pt x="15538" y="941"/>
                      <a:pt x="14598" y="1"/>
                      <a:pt x="134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6428188" y="4008650"/>
                <a:ext cx="3884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204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63"/>
                      <a:pt x="941" y="4204"/>
                      <a:pt x="2096" y="4204"/>
                    </a:cubicBezTo>
                    <a:lnTo>
                      <a:pt x="13430" y="4204"/>
                    </a:lnTo>
                    <a:cubicBezTo>
                      <a:pt x="14597" y="4204"/>
                      <a:pt x="15538" y="3263"/>
                      <a:pt x="15538" y="2108"/>
                    </a:cubicBezTo>
                    <a:cubicBezTo>
                      <a:pt x="15538" y="941"/>
                      <a:pt x="14597" y="1"/>
                      <a:pt x="13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64734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2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651271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65517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62" y="1107"/>
                    </a:lnTo>
                    <a:lnTo>
                      <a:pt x="691" y="726"/>
                    </a:lnTo>
                    <a:lnTo>
                      <a:pt x="989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1000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65909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99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6630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86" y="548"/>
                    </a:lnTo>
                    <a:lnTo>
                      <a:pt x="1155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6669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50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988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670856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674786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6" name="Google Shape;1756;p2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757" name="Google Shape;1757;p28"/>
          <p:cNvGrpSpPr/>
          <p:nvPr/>
        </p:nvGrpSpPr>
        <p:grpSpPr>
          <a:xfrm>
            <a:off x="3678138" y="2487100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/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6" name="Google Shape;1776;p28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1777" name="Google Shape;1777;p2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9" name="Google Shape;1779;p28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1780" name="Google Shape;1780;p2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1" name="Google Shape;1781;p2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2" name="Google Shape;1782;p28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1783" name="Google Shape;1783;p2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5" name="Google Shape;1785;p28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1786" name="Google Shape;1786;p2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7" name="Google Shape;1787;p2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8" name="Google Shape;1788;p28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1789" name="Google Shape;1789;p2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90" name="Google Shape;1790;p2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/>
          <p:cNvGrpSpPr/>
          <p:nvPr/>
        </p:nvGrpSpPr>
        <p:grpSpPr>
          <a:xfrm>
            <a:off x="481238" y="2773600"/>
            <a:ext cx="1483227" cy="1907455"/>
            <a:chOff x="481238" y="2773600"/>
            <a:chExt cx="1483227" cy="1907455"/>
          </a:xfrm>
        </p:grpSpPr>
        <p:sp>
          <p:nvSpPr>
            <p:cNvPr id="1796" name="Google Shape;1796;p29"/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29"/>
            <p:cNvGrpSpPr/>
            <p:nvPr/>
          </p:nvGrpSpPr>
          <p:grpSpPr>
            <a:xfrm>
              <a:off x="481250" y="2773600"/>
              <a:ext cx="1483214" cy="1874607"/>
              <a:chOff x="481250" y="2773600"/>
              <a:chExt cx="1483214" cy="1874607"/>
            </a:xfrm>
          </p:grpSpPr>
          <p:sp>
            <p:nvSpPr>
              <p:cNvPr id="1798" name="Google Shape;1798;p29"/>
              <p:cNvSpPr/>
              <p:nvPr/>
            </p:nvSpPr>
            <p:spPr>
              <a:xfrm>
                <a:off x="481250" y="2773600"/>
                <a:ext cx="1483214" cy="1874607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9" name="Google Shape;1799;p29"/>
              <p:cNvCxnSpPr/>
              <p:nvPr/>
            </p:nvCxnSpPr>
            <p:spPr>
              <a:xfrm>
                <a:off x="485488" y="3425975"/>
                <a:ext cx="146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00" name="Google Shape;1800;p29"/>
          <p:cNvGrpSpPr/>
          <p:nvPr/>
        </p:nvGrpSpPr>
        <p:grpSpPr>
          <a:xfrm>
            <a:off x="2708852" y="1444380"/>
            <a:ext cx="1498445" cy="3236675"/>
            <a:chOff x="2698740" y="1444380"/>
            <a:chExt cx="1498445" cy="3236675"/>
          </a:xfrm>
        </p:grpSpPr>
        <p:grpSp>
          <p:nvGrpSpPr>
            <p:cNvPr id="1801" name="Google Shape;1801;p29"/>
            <p:cNvGrpSpPr/>
            <p:nvPr/>
          </p:nvGrpSpPr>
          <p:grpSpPr>
            <a:xfrm>
              <a:off x="2698740" y="1444380"/>
              <a:ext cx="1498445" cy="3236675"/>
              <a:chOff x="2698740" y="1444380"/>
              <a:chExt cx="1498445" cy="3236675"/>
            </a:xfrm>
          </p:grpSpPr>
          <p:grpSp>
            <p:nvGrpSpPr>
              <p:cNvPr id="1802" name="Google Shape;1802;p29"/>
              <p:cNvGrpSpPr/>
              <p:nvPr/>
            </p:nvGrpSpPr>
            <p:grpSpPr>
              <a:xfrm>
                <a:off x="2698740" y="2786522"/>
                <a:ext cx="1492313" cy="1894533"/>
                <a:chOff x="2698740" y="2786522"/>
                <a:chExt cx="1492313" cy="1894533"/>
              </a:xfrm>
            </p:grpSpPr>
            <p:sp>
              <p:nvSpPr>
                <p:cNvPr id="1803" name="Google Shape;1803;p29"/>
                <p:cNvSpPr/>
                <p:nvPr/>
              </p:nvSpPr>
              <p:spPr>
                <a:xfrm>
                  <a:off x="2698740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4" name="Google Shape;1804;p29"/>
                <p:cNvGrpSpPr/>
                <p:nvPr/>
              </p:nvGrpSpPr>
              <p:grpSpPr>
                <a:xfrm>
                  <a:off x="2706988" y="2786522"/>
                  <a:ext cx="1484066" cy="1861697"/>
                  <a:chOff x="2706988" y="2786522"/>
                  <a:chExt cx="1484066" cy="1861697"/>
                </a:xfrm>
              </p:grpSpPr>
              <p:sp>
                <p:nvSpPr>
                  <p:cNvPr id="1805" name="Google Shape;1805;p29"/>
                  <p:cNvSpPr/>
                  <p:nvPr/>
                </p:nvSpPr>
                <p:spPr>
                  <a:xfrm>
                    <a:off x="2707804" y="2786522"/>
                    <a:ext cx="1483250" cy="1861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019" extrusionOk="0">
                        <a:moveTo>
                          <a:pt x="1263" y="0"/>
                        </a:moveTo>
                        <a:cubicBezTo>
                          <a:pt x="560" y="0"/>
                          <a:pt x="1" y="560"/>
                          <a:pt x="1" y="1262"/>
                        </a:cubicBezTo>
                        <a:lnTo>
                          <a:pt x="1" y="46756"/>
                        </a:lnTo>
                        <a:cubicBezTo>
                          <a:pt x="1" y="47459"/>
                          <a:pt x="560" y="48018"/>
                          <a:pt x="1263" y="48018"/>
                        </a:cubicBezTo>
                        <a:lnTo>
                          <a:pt x="40803" y="48018"/>
                        </a:lnTo>
                        <a:cubicBezTo>
                          <a:pt x="41506" y="48018"/>
                          <a:pt x="42077" y="47459"/>
                          <a:pt x="42077" y="46756"/>
                        </a:cubicBezTo>
                        <a:lnTo>
                          <a:pt x="42077" y="1262"/>
                        </a:lnTo>
                        <a:cubicBezTo>
                          <a:pt x="42077" y="560"/>
                          <a:pt x="41506" y="0"/>
                          <a:pt x="4080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06" name="Google Shape;1806;p29"/>
                  <p:cNvCxnSpPr/>
                  <p:nvPr/>
                </p:nvCxnSpPr>
                <p:spPr>
                  <a:xfrm>
                    <a:off x="2706988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07" name="Google Shape;1807;p29"/>
              <p:cNvGrpSpPr/>
              <p:nvPr/>
            </p:nvGrpSpPr>
            <p:grpSpPr>
              <a:xfrm>
                <a:off x="2713937" y="1444380"/>
                <a:ext cx="1483248" cy="1115906"/>
                <a:chOff x="2636961" y="3290876"/>
                <a:chExt cx="940789" cy="707703"/>
              </a:xfrm>
            </p:grpSpPr>
            <p:sp>
              <p:nvSpPr>
                <p:cNvPr id="1808" name="Google Shape;1808;p29"/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/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/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/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/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/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/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/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/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/>
                <p:cNvSpPr/>
                <p:nvPr/>
              </p:nvSpPr>
              <p:spPr>
                <a:xfrm>
                  <a:off x="2911169" y="3734519"/>
                  <a:ext cx="103740" cy="13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19" extrusionOk="0">
                      <a:moveTo>
                        <a:pt x="0" y="1"/>
                      </a:moveTo>
                      <a:lnTo>
                        <a:pt x="560" y="4323"/>
                      </a:lnTo>
                      <a:lnTo>
                        <a:pt x="1846" y="3334"/>
                      </a:lnTo>
                      <a:lnTo>
                        <a:pt x="3822" y="5918"/>
                      </a:lnTo>
                      <a:lnTo>
                        <a:pt x="4715" y="5239"/>
                      </a:lnTo>
                      <a:lnTo>
                        <a:pt x="2739" y="2656"/>
                      </a:lnTo>
                      <a:lnTo>
                        <a:pt x="4013" y="1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/>
                <p:cNvSpPr/>
                <p:nvPr/>
              </p:nvSpPr>
              <p:spPr>
                <a:xfrm>
                  <a:off x="2749583" y="3523706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0"/>
                      </a:moveTo>
                      <a:cubicBezTo>
                        <a:pt x="1846" y="0"/>
                        <a:pt x="0" y="1846"/>
                        <a:pt x="0" y="4132"/>
                      </a:cubicBezTo>
                      <a:cubicBezTo>
                        <a:pt x="0" y="6418"/>
                        <a:pt x="1846" y="8263"/>
                        <a:pt x="4132" y="8263"/>
                      </a:cubicBezTo>
                      <a:lnTo>
                        <a:pt x="9656" y="8263"/>
                      </a:lnTo>
                      <a:lnTo>
                        <a:pt x="9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/>
                <p:cNvSpPr/>
                <p:nvPr/>
              </p:nvSpPr>
              <p:spPr>
                <a:xfrm>
                  <a:off x="2962222" y="3523706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0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63"/>
                        <a:pt x="24075" y="6418"/>
                        <a:pt x="24075" y="4132"/>
                      </a:cubicBezTo>
                      <a:cubicBezTo>
                        <a:pt x="24075" y="1846"/>
                        <a:pt x="22218" y="0"/>
                        <a:pt x="19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/>
                <p:cNvSpPr/>
                <p:nvPr/>
              </p:nvSpPr>
              <p:spPr>
                <a:xfrm>
                  <a:off x="2829452" y="3554347"/>
                  <a:ext cx="74132" cy="11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251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0"/>
                      </a:moveTo>
                      <a:cubicBezTo>
                        <a:pt x="953" y="0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0"/>
                        <a:pt x="227" y="2440"/>
                        <a:pt x="221" y="2440"/>
                      </a:cubicBezTo>
                      <a:cubicBezTo>
                        <a:pt x="98" y="2440"/>
                        <a:pt x="1" y="2554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91"/>
                      </a:lnTo>
                      <a:cubicBezTo>
                        <a:pt x="3369" y="2555"/>
                        <a:pt x="3272" y="2440"/>
                        <a:pt x="3140" y="2440"/>
                      </a:cubicBezTo>
                      <a:cubicBezTo>
                        <a:pt x="3133" y="2440"/>
                        <a:pt x="3127" y="2440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0"/>
                        <a:pt x="1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/>
                <p:cNvSpPr/>
                <p:nvPr/>
              </p:nvSpPr>
              <p:spPr>
                <a:xfrm>
                  <a:off x="3044203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29" y="3024"/>
                      </a:lnTo>
                      <a:lnTo>
                        <a:pt x="2239" y="1738"/>
                      </a:lnTo>
                      <a:cubicBezTo>
                        <a:pt x="2263" y="1607"/>
                        <a:pt x="2322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906" y="3024"/>
                      </a:lnTo>
                      <a:lnTo>
                        <a:pt x="4025" y="3024"/>
                      </a:lnTo>
                      <a:lnTo>
                        <a:pt x="4846" y="0"/>
                      </a:lnTo>
                      <a:lnTo>
                        <a:pt x="3846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7"/>
                        <a:pt x="3453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89" y="1679"/>
                        <a:pt x="1429" y="1988"/>
                        <a:pt x="1429" y="2155"/>
                      </a:cubicBezTo>
                      <a:lnTo>
                        <a:pt x="1417" y="2155"/>
                      </a:lnTo>
                      <a:cubicBezTo>
                        <a:pt x="1406" y="1893"/>
                        <a:pt x="1358" y="1560"/>
                        <a:pt x="1275" y="1167"/>
                      </a:cubicBez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/>
                <p:cNvSpPr/>
                <p:nvPr/>
              </p:nvSpPr>
              <p:spPr>
                <a:xfrm>
                  <a:off x="316232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0" y="0"/>
                      </a:moveTo>
                      <a:lnTo>
                        <a:pt x="822" y="3024"/>
                      </a:lnTo>
                      <a:lnTo>
                        <a:pt x="1917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2" y="1298"/>
                        <a:pt x="2405" y="798"/>
                      </a:cubicBezTo>
                      <a:lnTo>
                        <a:pt x="2417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894" y="3024"/>
                      </a:lnTo>
                      <a:lnTo>
                        <a:pt x="4013" y="3024"/>
                      </a:lnTo>
                      <a:lnTo>
                        <a:pt x="4846" y="0"/>
                      </a:lnTo>
                      <a:lnTo>
                        <a:pt x="3834" y="0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7"/>
                        <a:pt x="3441" y="2024"/>
                        <a:pt x="3429" y="2155"/>
                      </a:cubicBezTo>
                      <a:lnTo>
                        <a:pt x="3417" y="2155"/>
                      </a:lnTo>
                      <a:cubicBezTo>
                        <a:pt x="3394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77" y="1679"/>
                        <a:pt x="1429" y="1988"/>
                        <a:pt x="1429" y="2155"/>
                      </a:cubicBezTo>
                      <a:lnTo>
                        <a:pt x="1405" y="2155"/>
                      </a:lnTo>
                      <a:cubicBezTo>
                        <a:pt x="1393" y="1893"/>
                        <a:pt x="1346" y="1560"/>
                        <a:pt x="1274" y="1167"/>
                      </a:cubicBezTo>
                      <a:lnTo>
                        <a:pt x="10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/>
                <p:cNvSpPr/>
                <p:nvPr/>
              </p:nvSpPr>
              <p:spPr>
                <a:xfrm>
                  <a:off x="328043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30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3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1" y="1584"/>
                      </a:lnTo>
                      <a:lnTo>
                        <a:pt x="2906" y="3024"/>
                      </a:lnTo>
                      <a:lnTo>
                        <a:pt x="4013" y="3024"/>
                      </a:lnTo>
                      <a:lnTo>
                        <a:pt x="4847" y="0"/>
                      </a:lnTo>
                      <a:lnTo>
                        <a:pt x="3847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7"/>
                        <a:pt x="3454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7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3" y="1226"/>
                      </a:lnTo>
                      <a:cubicBezTo>
                        <a:pt x="1477" y="1679"/>
                        <a:pt x="1430" y="1988"/>
                        <a:pt x="1430" y="2155"/>
                      </a:cubicBezTo>
                      <a:lnTo>
                        <a:pt x="1418" y="2155"/>
                      </a:lnTo>
                      <a:cubicBezTo>
                        <a:pt x="1394" y="1893"/>
                        <a:pt x="1358" y="1560"/>
                        <a:pt x="1275" y="1167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/>
            <p:cNvGrpSpPr/>
            <p:nvPr/>
          </p:nvGrpSpPr>
          <p:grpSpPr>
            <a:xfrm>
              <a:off x="2728588" y="2534200"/>
              <a:ext cx="1441627" cy="1765384"/>
              <a:chOff x="2728588" y="2534200"/>
              <a:chExt cx="1441627" cy="1765384"/>
            </a:xfrm>
          </p:grpSpPr>
          <p:grpSp>
            <p:nvGrpSpPr>
              <p:cNvPr id="1825" name="Google Shape;1825;p29"/>
              <p:cNvGrpSpPr/>
              <p:nvPr/>
            </p:nvGrpSpPr>
            <p:grpSpPr>
              <a:xfrm>
                <a:off x="2728588" y="2917700"/>
                <a:ext cx="1441627" cy="1381884"/>
                <a:chOff x="2728588" y="2917700"/>
                <a:chExt cx="1441627" cy="1381884"/>
              </a:xfrm>
            </p:grpSpPr>
            <p:sp>
              <p:nvSpPr>
                <p:cNvPr id="1826" name="Google Shape;1826;p29"/>
                <p:cNvSpPr txBox="1"/>
                <p:nvPr/>
              </p:nvSpPr>
              <p:spPr>
                <a:xfrm>
                  <a:off x="2728588" y="2917700"/>
                  <a:ext cx="144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ARS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27" name="Google Shape;1827;p29"/>
                <p:cNvSpPr txBox="1"/>
                <p:nvPr/>
              </p:nvSpPr>
              <p:spPr>
                <a:xfrm>
                  <a:off x="2728715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Despite being red, Mars is a cold place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28" name="Google Shape;1828;p29"/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/>
          <p:cNvGrpSpPr/>
          <p:nvPr/>
        </p:nvGrpSpPr>
        <p:grpSpPr>
          <a:xfrm>
            <a:off x="4185681" y="1991600"/>
            <a:ext cx="752600" cy="0"/>
            <a:chOff x="2010725" y="2618750"/>
            <a:chExt cx="752600" cy="0"/>
          </a:xfrm>
        </p:grpSpPr>
        <p:cxnSp>
          <p:nvCxnSpPr>
            <p:cNvPr id="1830" name="Google Shape;1830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29"/>
          <p:cNvGrpSpPr/>
          <p:nvPr/>
        </p:nvGrpSpPr>
        <p:grpSpPr>
          <a:xfrm>
            <a:off x="6408750" y="1991600"/>
            <a:ext cx="752600" cy="0"/>
            <a:chOff x="2010725" y="2618750"/>
            <a:chExt cx="752600" cy="0"/>
          </a:xfrm>
        </p:grpSpPr>
        <p:cxnSp>
          <p:nvCxnSpPr>
            <p:cNvPr id="1833" name="Google Shape;1833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4" name="Google Shape;1834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/>
          <p:cNvGrpSpPr/>
          <p:nvPr/>
        </p:nvGrpSpPr>
        <p:grpSpPr>
          <a:xfrm>
            <a:off x="1962613" y="1991600"/>
            <a:ext cx="752600" cy="0"/>
            <a:chOff x="2010725" y="2618750"/>
            <a:chExt cx="752600" cy="0"/>
          </a:xfrm>
        </p:grpSpPr>
        <p:cxnSp>
          <p:nvCxnSpPr>
            <p:cNvPr id="1836" name="Google Shape;1836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839" name="Google Shape;1839;p29"/>
          <p:cNvGrpSpPr/>
          <p:nvPr/>
        </p:nvGrpSpPr>
        <p:grpSpPr>
          <a:xfrm>
            <a:off x="481241" y="1444163"/>
            <a:ext cx="1483248" cy="2855409"/>
            <a:chOff x="481241" y="1444163"/>
            <a:chExt cx="1483248" cy="2855409"/>
          </a:xfrm>
        </p:grpSpPr>
        <p:grpSp>
          <p:nvGrpSpPr>
            <p:cNvPr id="1840" name="Google Shape;1840;p29"/>
            <p:cNvGrpSpPr/>
            <p:nvPr/>
          </p:nvGrpSpPr>
          <p:grpSpPr>
            <a:xfrm>
              <a:off x="502073" y="2534200"/>
              <a:ext cx="1441500" cy="1765372"/>
              <a:chOff x="502073" y="2534200"/>
              <a:chExt cx="1441500" cy="1765372"/>
            </a:xfrm>
          </p:grpSpPr>
          <p:grpSp>
            <p:nvGrpSpPr>
              <p:cNvPr id="1841" name="Google Shape;1841;p29"/>
              <p:cNvGrpSpPr/>
              <p:nvPr/>
            </p:nvGrpSpPr>
            <p:grpSpPr>
              <a:xfrm>
                <a:off x="502073" y="2917674"/>
                <a:ext cx="1441500" cy="1381898"/>
                <a:chOff x="502073" y="2917674"/>
                <a:chExt cx="1441500" cy="1381898"/>
              </a:xfrm>
            </p:grpSpPr>
            <p:sp>
              <p:nvSpPr>
                <p:cNvPr id="1842" name="Google Shape;1842;p29"/>
                <p:cNvSpPr txBox="1"/>
                <p:nvPr/>
              </p:nvSpPr>
              <p:spPr>
                <a:xfrm>
                  <a:off x="519639" y="2917674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ERCURY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43" name="Google Shape;1843;p29"/>
                <p:cNvSpPr txBox="1"/>
                <p:nvPr/>
              </p:nvSpPr>
              <p:spPr>
                <a:xfrm>
                  <a:off x="502073" y="3755972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the closest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44" name="Google Shape;1844;p29"/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/>
            <p:cNvGrpSpPr/>
            <p:nvPr/>
          </p:nvGrpSpPr>
          <p:grpSpPr>
            <a:xfrm>
              <a:off x="481241" y="1444163"/>
              <a:ext cx="1483248" cy="1115906"/>
              <a:chOff x="784101" y="3290876"/>
              <a:chExt cx="940789" cy="707703"/>
            </a:xfrm>
          </p:grpSpPr>
          <p:sp>
            <p:nvSpPr>
              <p:cNvPr id="1846" name="Google Shape;1846;p29"/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/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/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/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/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/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/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/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/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/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/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/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/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9"/>
              <p:cNvSpPr/>
              <p:nvPr/>
            </p:nvSpPr>
            <p:spPr>
              <a:xfrm>
                <a:off x="1091039" y="3764390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5"/>
                    </a:lnTo>
                    <a:lnTo>
                      <a:pt x="15324" y="4155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9"/>
              <p:cNvSpPr/>
              <p:nvPr/>
            </p:nvSpPr>
            <p:spPr>
              <a:xfrm>
                <a:off x="963504" y="3583668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1"/>
                    </a:moveTo>
                    <a:cubicBezTo>
                      <a:pt x="1477" y="1"/>
                      <a:pt x="0" y="1477"/>
                      <a:pt x="0" y="3299"/>
                    </a:cubicBezTo>
                    <a:cubicBezTo>
                      <a:pt x="0" y="5120"/>
                      <a:pt x="1477" y="6597"/>
                      <a:pt x="3298" y="6597"/>
                    </a:cubicBezTo>
                    <a:lnTo>
                      <a:pt x="23634" y="6597"/>
                    </a:lnTo>
                    <a:cubicBezTo>
                      <a:pt x="25444" y="6597"/>
                      <a:pt x="26920" y="5120"/>
                      <a:pt x="26920" y="3299"/>
                    </a:cubicBezTo>
                    <a:cubicBezTo>
                      <a:pt x="26920" y="1477"/>
                      <a:pt x="25444" y="1"/>
                      <a:pt x="23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9"/>
              <p:cNvSpPr/>
              <p:nvPr/>
            </p:nvSpPr>
            <p:spPr>
              <a:xfrm>
                <a:off x="1112266" y="3412141"/>
                <a:ext cx="294657" cy="114739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6" extrusionOk="0">
                    <a:moveTo>
                      <a:pt x="2426" y="1326"/>
                    </a:moveTo>
                    <a:cubicBezTo>
                      <a:pt x="2992" y="1326"/>
                      <a:pt x="3536" y="1769"/>
                      <a:pt x="3536" y="2429"/>
                    </a:cubicBezTo>
                    <a:cubicBezTo>
                      <a:pt x="3536" y="3036"/>
                      <a:pt x="3048" y="3524"/>
                      <a:pt x="2441" y="3524"/>
                    </a:cubicBezTo>
                    <a:cubicBezTo>
                      <a:pt x="2436" y="3524"/>
                      <a:pt x="2431" y="3524"/>
                      <a:pt x="2426" y="3524"/>
                    </a:cubicBezTo>
                    <a:cubicBezTo>
                      <a:pt x="1448" y="3524"/>
                      <a:pt x="968" y="2342"/>
                      <a:pt x="1655" y="1655"/>
                    </a:cubicBezTo>
                    <a:cubicBezTo>
                      <a:pt x="1879" y="1428"/>
                      <a:pt x="2155" y="1326"/>
                      <a:pt x="2426" y="1326"/>
                    </a:cubicBezTo>
                    <a:close/>
                    <a:moveTo>
                      <a:pt x="2434" y="1"/>
                    </a:moveTo>
                    <a:cubicBezTo>
                      <a:pt x="2322" y="1"/>
                      <a:pt x="2209" y="8"/>
                      <a:pt x="2096" y="24"/>
                    </a:cubicBezTo>
                    <a:cubicBezTo>
                      <a:pt x="893" y="191"/>
                      <a:pt x="0" y="1215"/>
                      <a:pt x="0" y="2429"/>
                    </a:cubicBezTo>
                    <a:cubicBezTo>
                      <a:pt x="0" y="3643"/>
                      <a:pt x="893" y="4667"/>
                      <a:pt x="2096" y="4834"/>
                    </a:cubicBezTo>
                    <a:cubicBezTo>
                      <a:pt x="2209" y="4850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6"/>
                    </a:cubicBezTo>
                    <a:lnTo>
                      <a:pt x="9954" y="3096"/>
                    </a:lnTo>
                    <a:lnTo>
                      <a:pt x="9954" y="3965"/>
                    </a:lnTo>
                    <a:cubicBezTo>
                      <a:pt x="9930" y="4346"/>
                      <a:pt x="10240" y="4667"/>
                      <a:pt x="10609" y="4667"/>
                    </a:cubicBezTo>
                    <a:cubicBezTo>
                      <a:pt x="10990" y="4667"/>
                      <a:pt x="11287" y="4346"/>
                      <a:pt x="11275" y="3965"/>
                    </a:cubicBezTo>
                    <a:lnTo>
                      <a:pt x="11275" y="3096"/>
                    </a:lnTo>
                    <a:lnTo>
                      <a:pt x="12049" y="3096"/>
                    </a:lnTo>
                    <a:lnTo>
                      <a:pt x="12049" y="4513"/>
                    </a:lnTo>
                    <a:cubicBezTo>
                      <a:pt x="12037" y="4894"/>
                      <a:pt x="12335" y="5215"/>
                      <a:pt x="12716" y="5215"/>
                    </a:cubicBezTo>
                    <a:cubicBezTo>
                      <a:pt x="13097" y="5215"/>
                      <a:pt x="13395" y="4894"/>
                      <a:pt x="13383" y="4513"/>
                    </a:cubicBezTo>
                    <a:lnTo>
                      <a:pt x="13383" y="2429"/>
                    </a:lnTo>
                    <a:cubicBezTo>
                      <a:pt x="13383" y="2060"/>
                      <a:pt x="13085" y="1762"/>
                      <a:pt x="12716" y="1762"/>
                    </a:cubicBezTo>
                    <a:lnTo>
                      <a:pt x="4763" y="1762"/>
                    </a:lnTo>
                    <a:cubicBezTo>
                      <a:pt x="4461" y="706"/>
                      <a:pt x="3505" y="1"/>
                      <a:pt x="2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9"/>
              <p:cNvSpPr/>
              <p:nvPr/>
            </p:nvSpPr>
            <p:spPr>
              <a:xfrm>
                <a:off x="1091039" y="3855784"/>
                <a:ext cx="337112" cy="1390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5324" y="631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9"/>
              <p:cNvSpPr/>
              <p:nvPr/>
            </p:nvSpPr>
            <p:spPr>
              <a:xfrm>
                <a:off x="1021640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41"/>
                    </a:cubicBezTo>
                    <a:cubicBezTo>
                      <a:pt x="1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9"/>
              <p:cNvSpPr/>
              <p:nvPr/>
            </p:nvSpPr>
            <p:spPr>
              <a:xfrm>
                <a:off x="1107536" y="3635535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41" y="1869"/>
                    </a:cubicBezTo>
                    <a:cubicBezTo>
                      <a:pt x="1453" y="1869"/>
                      <a:pt x="1870" y="1453"/>
                      <a:pt x="1870" y="941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9"/>
              <p:cNvSpPr/>
              <p:nvPr/>
            </p:nvSpPr>
            <p:spPr>
              <a:xfrm>
                <a:off x="1193718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7" y="1453"/>
                      <a:pt x="1857" y="941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9"/>
              <p:cNvSpPr/>
              <p:nvPr/>
            </p:nvSpPr>
            <p:spPr>
              <a:xfrm>
                <a:off x="127987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9"/>
              <p:cNvSpPr/>
              <p:nvPr/>
            </p:nvSpPr>
            <p:spPr>
              <a:xfrm>
                <a:off x="136603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9"/>
              <p:cNvSpPr/>
              <p:nvPr/>
            </p:nvSpPr>
            <p:spPr>
              <a:xfrm>
                <a:off x="1456642" y="3635535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30" y="1869"/>
                    </a:cubicBezTo>
                    <a:cubicBezTo>
                      <a:pt x="1442" y="1869"/>
                      <a:pt x="1858" y="1453"/>
                      <a:pt x="1858" y="941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9"/>
              <p:cNvSpPr/>
              <p:nvPr/>
            </p:nvSpPr>
            <p:spPr>
              <a:xfrm>
                <a:off x="1147086" y="3810208"/>
                <a:ext cx="22501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229" h="1" fill="none" extrusionOk="0">
                    <a:moveTo>
                      <a:pt x="1" y="1"/>
                    </a:moveTo>
                    <a:lnTo>
                      <a:pt x="10228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/>
          <p:cNvGrpSpPr/>
          <p:nvPr/>
        </p:nvGrpSpPr>
        <p:grpSpPr>
          <a:xfrm>
            <a:off x="4951684" y="1444271"/>
            <a:ext cx="1483277" cy="3236784"/>
            <a:chOff x="4946631" y="1444271"/>
            <a:chExt cx="1483277" cy="3236784"/>
          </a:xfrm>
        </p:grpSpPr>
        <p:grpSp>
          <p:nvGrpSpPr>
            <p:cNvPr id="1871" name="Google Shape;1871;p29"/>
            <p:cNvGrpSpPr/>
            <p:nvPr/>
          </p:nvGrpSpPr>
          <p:grpSpPr>
            <a:xfrm>
              <a:off x="4946631" y="1444271"/>
              <a:ext cx="1483277" cy="3236784"/>
              <a:chOff x="4946631" y="1444271"/>
              <a:chExt cx="1483277" cy="3236784"/>
            </a:xfrm>
          </p:grpSpPr>
          <p:grpSp>
            <p:nvGrpSpPr>
              <p:cNvPr id="1872" name="Google Shape;1872;p29"/>
              <p:cNvGrpSpPr/>
              <p:nvPr/>
            </p:nvGrpSpPr>
            <p:grpSpPr>
              <a:xfrm>
                <a:off x="4946656" y="2779585"/>
                <a:ext cx="1483252" cy="1901470"/>
                <a:chOff x="4946656" y="2779585"/>
                <a:chExt cx="1483252" cy="1901470"/>
              </a:xfrm>
            </p:grpSpPr>
            <p:sp>
              <p:nvSpPr>
                <p:cNvPr id="1873" name="Google Shape;1873;p29"/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4" name="Google Shape;1874;p29"/>
                <p:cNvGrpSpPr/>
                <p:nvPr/>
              </p:nvGrpSpPr>
              <p:grpSpPr>
                <a:xfrm>
                  <a:off x="4946658" y="2779585"/>
                  <a:ext cx="1483249" cy="1868636"/>
                  <a:chOff x="4946658" y="2779585"/>
                  <a:chExt cx="1483249" cy="1868636"/>
                </a:xfrm>
              </p:grpSpPr>
              <p:sp>
                <p:nvSpPr>
                  <p:cNvPr id="1875" name="Google Shape;1875;p29"/>
                  <p:cNvSpPr/>
                  <p:nvPr/>
                </p:nvSpPr>
                <p:spPr>
                  <a:xfrm>
                    <a:off x="4946658" y="2779585"/>
                    <a:ext cx="1483249" cy="186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198" extrusionOk="0">
                        <a:moveTo>
                          <a:pt x="1382" y="1"/>
                        </a:moveTo>
                        <a:cubicBezTo>
                          <a:pt x="608" y="1"/>
                          <a:pt x="0" y="620"/>
                          <a:pt x="0" y="1382"/>
                        </a:cubicBezTo>
                        <a:lnTo>
                          <a:pt x="0" y="46828"/>
                        </a:lnTo>
                        <a:cubicBezTo>
                          <a:pt x="0" y="47590"/>
                          <a:pt x="608" y="48197"/>
                          <a:pt x="1382" y="48197"/>
                        </a:cubicBezTo>
                        <a:lnTo>
                          <a:pt x="40696" y="48197"/>
                        </a:lnTo>
                        <a:cubicBezTo>
                          <a:pt x="41458" y="48197"/>
                          <a:pt x="42077" y="47590"/>
                          <a:pt x="42077" y="46828"/>
                        </a:cubicBezTo>
                        <a:lnTo>
                          <a:pt x="42077" y="1382"/>
                        </a:lnTo>
                        <a:cubicBezTo>
                          <a:pt x="42077" y="620"/>
                          <a:pt x="41458" y="1"/>
                          <a:pt x="406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76" name="Google Shape;1876;p29"/>
                  <p:cNvCxnSpPr/>
                  <p:nvPr/>
                </p:nvCxnSpPr>
                <p:spPr>
                  <a:xfrm>
                    <a:off x="4954913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77" name="Google Shape;1877;p29"/>
              <p:cNvGrpSpPr/>
              <p:nvPr/>
            </p:nvGrpSpPr>
            <p:grpSpPr>
              <a:xfrm>
                <a:off x="4946631" y="1444271"/>
                <a:ext cx="1483248" cy="1115906"/>
                <a:chOff x="4637978" y="3290876"/>
                <a:chExt cx="940789" cy="707703"/>
              </a:xfrm>
            </p:grpSpPr>
            <p:sp>
              <p:nvSpPr>
                <p:cNvPr id="1878" name="Google Shape;1878;p29"/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/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/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/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/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/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/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/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/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/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/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/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/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/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/>
                <p:cNvSpPr/>
                <p:nvPr/>
              </p:nvSpPr>
              <p:spPr>
                <a:xfrm>
                  <a:off x="4805591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/>
                <p:cNvSpPr/>
                <p:nvPr/>
              </p:nvSpPr>
              <p:spPr>
                <a:xfrm>
                  <a:off x="5018517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/>
                <p:cNvSpPr/>
                <p:nvPr/>
              </p:nvSpPr>
              <p:spPr>
                <a:xfrm>
                  <a:off x="5231420" y="3474984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/>
                <p:cNvSpPr/>
                <p:nvPr/>
              </p:nvSpPr>
              <p:spPr>
                <a:xfrm>
                  <a:off x="4805591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/>
                <p:cNvSpPr/>
                <p:nvPr/>
              </p:nvSpPr>
              <p:spPr>
                <a:xfrm>
                  <a:off x="5018517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rgbClr val="7060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/>
                <p:cNvSpPr/>
                <p:nvPr/>
              </p:nvSpPr>
              <p:spPr>
                <a:xfrm>
                  <a:off x="5231420" y="3721431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69"/>
                      </a:lnTo>
                      <a:cubicBezTo>
                        <a:pt x="8800" y="167"/>
                        <a:pt x="8633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/>
                <p:cNvSpPr/>
                <p:nvPr/>
              </p:nvSpPr>
              <p:spPr>
                <a:xfrm>
                  <a:off x="4805591" y="3598076"/>
                  <a:ext cx="8774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20" y="4668"/>
                      </a:lnTo>
                      <a:cubicBezTo>
                        <a:pt x="3822" y="4668"/>
                        <a:pt x="3989" y="4501"/>
                        <a:pt x="3989" y="4299"/>
                      </a:cubicBezTo>
                      <a:lnTo>
                        <a:pt x="3989" y="370"/>
                      </a:lnTo>
                      <a:cubicBezTo>
                        <a:pt x="3989" y="167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/>
                <p:cNvSpPr/>
                <p:nvPr/>
              </p:nvSpPr>
              <p:spPr>
                <a:xfrm>
                  <a:off x="5336981" y="3598076"/>
                  <a:ext cx="88012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31" y="4668"/>
                      </a:lnTo>
                      <a:cubicBezTo>
                        <a:pt x="3834" y="4668"/>
                        <a:pt x="4001" y="4501"/>
                        <a:pt x="4001" y="4299"/>
                      </a:cubicBezTo>
                      <a:lnTo>
                        <a:pt x="4001" y="370"/>
                      </a:lnTo>
                      <a:cubicBezTo>
                        <a:pt x="4001" y="167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/>
                <p:cNvSpPr/>
                <p:nvPr/>
              </p:nvSpPr>
              <p:spPr>
                <a:xfrm>
                  <a:off x="4912692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68"/>
                        <a:pt x="370" y="4668"/>
                      </a:cubicBezTo>
                      <a:lnTo>
                        <a:pt x="8431" y="4668"/>
                      </a:lnTo>
                      <a:cubicBezTo>
                        <a:pt x="8633" y="4668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/>
                <p:cNvSpPr/>
                <p:nvPr/>
              </p:nvSpPr>
              <p:spPr>
                <a:xfrm>
                  <a:off x="5125617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7" y="4668"/>
                        <a:pt x="370" y="4668"/>
                      </a:cubicBezTo>
                      <a:lnTo>
                        <a:pt x="8430" y="4668"/>
                      </a:lnTo>
                      <a:cubicBezTo>
                        <a:pt x="8633" y="4668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/>
                <p:cNvSpPr/>
                <p:nvPr/>
              </p:nvSpPr>
              <p:spPr>
                <a:xfrm>
                  <a:off x="4996256" y="3450371"/>
                  <a:ext cx="236517" cy="43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36" extrusionOk="0">
                      <a:moveTo>
                        <a:pt x="5382" y="0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39"/>
                        <a:pt x="4441" y="5370"/>
                        <a:pt x="4465" y="6513"/>
                      </a:cubicBezTo>
                      <a:cubicBezTo>
                        <a:pt x="4489" y="7668"/>
                        <a:pt x="4227" y="8894"/>
                        <a:pt x="3381" y="9668"/>
                      </a:cubicBezTo>
                      <a:cubicBezTo>
                        <a:pt x="3239" y="8954"/>
                        <a:pt x="2846" y="8311"/>
                        <a:pt x="2274" y="7859"/>
                      </a:cubicBezTo>
                      <a:lnTo>
                        <a:pt x="2274" y="7859"/>
                      </a:lnTo>
                      <a:cubicBezTo>
                        <a:pt x="2536" y="9287"/>
                        <a:pt x="1691" y="10145"/>
                        <a:pt x="976" y="11192"/>
                      </a:cubicBezTo>
                      <a:cubicBezTo>
                        <a:pt x="226" y="12288"/>
                        <a:pt x="0" y="13847"/>
                        <a:pt x="202" y="15133"/>
                      </a:cubicBezTo>
                      <a:cubicBezTo>
                        <a:pt x="623" y="17763"/>
                        <a:pt x="2765" y="19636"/>
                        <a:pt x="5434" y="19636"/>
                      </a:cubicBezTo>
                      <a:cubicBezTo>
                        <a:pt x="5484" y="19636"/>
                        <a:pt x="5534" y="19635"/>
                        <a:pt x="5584" y="19634"/>
                      </a:cubicBezTo>
                      <a:cubicBezTo>
                        <a:pt x="5941" y="19622"/>
                        <a:pt x="6287" y="19586"/>
                        <a:pt x="6632" y="19503"/>
                      </a:cubicBezTo>
                      <a:cubicBezTo>
                        <a:pt x="8846" y="19003"/>
                        <a:pt x="10132" y="17074"/>
                        <a:pt x="10537" y="14943"/>
                      </a:cubicBezTo>
                      <a:cubicBezTo>
                        <a:pt x="10751" y="13740"/>
                        <a:pt x="10751" y="12502"/>
                        <a:pt x="10537" y="11299"/>
                      </a:cubicBezTo>
                      <a:cubicBezTo>
                        <a:pt x="10430" y="10621"/>
                        <a:pt x="10251" y="9966"/>
                        <a:pt x="10013" y="9323"/>
                      </a:cubicBezTo>
                      <a:cubicBezTo>
                        <a:pt x="9894" y="9002"/>
                        <a:pt x="9751" y="8692"/>
                        <a:pt x="9596" y="8394"/>
                      </a:cubicBezTo>
                      <a:cubicBezTo>
                        <a:pt x="9513" y="8216"/>
                        <a:pt x="9132" y="7751"/>
                        <a:pt x="9144" y="7573"/>
                      </a:cubicBezTo>
                      <a:lnTo>
                        <a:pt x="9144" y="7573"/>
                      </a:lnTo>
                      <a:cubicBezTo>
                        <a:pt x="9084" y="8454"/>
                        <a:pt x="8656" y="9264"/>
                        <a:pt x="7965" y="9811"/>
                      </a:cubicBezTo>
                      <a:cubicBezTo>
                        <a:pt x="8215" y="8382"/>
                        <a:pt x="8370" y="7180"/>
                        <a:pt x="8025" y="5775"/>
                      </a:cubicBezTo>
                      <a:cubicBezTo>
                        <a:pt x="7739" y="4596"/>
                        <a:pt x="7156" y="3679"/>
                        <a:pt x="6382" y="2775"/>
                      </a:cubicBezTo>
                      <a:cubicBezTo>
                        <a:pt x="5739" y="2025"/>
                        <a:pt x="5036" y="1048"/>
                        <a:pt x="53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/>
                <p:cNvSpPr/>
                <p:nvPr/>
              </p:nvSpPr>
              <p:spPr>
                <a:xfrm>
                  <a:off x="5048366" y="3660941"/>
                  <a:ext cx="137264" cy="19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79" extrusionOk="0">
                      <a:moveTo>
                        <a:pt x="3358" y="0"/>
                      </a:moveTo>
                      <a:cubicBezTo>
                        <a:pt x="3513" y="1226"/>
                        <a:pt x="3120" y="2477"/>
                        <a:pt x="2274" y="3393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0"/>
                        <a:pt x="1072" y="3334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5" y="8408"/>
                        <a:pt x="2149" y="8678"/>
                        <a:pt x="3004" y="8678"/>
                      </a:cubicBezTo>
                      <a:cubicBezTo>
                        <a:pt x="3835" y="8678"/>
                        <a:pt x="4675" y="8423"/>
                        <a:pt x="5215" y="7965"/>
                      </a:cubicBezTo>
                      <a:cubicBezTo>
                        <a:pt x="5989" y="7310"/>
                        <a:pt x="6239" y="5953"/>
                        <a:pt x="6192" y="5001"/>
                      </a:cubicBezTo>
                      <a:cubicBezTo>
                        <a:pt x="6132" y="4060"/>
                        <a:pt x="5882" y="3143"/>
                        <a:pt x="5453" y="2298"/>
                      </a:cubicBezTo>
                      <a:cubicBezTo>
                        <a:pt x="5442" y="2774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/>
            <p:cNvGrpSpPr/>
            <p:nvPr/>
          </p:nvGrpSpPr>
          <p:grpSpPr>
            <a:xfrm>
              <a:off x="4967266" y="2534200"/>
              <a:ext cx="1441500" cy="1765384"/>
              <a:chOff x="4967266" y="2534200"/>
              <a:chExt cx="1441500" cy="1765384"/>
            </a:xfrm>
          </p:grpSpPr>
          <p:grpSp>
            <p:nvGrpSpPr>
              <p:cNvPr id="1905" name="Google Shape;1905;p29"/>
              <p:cNvGrpSpPr/>
              <p:nvPr/>
            </p:nvGrpSpPr>
            <p:grpSpPr>
              <a:xfrm>
                <a:off x="4967266" y="2917675"/>
                <a:ext cx="1441500" cy="1381909"/>
                <a:chOff x="4967266" y="2917675"/>
                <a:chExt cx="1441500" cy="1381909"/>
              </a:xfrm>
            </p:grpSpPr>
            <p:sp>
              <p:nvSpPr>
                <p:cNvPr id="1906" name="Google Shape;1906;p29"/>
                <p:cNvSpPr txBox="1"/>
                <p:nvPr/>
              </p:nvSpPr>
              <p:spPr>
                <a:xfrm>
                  <a:off x="4976266" y="2917675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J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UPITER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07" name="Google Shape;1907;p29"/>
                <p:cNvSpPr txBox="1"/>
                <p:nvPr/>
              </p:nvSpPr>
              <p:spPr>
                <a:xfrm flipH="1">
                  <a:off x="4967266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a gas giant and the biggest planet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08" name="Google Shape;1908;p29"/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9" name="Google Shape;1909;p29"/>
          <p:cNvGrpSpPr/>
          <p:nvPr/>
        </p:nvGrpSpPr>
        <p:grpSpPr>
          <a:xfrm>
            <a:off x="7179348" y="1444343"/>
            <a:ext cx="1483413" cy="3236712"/>
            <a:chOff x="7179348" y="1444343"/>
            <a:chExt cx="1483413" cy="3236712"/>
          </a:xfrm>
        </p:grpSpPr>
        <p:grpSp>
          <p:nvGrpSpPr>
            <p:cNvPr id="1910" name="Google Shape;1910;p29"/>
            <p:cNvGrpSpPr/>
            <p:nvPr/>
          </p:nvGrpSpPr>
          <p:grpSpPr>
            <a:xfrm>
              <a:off x="7179387" y="2786522"/>
              <a:ext cx="1483374" cy="1894533"/>
              <a:chOff x="7179387" y="2786522"/>
              <a:chExt cx="1483374" cy="1894533"/>
            </a:xfrm>
          </p:grpSpPr>
          <p:sp>
            <p:nvSpPr>
              <p:cNvPr id="1911" name="Google Shape;1911;p29"/>
              <p:cNvSpPr/>
              <p:nvPr/>
            </p:nvSpPr>
            <p:spPr>
              <a:xfrm>
                <a:off x="7179546" y="3072384"/>
                <a:ext cx="1483214" cy="1608671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2" name="Google Shape;1912;p29"/>
              <p:cNvGrpSpPr/>
              <p:nvPr/>
            </p:nvGrpSpPr>
            <p:grpSpPr>
              <a:xfrm>
                <a:off x="7179387" y="2786522"/>
                <a:ext cx="1483214" cy="1861697"/>
                <a:chOff x="7179387" y="2786522"/>
                <a:chExt cx="1483214" cy="1861697"/>
              </a:xfrm>
            </p:grpSpPr>
            <p:sp>
              <p:nvSpPr>
                <p:cNvPr id="1913" name="Google Shape;1913;p29"/>
                <p:cNvSpPr/>
                <p:nvPr/>
              </p:nvSpPr>
              <p:spPr>
                <a:xfrm>
                  <a:off x="7179387" y="2786522"/>
                  <a:ext cx="1483214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019" extrusionOk="0">
                      <a:moveTo>
                        <a:pt x="1393" y="0"/>
                      </a:moveTo>
                      <a:cubicBezTo>
                        <a:pt x="619" y="0"/>
                        <a:pt x="0" y="620"/>
                        <a:pt x="0" y="1382"/>
                      </a:cubicBezTo>
                      <a:lnTo>
                        <a:pt x="0" y="46637"/>
                      </a:lnTo>
                      <a:cubicBezTo>
                        <a:pt x="0" y="47399"/>
                        <a:pt x="619" y="48018"/>
                        <a:pt x="1393" y="48018"/>
                      </a:cubicBezTo>
                      <a:lnTo>
                        <a:pt x="40696" y="48018"/>
                      </a:lnTo>
                      <a:cubicBezTo>
                        <a:pt x="41458" y="48018"/>
                        <a:pt x="42077" y="47399"/>
                        <a:pt x="42077" y="46637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0"/>
                        <a:pt x="40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14" name="Google Shape;1914;p29"/>
                <p:cNvCxnSpPr/>
                <p:nvPr/>
              </p:nvCxnSpPr>
              <p:spPr>
                <a:xfrm>
                  <a:off x="7187625" y="3425975"/>
                  <a:ext cx="14667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5" name="Google Shape;1915;p29"/>
            <p:cNvGrpSpPr/>
            <p:nvPr/>
          </p:nvGrpSpPr>
          <p:grpSpPr>
            <a:xfrm>
              <a:off x="7179348" y="1444343"/>
              <a:ext cx="1483301" cy="1115966"/>
              <a:chOff x="4648050" y="3062263"/>
              <a:chExt cx="1069200" cy="804300"/>
            </a:xfrm>
          </p:grpSpPr>
          <p:sp>
            <p:nvSpPr>
              <p:cNvPr id="1916" name="Google Shape;1916;p29"/>
              <p:cNvSpPr/>
              <p:nvPr/>
            </p:nvSpPr>
            <p:spPr>
              <a:xfrm>
                <a:off x="4648050" y="3076838"/>
                <a:ext cx="1069200" cy="78972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2" y="1"/>
                    </a:moveTo>
                    <a:cubicBezTo>
                      <a:pt x="786" y="1"/>
                      <a:pt x="0" y="787"/>
                      <a:pt x="0" y="1775"/>
                    </a:cubicBezTo>
                    <a:lnTo>
                      <a:pt x="0" y="29814"/>
                    </a:lnTo>
                    <a:cubicBezTo>
                      <a:pt x="0" y="30802"/>
                      <a:pt x="786" y="31588"/>
                      <a:pt x="1762" y="31588"/>
                    </a:cubicBezTo>
                    <a:lnTo>
                      <a:pt x="40993" y="31588"/>
                    </a:lnTo>
                    <a:cubicBezTo>
                      <a:pt x="41981" y="31588"/>
                      <a:pt x="42767" y="30802"/>
                      <a:pt x="42767" y="29814"/>
                    </a:cubicBezTo>
                    <a:lnTo>
                      <a:pt x="42767" y="1775"/>
                    </a:lnTo>
                    <a:cubicBezTo>
                      <a:pt x="42767" y="787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9"/>
              <p:cNvSpPr/>
              <p:nvPr/>
            </p:nvSpPr>
            <p:spPr>
              <a:xfrm>
                <a:off x="5256750" y="3369138"/>
                <a:ext cx="348875" cy="2262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0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39"/>
                      <a:pt x="238" y="4787"/>
                      <a:pt x="727" y="4966"/>
                    </a:cubicBezTo>
                    <a:lnTo>
                      <a:pt x="11323" y="8990"/>
                    </a:lnTo>
                    <a:cubicBezTo>
                      <a:pt x="11433" y="9030"/>
                      <a:pt x="11545" y="9049"/>
                      <a:pt x="11654" y="9049"/>
                    </a:cubicBezTo>
                    <a:cubicBezTo>
                      <a:pt x="12034" y="9049"/>
                      <a:pt x="12390" y="8821"/>
                      <a:pt x="12538" y="8442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9"/>
              <p:cNvSpPr/>
              <p:nvPr/>
            </p:nvSpPr>
            <p:spPr>
              <a:xfrm>
                <a:off x="5308525" y="3315763"/>
                <a:ext cx="316150" cy="1391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65" extrusionOk="0">
                    <a:moveTo>
                      <a:pt x="974" y="0"/>
                    </a:moveTo>
                    <a:cubicBezTo>
                      <a:pt x="597" y="0"/>
                      <a:pt x="246" y="235"/>
                      <a:pt x="108" y="612"/>
                    </a:cubicBezTo>
                    <a:lnTo>
                      <a:pt x="1" y="886"/>
                    </a:lnTo>
                    <a:lnTo>
                      <a:pt x="12348" y="5565"/>
                    </a:lnTo>
                    <a:lnTo>
                      <a:pt x="12455" y="5291"/>
                    </a:lnTo>
                    <a:cubicBezTo>
                      <a:pt x="12645" y="4803"/>
                      <a:pt x="12395" y="4267"/>
                      <a:pt x="11907" y="4077"/>
                    </a:cubicBezTo>
                    <a:lnTo>
                      <a:pt x="1311" y="64"/>
                    </a:lnTo>
                    <a:cubicBezTo>
                      <a:pt x="1199" y="21"/>
                      <a:pt x="1085" y="0"/>
                      <a:pt x="9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9"/>
              <p:cNvSpPr/>
              <p:nvPr/>
            </p:nvSpPr>
            <p:spPr>
              <a:xfrm>
                <a:off x="5296925" y="3337888"/>
                <a:ext cx="3203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9" extrusionOk="0">
                    <a:moveTo>
                      <a:pt x="465" y="1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8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9"/>
              <p:cNvSpPr/>
              <p:nvPr/>
            </p:nvSpPr>
            <p:spPr>
              <a:xfrm>
                <a:off x="5291875" y="3400288"/>
                <a:ext cx="1509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3" extrusionOk="0">
                    <a:moveTo>
                      <a:pt x="1237" y="1"/>
                    </a:moveTo>
                    <a:cubicBezTo>
                      <a:pt x="1061" y="1"/>
                      <a:pt x="895" y="104"/>
                      <a:pt x="822" y="279"/>
                    </a:cubicBezTo>
                    <a:lnTo>
                      <a:pt x="84" y="2243"/>
                    </a:lnTo>
                    <a:cubicBezTo>
                      <a:pt x="0" y="2482"/>
                      <a:pt x="107" y="2732"/>
                      <a:pt x="334" y="2815"/>
                    </a:cubicBezTo>
                    <a:lnTo>
                      <a:pt x="4632" y="4446"/>
                    </a:lnTo>
                    <a:cubicBezTo>
                      <a:pt x="4683" y="4464"/>
                      <a:pt x="4736" y="4473"/>
                      <a:pt x="4787" y="4473"/>
                    </a:cubicBezTo>
                    <a:cubicBezTo>
                      <a:pt x="4971" y="4473"/>
                      <a:pt x="5138" y="4361"/>
                      <a:pt x="5203" y="4184"/>
                    </a:cubicBezTo>
                    <a:lnTo>
                      <a:pt x="5953" y="2220"/>
                    </a:lnTo>
                    <a:cubicBezTo>
                      <a:pt x="6037" y="1993"/>
                      <a:pt x="5918" y="1743"/>
                      <a:pt x="5691" y="1648"/>
                    </a:cubicBezTo>
                    <a:lnTo>
                      <a:pt x="1393" y="29"/>
                    </a:lnTo>
                    <a:cubicBezTo>
                      <a:pt x="1342" y="10"/>
                      <a:pt x="1289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9"/>
              <p:cNvSpPr/>
              <p:nvPr/>
            </p:nvSpPr>
            <p:spPr>
              <a:xfrm>
                <a:off x="5445125" y="3469913"/>
                <a:ext cx="77750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1" extrusionOk="0">
                    <a:moveTo>
                      <a:pt x="1606" y="0"/>
                    </a:moveTo>
                    <a:cubicBezTo>
                      <a:pt x="704" y="0"/>
                      <a:pt x="0" y="949"/>
                      <a:pt x="407" y="1863"/>
                    </a:cubicBezTo>
                    <a:cubicBezTo>
                      <a:pt x="644" y="2385"/>
                      <a:pt x="1129" y="2641"/>
                      <a:pt x="1613" y="2641"/>
                    </a:cubicBezTo>
                    <a:cubicBezTo>
                      <a:pt x="2124" y="2641"/>
                      <a:pt x="2633" y="2355"/>
                      <a:pt x="2848" y="1792"/>
                    </a:cubicBezTo>
                    <a:cubicBezTo>
                      <a:pt x="3109" y="1113"/>
                      <a:pt x="2764" y="351"/>
                      <a:pt x="2086" y="89"/>
                    </a:cubicBezTo>
                    <a:cubicBezTo>
                      <a:pt x="1923" y="28"/>
                      <a:pt x="1762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9"/>
              <p:cNvSpPr/>
              <p:nvPr/>
            </p:nvSpPr>
            <p:spPr>
              <a:xfrm>
                <a:off x="5499350" y="3490438"/>
                <a:ext cx="777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6" extrusionOk="0">
                    <a:moveTo>
                      <a:pt x="1608" y="1"/>
                    </a:moveTo>
                    <a:cubicBezTo>
                      <a:pt x="710" y="1"/>
                      <a:pt x="0" y="950"/>
                      <a:pt x="417" y="1864"/>
                    </a:cubicBezTo>
                    <a:cubicBezTo>
                      <a:pt x="649" y="2387"/>
                      <a:pt x="1133" y="2646"/>
                      <a:pt x="1618" y="2646"/>
                    </a:cubicBezTo>
                    <a:cubicBezTo>
                      <a:pt x="2128" y="2646"/>
                      <a:pt x="2638" y="2360"/>
                      <a:pt x="2857" y="1793"/>
                    </a:cubicBezTo>
                    <a:cubicBezTo>
                      <a:pt x="3107" y="1114"/>
                      <a:pt x="2774" y="352"/>
                      <a:pt x="2083" y="90"/>
                    </a:cubicBezTo>
                    <a:cubicBezTo>
                      <a:pt x="1923" y="29"/>
                      <a:pt x="1763" y="1"/>
                      <a:pt x="1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9"/>
              <p:cNvSpPr/>
              <p:nvPr/>
            </p:nvSpPr>
            <p:spPr>
              <a:xfrm>
                <a:off x="4828425" y="3366738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500" y="1"/>
                    </a:moveTo>
                    <a:cubicBezTo>
                      <a:pt x="2320" y="1"/>
                      <a:pt x="2165" y="128"/>
                      <a:pt x="2120" y="299"/>
                    </a:cubicBezTo>
                    <a:lnTo>
                      <a:pt x="143" y="13360"/>
                    </a:lnTo>
                    <a:cubicBezTo>
                      <a:pt x="0" y="14289"/>
                      <a:pt x="857" y="15099"/>
                      <a:pt x="1965" y="15099"/>
                    </a:cubicBezTo>
                    <a:lnTo>
                      <a:pt x="14097" y="15099"/>
                    </a:lnTo>
                    <a:cubicBezTo>
                      <a:pt x="15204" y="15099"/>
                      <a:pt x="16062" y="14289"/>
                      <a:pt x="15919" y="13360"/>
                    </a:cubicBezTo>
                    <a:lnTo>
                      <a:pt x="13942" y="299"/>
                    </a:lnTo>
                    <a:cubicBezTo>
                      <a:pt x="13908" y="128"/>
                      <a:pt x="13743" y="1"/>
                      <a:pt x="13572" y="1"/>
                    </a:cubicBezTo>
                    <a:cubicBezTo>
                      <a:pt x="13565" y="1"/>
                      <a:pt x="13557" y="1"/>
                      <a:pt x="13550" y="2"/>
                    </a:cubicBezTo>
                    <a:lnTo>
                      <a:pt x="2524" y="2"/>
                    </a:lnTo>
                    <a:cubicBezTo>
                      <a:pt x="2516" y="1"/>
                      <a:pt x="2508" y="1"/>
                      <a:pt x="2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9"/>
              <p:cNvSpPr/>
              <p:nvPr/>
            </p:nvSpPr>
            <p:spPr>
              <a:xfrm>
                <a:off x="49647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01" y="0"/>
                      <a:pt x="5168" y="976"/>
                      <a:pt x="5168" y="2179"/>
                    </a:cubicBezTo>
                    <a:lnTo>
                      <a:pt x="5168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9"/>
              <p:cNvSpPr/>
              <p:nvPr/>
            </p:nvSpPr>
            <p:spPr>
              <a:xfrm>
                <a:off x="4851625" y="3366738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9" y="1"/>
                    </a:moveTo>
                    <a:cubicBezTo>
                      <a:pt x="2309" y="1"/>
                      <a:pt x="2154" y="128"/>
                      <a:pt x="2108" y="299"/>
                    </a:cubicBezTo>
                    <a:lnTo>
                      <a:pt x="132" y="13360"/>
                    </a:lnTo>
                    <a:cubicBezTo>
                      <a:pt x="1" y="14289"/>
                      <a:pt x="846" y="15099"/>
                      <a:pt x="1954" y="15099"/>
                    </a:cubicBezTo>
                    <a:lnTo>
                      <a:pt x="14098" y="15099"/>
                    </a:lnTo>
                    <a:cubicBezTo>
                      <a:pt x="15193" y="15099"/>
                      <a:pt x="16051" y="14289"/>
                      <a:pt x="15920" y="13360"/>
                    </a:cubicBezTo>
                    <a:lnTo>
                      <a:pt x="13931" y="299"/>
                    </a:lnTo>
                    <a:cubicBezTo>
                      <a:pt x="13897" y="128"/>
                      <a:pt x="13732" y="1"/>
                      <a:pt x="13561" y="1"/>
                    </a:cubicBezTo>
                    <a:cubicBezTo>
                      <a:pt x="13553" y="1"/>
                      <a:pt x="13546" y="1"/>
                      <a:pt x="13538" y="2"/>
                    </a:cubicBezTo>
                    <a:lnTo>
                      <a:pt x="2513" y="2"/>
                    </a:lnTo>
                    <a:cubicBezTo>
                      <a:pt x="2505" y="1"/>
                      <a:pt x="2497" y="1"/>
                      <a:pt x="24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9"/>
              <p:cNvSpPr/>
              <p:nvPr/>
            </p:nvSpPr>
            <p:spPr>
              <a:xfrm>
                <a:off x="4975150" y="3395638"/>
                <a:ext cx="310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9" extrusionOk="0">
                    <a:moveTo>
                      <a:pt x="620" y="1"/>
                    </a:moveTo>
                    <a:cubicBezTo>
                      <a:pt x="275" y="1"/>
                      <a:pt x="1" y="239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9"/>
              <p:cNvSpPr/>
              <p:nvPr/>
            </p:nvSpPr>
            <p:spPr>
              <a:xfrm>
                <a:off x="5104350" y="3395638"/>
                <a:ext cx="309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9" extrusionOk="0">
                    <a:moveTo>
                      <a:pt x="619" y="1"/>
                    </a:moveTo>
                    <a:cubicBezTo>
                      <a:pt x="274" y="1"/>
                      <a:pt x="0" y="239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9"/>
              <p:cNvSpPr/>
              <p:nvPr/>
            </p:nvSpPr>
            <p:spPr>
              <a:xfrm>
                <a:off x="4971600" y="3478388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2"/>
                      <a:pt x="3346" y="6966"/>
                    </a:cubicBezTo>
                    <a:cubicBezTo>
                      <a:pt x="6441" y="5442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4988850" y="3494163"/>
                <a:ext cx="13277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1" extrusionOk="0">
                    <a:moveTo>
                      <a:pt x="1" y="0"/>
                    </a:moveTo>
                    <a:cubicBezTo>
                      <a:pt x="167" y="1358"/>
                      <a:pt x="739" y="4430"/>
                      <a:pt x="2656" y="5620"/>
                    </a:cubicBezTo>
                    <a:cubicBezTo>
                      <a:pt x="4561" y="4430"/>
                      <a:pt x="5144" y="1358"/>
                      <a:pt x="53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5016525" y="3510838"/>
                <a:ext cx="7742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6" extrusionOk="0">
                    <a:moveTo>
                      <a:pt x="1549" y="0"/>
                    </a:moveTo>
                    <a:cubicBezTo>
                      <a:pt x="692" y="0"/>
                      <a:pt x="1" y="691"/>
                      <a:pt x="1" y="1548"/>
                    </a:cubicBezTo>
                    <a:cubicBezTo>
                      <a:pt x="1" y="2405"/>
                      <a:pt x="692" y="3096"/>
                      <a:pt x="1549" y="3096"/>
                    </a:cubicBezTo>
                    <a:cubicBezTo>
                      <a:pt x="2394" y="3096"/>
                      <a:pt x="3097" y="2405"/>
                      <a:pt x="3097" y="1548"/>
                    </a:cubicBezTo>
                    <a:cubicBezTo>
                      <a:pt x="3097" y="691"/>
                      <a:pt x="2394" y="0"/>
                      <a:pt x="15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5037675" y="3535238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7"/>
                    </a:moveTo>
                    <a:lnTo>
                      <a:pt x="596" y="1132"/>
                    </a:lnTo>
                    <a:lnTo>
                      <a:pt x="1584" y="1"/>
                    </a:lnTo>
                  </a:path>
                </a:pathLst>
              </a:custGeom>
              <a:noFill/>
              <a:ln w="595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9"/>
              <p:cNvSpPr/>
              <p:nvPr/>
            </p:nvSpPr>
            <p:spPr>
              <a:xfrm>
                <a:off x="49906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13" y="0"/>
                      <a:pt x="5167" y="976"/>
                      <a:pt x="5167" y="2179"/>
                    </a:cubicBezTo>
                    <a:lnTo>
                      <a:pt x="5167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9"/>
              <p:cNvSpPr/>
              <p:nvPr/>
            </p:nvSpPr>
            <p:spPr>
              <a:xfrm>
                <a:off x="4648050" y="3062263"/>
                <a:ext cx="1069200" cy="789400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2" y="1"/>
                    </a:moveTo>
                    <a:cubicBezTo>
                      <a:pt x="786" y="1"/>
                      <a:pt x="0" y="786"/>
                      <a:pt x="0" y="1763"/>
                    </a:cubicBezTo>
                    <a:lnTo>
                      <a:pt x="0" y="29814"/>
                    </a:lnTo>
                    <a:cubicBezTo>
                      <a:pt x="0" y="30790"/>
                      <a:pt x="786" y="31576"/>
                      <a:pt x="1762" y="31576"/>
                    </a:cubicBezTo>
                    <a:lnTo>
                      <a:pt x="40993" y="31576"/>
                    </a:lnTo>
                    <a:cubicBezTo>
                      <a:pt x="41981" y="31576"/>
                      <a:pt x="42767" y="30790"/>
                      <a:pt x="42767" y="29814"/>
                    </a:cubicBezTo>
                    <a:lnTo>
                      <a:pt x="42767" y="1763"/>
                    </a:lnTo>
                    <a:cubicBezTo>
                      <a:pt x="42767" y="786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9"/>
              <p:cNvSpPr/>
              <p:nvPr/>
            </p:nvSpPr>
            <p:spPr>
              <a:xfrm>
                <a:off x="5256750" y="3354263"/>
                <a:ext cx="348875" cy="2263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4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51"/>
                      <a:pt x="238" y="4787"/>
                      <a:pt x="727" y="4977"/>
                    </a:cubicBezTo>
                    <a:lnTo>
                      <a:pt x="11323" y="8990"/>
                    </a:lnTo>
                    <a:cubicBezTo>
                      <a:pt x="11435" y="9033"/>
                      <a:pt x="11549" y="9054"/>
                      <a:pt x="11661" y="9054"/>
                    </a:cubicBezTo>
                    <a:cubicBezTo>
                      <a:pt x="12039" y="9054"/>
                      <a:pt x="12391" y="8821"/>
                      <a:pt x="12538" y="8454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9"/>
              <p:cNvSpPr/>
              <p:nvPr/>
            </p:nvSpPr>
            <p:spPr>
              <a:xfrm>
                <a:off x="5308525" y="3300988"/>
                <a:ext cx="31615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73" extrusionOk="0">
                    <a:moveTo>
                      <a:pt x="979" y="1"/>
                    </a:moveTo>
                    <a:cubicBezTo>
                      <a:pt x="600" y="1"/>
                      <a:pt x="247" y="229"/>
                      <a:pt x="108" y="608"/>
                    </a:cubicBezTo>
                    <a:lnTo>
                      <a:pt x="1" y="881"/>
                    </a:lnTo>
                    <a:lnTo>
                      <a:pt x="12348" y="5572"/>
                    </a:lnTo>
                    <a:lnTo>
                      <a:pt x="12455" y="5299"/>
                    </a:lnTo>
                    <a:cubicBezTo>
                      <a:pt x="12645" y="4810"/>
                      <a:pt x="12395" y="4263"/>
                      <a:pt x="11907" y="4084"/>
                    </a:cubicBezTo>
                    <a:lnTo>
                      <a:pt x="1311" y="60"/>
                    </a:lnTo>
                    <a:cubicBezTo>
                      <a:pt x="1201" y="20"/>
                      <a:pt x="1089" y="1"/>
                      <a:pt x="9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9"/>
              <p:cNvSpPr/>
              <p:nvPr/>
            </p:nvSpPr>
            <p:spPr>
              <a:xfrm>
                <a:off x="5296925" y="3323313"/>
                <a:ext cx="32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8" extrusionOk="0">
                    <a:moveTo>
                      <a:pt x="465" y="0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79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9"/>
              <p:cNvSpPr/>
              <p:nvPr/>
            </p:nvSpPr>
            <p:spPr>
              <a:xfrm>
                <a:off x="5291875" y="3385563"/>
                <a:ext cx="1509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4" extrusionOk="0">
                    <a:moveTo>
                      <a:pt x="1251" y="1"/>
                    </a:moveTo>
                    <a:cubicBezTo>
                      <a:pt x="1070" y="1"/>
                      <a:pt x="897" y="105"/>
                      <a:pt x="822" y="284"/>
                    </a:cubicBezTo>
                    <a:lnTo>
                      <a:pt x="84" y="2249"/>
                    </a:lnTo>
                    <a:cubicBezTo>
                      <a:pt x="0" y="2475"/>
                      <a:pt x="107" y="2737"/>
                      <a:pt x="334" y="2820"/>
                    </a:cubicBezTo>
                    <a:lnTo>
                      <a:pt x="4632" y="4452"/>
                    </a:lnTo>
                    <a:cubicBezTo>
                      <a:pt x="4679" y="4466"/>
                      <a:pt x="4727" y="4474"/>
                      <a:pt x="4775" y="4474"/>
                    </a:cubicBezTo>
                    <a:cubicBezTo>
                      <a:pt x="4959" y="4474"/>
                      <a:pt x="5137" y="4369"/>
                      <a:pt x="5203" y="4190"/>
                    </a:cubicBezTo>
                    <a:lnTo>
                      <a:pt x="5953" y="2225"/>
                    </a:lnTo>
                    <a:cubicBezTo>
                      <a:pt x="6037" y="1999"/>
                      <a:pt x="5918" y="1749"/>
                      <a:pt x="5691" y="1654"/>
                    </a:cubicBezTo>
                    <a:lnTo>
                      <a:pt x="1393" y="23"/>
                    </a:lnTo>
                    <a:cubicBezTo>
                      <a:pt x="1346" y="8"/>
                      <a:pt x="1299" y="1"/>
                      <a:pt x="1251" y="1"/>
                    </a:cubicBezTo>
                    <a:close/>
                  </a:path>
                </a:pathLst>
              </a:custGeom>
              <a:solidFill>
                <a:srgbClr val="FA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9"/>
              <p:cNvSpPr/>
              <p:nvPr/>
            </p:nvSpPr>
            <p:spPr>
              <a:xfrm>
                <a:off x="5445125" y="3455313"/>
                <a:ext cx="777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2" extrusionOk="0">
                    <a:moveTo>
                      <a:pt x="1606" y="1"/>
                    </a:moveTo>
                    <a:cubicBezTo>
                      <a:pt x="704" y="1"/>
                      <a:pt x="0" y="950"/>
                      <a:pt x="407" y="1864"/>
                    </a:cubicBezTo>
                    <a:cubicBezTo>
                      <a:pt x="644" y="2385"/>
                      <a:pt x="1129" y="2642"/>
                      <a:pt x="1613" y="2642"/>
                    </a:cubicBezTo>
                    <a:cubicBezTo>
                      <a:pt x="2124" y="2642"/>
                      <a:pt x="2633" y="2355"/>
                      <a:pt x="2848" y="1793"/>
                    </a:cubicBezTo>
                    <a:cubicBezTo>
                      <a:pt x="3109" y="1114"/>
                      <a:pt x="2764" y="340"/>
                      <a:pt x="2086" y="90"/>
                    </a:cubicBezTo>
                    <a:cubicBezTo>
                      <a:pt x="1923" y="29"/>
                      <a:pt x="1762" y="1"/>
                      <a:pt x="1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9"/>
              <p:cNvSpPr/>
              <p:nvPr/>
            </p:nvSpPr>
            <p:spPr>
              <a:xfrm>
                <a:off x="5499350" y="3475863"/>
                <a:ext cx="777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2" extrusionOk="0">
                    <a:moveTo>
                      <a:pt x="1608" y="0"/>
                    </a:moveTo>
                    <a:cubicBezTo>
                      <a:pt x="710" y="0"/>
                      <a:pt x="0" y="949"/>
                      <a:pt x="417" y="1864"/>
                    </a:cubicBezTo>
                    <a:cubicBezTo>
                      <a:pt x="648" y="2385"/>
                      <a:pt x="1130" y="2641"/>
                      <a:pt x="1614" y="2641"/>
                    </a:cubicBezTo>
                    <a:cubicBezTo>
                      <a:pt x="2125" y="2641"/>
                      <a:pt x="2637" y="2355"/>
                      <a:pt x="2857" y="1792"/>
                    </a:cubicBezTo>
                    <a:cubicBezTo>
                      <a:pt x="3107" y="1113"/>
                      <a:pt x="2774" y="340"/>
                      <a:pt x="2083" y="90"/>
                    </a:cubicBezTo>
                    <a:cubicBezTo>
                      <a:pt x="1923" y="28"/>
                      <a:pt x="1763" y="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4828425" y="3352163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486" y="0"/>
                    </a:moveTo>
                    <a:cubicBezTo>
                      <a:pt x="2307" y="0"/>
                      <a:pt x="2154" y="117"/>
                      <a:pt x="2120" y="299"/>
                    </a:cubicBezTo>
                    <a:lnTo>
                      <a:pt x="143" y="13360"/>
                    </a:lnTo>
                    <a:cubicBezTo>
                      <a:pt x="0" y="14277"/>
                      <a:pt x="857" y="15098"/>
                      <a:pt x="1965" y="15098"/>
                    </a:cubicBezTo>
                    <a:lnTo>
                      <a:pt x="14097" y="15098"/>
                    </a:lnTo>
                    <a:cubicBezTo>
                      <a:pt x="15204" y="15098"/>
                      <a:pt x="16062" y="14277"/>
                      <a:pt x="15907" y="13360"/>
                    </a:cubicBezTo>
                    <a:lnTo>
                      <a:pt x="13942" y="299"/>
                    </a:lnTo>
                    <a:cubicBezTo>
                      <a:pt x="13897" y="117"/>
                      <a:pt x="13743" y="0"/>
                      <a:pt x="13564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2" y="1"/>
                    </a:lnTo>
                    <a:cubicBezTo>
                      <a:pt x="2504" y="1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>
                <a:off x="49647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01" y="1"/>
                      <a:pt x="5168" y="977"/>
                      <a:pt x="5168" y="2180"/>
                    </a:cubicBezTo>
                    <a:lnTo>
                      <a:pt x="5168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4851625" y="3352163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7" y="0"/>
                    </a:moveTo>
                    <a:cubicBezTo>
                      <a:pt x="2308" y="0"/>
                      <a:pt x="2154" y="117"/>
                      <a:pt x="2108" y="299"/>
                    </a:cubicBezTo>
                    <a:lnTo>
                      <a:pt x="132" y="13360"/>
                    </a:lnTo>
                    <a:cubicBezTo>
                      <a:pt x="1" y="14277"/>
                      <a:pt x="846" y="15098"/>
                      <a:pt x="1954" y="15098"/>
                    </a:cubicBezTo>
                    <a:lnTo>
                      <a:pt x="14098" y="15098"/>
                    </a:lnTo>
                    <a:cubicBezTo>
                      <a:pt x="15193" y="15098"/>
                      <a:pt x="16051" y="14277"/>
                      <a:pt x="15920" y="13360"/>
                    </a:cubicBezTo>
                    <a:lnTo>
                      <a:pt x="13931" y="299"/>
                    </a:lnTo>
                    <a:cubicBezTo>
                      <a:pt x="13897" y="117"/>
                      <a:pt x="13733" y="0"/>
                      <a:pt x="13563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3" y="1"/>
                    </a:lnTo>
                    <a:cubicBezTo>
                      <a:pt x="2504" y="1"/>
                      <a:pt x="2496" y="0"/>
                      <a:pt x="24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9"/>
              <p:cNvSpPr/>
              <p:nvPr/>
            </p:nvSpPr>
            <p:spPr>
              <a:xfrm>
                <a:off x="4975150" y="3381063"/>
                <a:ext cx="310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8" extrusionOk="0">
                    <a:moveTo>
                      <a:pt x="620" y="0"/>
                    </a:moveTo>
                    <a:cubicBezTo>
                      <a:pt x="275" y="0"/>
                      <a:pt x="1" y="226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9"/>
              <p:cNvSpPr/>
              <p:nvPr/>
            </p:nvSpPr>
            <p:spPr>
              <a:xfrm>
                <a:off x="5104350" y="3381063"/>
                <a:ext cx="309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8" extrusionOk="0">
                    <a:moveTo>
                      <a:pt x="619" y="0"/>
                    </a:moveTo>
                    <a:cubicBezTo>
                      <a:pt x="274" y="0"/>
                      <a:pt x="0" y="226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9"/>
              <p:cNvSpPr/>
              <p:nvPr/>
            </p:nvSpPr>
            <p:spPr>
              <a:xfrm>
                <a:off x="4971600" y="3463513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1"/>
                      <a:pt x="3346" y="6965"/>
                    </a:cubicBezTo>
                    <a:cubicBezTo>
                      <a:pt x="6441" y="5441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9"/>
              <p:cNvSpPr/>
              <p:nvPr/>
            </p:nvSpPr>
            <p:spPr>
              <a:xfrm>
                <a:off x="4988850" y="3479288"/>
                <a:ext cx="132775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0" extrusionOk="0">
                    <a:moveTo>
                      <a:pt x="1" y="0"/>
                    </a:moveTo>
                    <a:cubicBezTo>
                      <a:pt x="167" y="1357"/>
                      <a:pt x="739" y="4429"/>
                      <a:pt x="2656" y="5620"/>
                    </a:cubicBezTo>
                    <a:cubicBezTo>
                      <a:pt x="4561" y="4429"/>
                      <a:pt x="5144" y="1357"/>
                      <a:pt x="5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9"/>
              <p:cNvSpPr/>
              <p:nvPr/>
            </p:nvSpPr>
            <p:spPr>
              <a:xfrm>
                <a:off x="5016525" y="3495938"/>
                <a:ext cx="7742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7" extrusionOk="0">
                    <a:moveTo>
                      <a:pt x="1549" y="1"/>
                    </a:moveTo>
                    <a:cubicBezTo>
                      <a:pt x="692" y="1"/>
                      <a:pt x="1" y="691"/>
                      <a:pt x="1" y="1549"/>
                    </a:cubicBezTo>
                    <a:cubicBezTo>
                      <a:pt x="1" y="2406"/>
                      <a:pt x="692" y="3097"/>
                      <a:pt x="1549" y="3097"/>
                    </a:cubicBezTo>
                    <a:cubicBezTo>
                      <a:pt x="2394" y="3097"/>
                      <a:pt x="3097" y="2406"/>
                      <a:pt x="3097" y="1549"/>
                    </a:cubicBezTo>
                    <a:cubicBezTo>
                      <a:pt x="3097" y="691"/>
                      <a:pt x="2394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9"/>
              <p:cNvSpPr/>
              <p:nvPr/>
            </p:nvSpPr>
            <p:spPr>
              <a:xfrm>
                <a:off x="5037675" y="3520663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6"/>
                    </a:moveTo>
                    <a:lnTo>
                      <a:pt x="596" y="1131"/>
                    </a:lnTo>
                    <a:lnTo>
                      <a:pt x="1584" y="0"/>
                    </a:lnTo>
                  </a:path>
                </a:pathLst>
              </a:custGeom>
              <a:noFill/>
              <a:ln w="190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49906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13" y="1"/>
                      <a:pt x="5167" y="977"/>
                      <a:pt x="5167" y="2180"/>
                    </a:cubicBezTo>
                    <a:lnTo>
                      <a:pt x="5167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0" name="Google Shape;1950;p29"/>
            <p:cNvGrpSpPr/>
            <p:nvPr/>
          </p:nvGrpSpPr>
          <p:grpSpPr>
            <a:xfrm>
              <a:off x="7200081" y="2534200"/>
              <a:ext cx="1442100" cy="1765379"/>
              <a:chOff x="7200081" y="2534200"/>
              <a:chExt cx="1442100" cy="1765379"/>
            </a:xfrm>
          </p:grpSpPr>
          <p:grpSp>
            <p:nvGrpSpPr>
              <p:cNvPr id="1951" name="Google Shape;1951;p29"/>
              <p:cNvGrpSpPr/>
              <p:nvPr/>
            </p:nvGrpSpPr>
            <p:grpSpPr>
              <a:xfrm>
                <a:off x="7200081" y="2917708"/>
                <a:ext cx="1442100" cy="1381871"/>
                <a:chOff x="7200081" y="2917708"/>
                <a:chExt cx="1442100" cy="1381871"/>
              </a:xfrm>
            </p:grpSpPr>
            <p:sp>
              <p:nvSpPr>
                <p:cNvPr id="1952" name="Google Shape;1952;p29"/>
                <p:cNvSpPr txBox="1"/>
                <p:nvPr/>
              </p:nvSpPr>
              <p:spPr>
                <a:xfrm>
                  <a:off x="7200081" y="2917708"/>
                  <a:ext cx="14421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ENUS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53" name="Google Shape;1953;p29"/>
                <p:cNvSpPr txBox="1"/>
                <p:nvPr/>
              </p:nvSpPr>
              <p:spPr>
                <a:xfrm flipH="1">
                  <a:off x="7200339" y="3755979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Venus is the second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54" name="Google Shape;1954;p29"/>
              <p:cNvCxnSpPr/>
              <p:nvPr/>
            </p:nvCxnSpPr>
            <p:spPr>
              <a:xfrm>
                <a:off x="7921150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960" name="Google Shape;1960;p30"/>
          <p:cNvGrpSpPr/>
          <p:nvPr/>
        </p:nvGrpSpPr>
        <p:grpSpPr>
          <a:xfrm>
            <a:off x="4103636" y="1118224"/>
            <a:ext cx="2120311" cy="2125153"/>
            <a:chOff x="4103636" y="1310849"/>
            <a:chExt cx="2120311" cy="2125153"/>
          </a:xfrm>
        </p:grpSpPr>
        <p:sp>
          <p:nvSpPr>
            <p:cNvPr id="1961" name="Google Shape;1961;p30"/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30"/>
          <p:cNvGrpSpPr/>
          <p:nvPr/>
        </p:nvGrpSpPr>
        <p:grpSpPr>
          <a:xfrm>
            <a:off x="1840636" y="2354942"/>
            <a:ext cx="964014" cy="497479"/>
            <a:chOff x="1840636" y="2547567"/>
            <a:chExt cx="964014" cy="497479"/>
          </a:xfrm>
        </p:grpSpPr>
        <p:sp>
          <p:nvSpPr>
            <p:cNvPr id="2068" name="Google Shape;2068;p30"/>
            <p:cNvSpPr/>
            <p:nvPr/>
          </p:nvSpPr>
          <p:spPr>
            <a:xfrm>
              <a:off x="1870517" y="2695204"/>
              <a:ext cx="508021" cy="340363"/>
            </a:xfrm>
            <a:custGeom>
              <a:avLst/>
              <a:gdLst/>
              <a:ahLst/>
              <a:cxnLst/>
              <a:rect l="l" t="t" r="r" b="b"/>
              <a:pathLst>
                <a:path w="17205" h="11527" extrusionOk="0">
                  <a:moveTo>
                    <a:pt x="822" y="1"/>
                  </a:moveTo>
                  <a:cubicBezTo>
                    <a:pt x="358" y="1"/>
                    <a:pt x="0" y="370"/>
                    <a:pt x="0" y="811"/>
                  </a:cubicBezTo>
                  <a:lnTo>
                    <a:pt x="0" y="10717"/>
                  </a:lnTo>
                  <a:cubicBezTo>
                    <a:pt x="0" y="11181"/>
                    <a:pt x="381" y="11526"/>
                    <a:pt x="822" y="11526"/>
                  </a:cubicBezTo>
                  <a:lnTo>
                    <a:pt x="16395" y="11526"/>
                  </a:lnTo>
                  <a:cubicBezTo>
                    <a:pt x="16848" y="11526"/>
                    <a:pt x="17205" y="11157"/>
                    <a:pt x="17205" y="10717"/>
                  </a:cubicBezTo>
                  <a:lnTo>
                    <a:pt x="17205" y="811"/>
                  </a:lnTo>
                  <a:cubicBezTo>
                    <a:pt x="17205" y="370"/>
                    <a:pt x="16836" y="13"/>
                    <a:pt x="16383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1895114" y="2719830"/>
              <a:ext cx="458828" cy="254911"/>
            </a:xfrm>
            <a:custGeom>
              <a:avLst/>
              <a:gdLst/>
              <a:ahLst/>
              <a:cxnLst/>
              <a:rect l="l" t="t" r="r" b="b"/>
              <a:pathLst>
                <a:path w="15539" h="8633" extrusionOk="0">
                  <a:moveTo>
                    <a:pt x="1" y="0"/>
                  </a:moveTo>
                  <a:lnTo>
                    <a:pt x="1" y="8632"/>
                  </a:lnTo>
                  <a:lnTo>
                    <a:pt x="15539" y="8632"/>
                  </a:lnTo>
                  <a:lnTo>
                    <a:pt x="15539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2083558" y="2740204"/>
              <a:ext cx="92480" cy="92510"/>
            </a:xfrm>
            <a:custGeom>
              <a:avLst/>
              <a:gdLst/>
              <a:ahLst/>
              <a:cxnLst/>
              <a:rect l="l" t="t" r="r" b="b"/>
              <a:pathLst>
                <a:path w="3132" h="3133" extrusionOk="0">
                  <a:moveTo>
                    <a:pt x="1572" y="1"/>
                  </a:moveTo>
                  <a:cubicBezTo>
                    <a:pt x="703" y="1"/>
                    <a:pt x="1" y="703"/>
                    <a:pt x="1" y="1573"/>
                  </a:cubicBezTo>
                  <a:cubicBezTo>
                    <a:pt x="1" y="2430"/>
                    <a:pt x="703" y="3132"/>
                    <a:pt x="1572" y="3132"/>
                  </a:cubicBezTo>
                  <a:cubicBezTo>
                    <a:pt x="2430" y="3132"/>
                    <a:pt x="3132" y="2430"/>
                    <a:pt x="3132" y="1573"/>
                  </a:cubicBezTo>
                  <a:cubicBezTo>
                    <a:pt x="3132" y="703"/>
                    <a:pt x="2430" y="1"/>
                    <a:pt x="1572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2118017" y="2753226"/>
              <a:ext cx="23592" cy="23592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cubicBezTo>
                    <a:pt x="0" y="620"/>
                    <a:pt x="179" y="798"/>
                    <a:pt x="405" y="798"/>
                  </a:cubicBezTo>
                  <a:cubicBezTo>
                    <a:pt x="620" y="798"/>
                    <a:pt x="798" y="620"/>
                    <a:pt x="798" y="405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2110635" y="2782044"/>
              <a:ext cx="39065" cy="32746"/>
            </a:xfrm>
            <a:custGeom>
              <a:avLst/>
              <a:gdLst/>
              <a:ahLst/>
              <a:cxnLst/>
              <a:rect l="l" t="t" r="r" b="b"/>
              <a:pathLst>
                <a:path w="1323" h="1109" extrusionOk="0">
                  <a:moveTo>
                    <a:pt x="286" y="1"/>
                  </a:moveTo>
                  <a:cubicBezTo>
                    <a:pt x="131" y="1"/>
                    <a:pt x="0" y="120"/>
                    <a:pt x="0" y="287"/>
                  </a:cubicBezTo>
                  <a:lnTo>
                    <a:pt x="0" y="977"/>
                  </a:lnTo>
                  <a:cubicBezTo>
                    <a:pt x="0" y="1049"/>
                    <a:pt x="60" y="1108"/>
                    <a:pt x="131" y="1108"/>
                  </a:cubicBezTo>
                  <a:lnTo>
                    <a:pt x="1191" y="1108"/>
                  </a:lnTo>
                  <a:cubicBezTo>
                    <a:pt x="1251" y="1108"/>
                    <a:pt x="1310" y="1049"/>
                    <a:pt x="1322" y="977"/>
                  </a:cubicBezTo>
                  <a:lnTo>
                    <a:pt x="1322" y="287"/>
                  </a:lnTo>
                  <a:cubicBezTo>
                    <a:pt x="1322" y="144"/>
                    <a:pt x="1203" y="1"/>
                    <a:pt x="103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1991816" y="2860440"/>
              <a:ext cx="275994" cy="35197"/>
            </a:xfrm>
            <a:custGeom>
              <a:avLst/>
              <a:gdLst/>
              <a:ahLst/>
              <a:cxnLst/>
              <a:rect l="l" t="t" r="r" b="b"/>
              <a:pathLst>
                <a:path w="9347" h="1192" extrusionOk="0">
                  <a:moveTo>
                    <a:pt x="595" y="1"/>
                  </a:moveTo>
                  <a:cubicBezTo>
                    <a:pt x="274" y="1"/>
                    <a:pt x="0" y="263"/>
                    <a:pt x="0" y="596"/>
                  </a:cubicBezTo>
                  <a:cubicBezTo>
                    <a:pt x="0" y="918"/>
                    <a:pt x="274" y="1192"/>
                    <a:pt x="595" y="1192"/>
                  </a:cubicBezTo>
                  <a:lnTo>
                    <a:pt x="8739" y="1192"/>
                  </a:lnTo>
                  <a:cubicBezTo>
                    <a:pt x="9085" y="1192"/>
                    <a:pt x="9347" y="918"/>
                    <a:pt x="9335" y="596"/>
                  </a:cubicBezTo>
                  <a:cubicBezTo>
                    <a:pt x="9335" y="263"/>
                    <a:pt x="9073" y="1"/>
                    <a:pt x="8739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2018864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2041718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2064572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2087426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2110281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2133489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2156344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2179198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2202052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2224877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1" y="84"/>
                  </a:lnTo>
                  <a:lnTo>
                    <a:pt x="1" y="179"/>
                  </a:lnTo>
                  <a:lnTo>
                    <a:pt x="168" y="274"/>
                  </a:lnTo>
                  <a:lnTo>
                    <a:pt x="1" y="357"/>
                  </a:lnTo>
                  <a:lnTo>
                    <a:pt x="61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1992171" y="2913885"/>
              <a:ext cx="275639" cy="35197"/>
            </a:xfrm>
            <a:custGeom>
              <a:avLst/>
              <a:gdLst/>
              <a:ahLst/>
              <a:cxnLst/>
              <a:rect l="l" t="t" r="r" b="b"/>
              <a:pathLst>
                <a:path w="9335" h="1192" extrusionOk="0">
                  <a:moveTo>
                    <a:pt x="369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36"/>
                    <a:pt x="167" y="1191"/>
                    <a:pt x="369" y="1191"/>
                  </a:cubicBezTo>
                  <a:lnTo>
                    <a:pt x="8977" y="1191"/>
                  </a:lnTo>
                  <a:cubicBezTo>
                    <a:pt x="9180" y="1191"/>
                    <a:pt x="9335" y="1036"/>
                    <a:pt x="9335" y="834"/>
                  </a:cubicBezTo>
                  <a:lnTo>
                    <a:pt x="9335" y="358"/>
                  </a:lnTo>
                  <a:cubicBezTo>
                    <a:pt x="9335" y="167"/>
                    <a:pt x="9180" y="1"/>
                    <a:pt x="8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2018864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2041718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2064572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2087426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2110281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2133489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2156344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2179198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2202052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2224877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1" y="72"/>
                  </a:lnTo>
                  <a:lnTo>
                    <a:pt x="1" y="180"/>
                  </a:lnTo>
                  <a:lnTo>
                    <a:pt x="168" y="263"/>
                  </a:lnTo>
                  <a:lnTo>
                    <a:pt x="1" y="358"/>
                  </a:lnTo>
                  <a:lnTo>
                    <a:pt x="61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1840636" y="2995410"/>
              <a:ext cx="567814" cy="47539"/>
            </a:xfrm>
            <a:custGeom>
              <a:avLst/>
              <a:gdLst/>
              <a:ahLst/>
              <a:cxnLst/>
              <a:rect l="l" t="t" r="r" b="b"/>
              <a:pathLst>
                <a:path w="19230" h="1610" extrusionOk="0">
                  <a:moveTo>
                    <a:pt x="18460" y="1"/>
                  </a:moveTo>
                  <a:cubicBezTo>
                    <a:pt x="18446" y="1"/>
                    <a:pt x="18433" y="1"/>
                    <a:pt x="18419" y="2"/>
                  </a:cubicBezTo>
                  <a:lnTo>
                    <a:pt x="810" y="2"/>
                  </a:lnTo>
                  <a:cubicBezTo>
                    <a:pt x="584" y="2"/>
                    <a:pt x="393" y="85"/>
                    <a:pt x="239" y="240"/>
                  </a:cubicBezTo>
                  <a:cubicBezTo>
                    <a:pt x="96" y="371"/>
                    <a:pt x="0" y="573"/>
                    <a:pt x="0" y="800"/>
                  </a:cubicBezTo>
                  <a:cubicBezTo>
                    <a:pt x="0" y="1252"/>
                    <a:pt x="358" y="1609"/>
                    <a:pt x="810" y="1609"/>
                  </a:cubicBezTo>
                  <a:lnTo>
                    <a:pt x="18431" y="1609"/>
                  </a:lnTo>
                  <a:cubicBezTo>
                    <a:pt x="18658" y="1609"/>
                    <a:pt x="18848" y="1514"/>
                    <a:pt x="18991" y="1359"/>
                  </a:cubicBezTo>
                  <a:cubicBezTo>
                    <a:pt x="19146" y="1216"/>
                    <a:pt x="19229" y="1026"/>
                    <a:pt x="19229" y="800"/>
                  </a:cubicBezTo>
                  <a:cubicBezTo>
                    <a:pt x="19229" y="372"/>
                    <a:pt x="18893" y="1"/>
                    <a:pt x="18460" y="1"/>
                  </a:cubicBezTo>
                  <a:close/>
                </a:path>
              </a:pathLst>
            </a:custGeom>
            <a:solidFill>
              <a:srgbClr val="2B2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2302239" y="2547567"/>
              <a:ext cx="225383" cy="385688"/>
            </a:xfrm>
            <a:custGeom>
              <a:avLst/>
              <a:gdLst/>
              <a:ahLst/>
              <a:cxnLst/>
              <a:rect l="l" t="t" r="r" b="b"/>
              <a:pathLst>
                <a:path w="7633" h="13062" extrusionOk="0"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12550"/>
                  </a:lnTo>
                  <a:cubicBezTo>
                    <a:pt x="0" y="12823"/>
                    <a:pt x="238" y="13061"/>
                    <a:pt x="512" y="13061"/>
                  </a:cubicBezTo>
                  <a:lnTo>
                    <a:pt x="7108" y="13061"/>
                  </a:lnTo>
                  <a:cubicBezTo>
                    <a:pt x="7394" y="13061"/>
                    <a:pt x="7632" y="12823"/>
                    <a:pt x="7632" y="12550"/>
                  </a:cubicBezTo>
                  <a:lnTo>
                    <a:pt x="7632" y="524"/>
                  </a:lnTo>
                  <a:cubicBezTo>
                    <a:pt x="7632" y="238"/>
                    <a:pt x="7394" y="0"/>
                    <a:pt x="7108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2321225" y="2577448"/>
              <a:ext cx="187411" cy="312903"/>
            </a:xfrm>
            <a:custGeom>
              <a:avLst/>
              <a:gdLst/>
              <a:ahLst/>
              <a:cxnLst/>
              <a:rect l="l" t="t" r="r" b="b"/>
              <a:pathLst>
                <a:path w="6347" h="10597" extrusionOk="0">
                  <a:moveTo>
                    <a:pt x="0" y="0"/>
                  </a:moveTo>
                  <a:lnTo>
                    <a:pt x="0" y="10597"/>
                  </a:lnTo>
                  <a:lnTo>
                    <a:pt x="6346" y="10597"/>
                  </a:lnTo>
                  <a:lnTo>
                    <a:pt x="6346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2372544" y="2560204"/>
              <a:ext cx="85098" cy="8120"/>
            </a:xfrm>
            <a:custGeom>
              <a:avLst/>
              <a:gdLst/>
              <a:ahLst/>
              <a:cxnLst/>
              <a:rect l="l" t="t" r="r" b="b"/>
              <a:pathLst>
                <a:path w="2882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5"/>
                    <a:pt x="132" y="275"/>
                  </a:cubicBezTo>
                  <a:lnTo>
                    <a:pt x="2751" y="275"/>
                  </a:lnTo>
                  <a:cubicBezTo>
                    <a:pt x="2822" y="275"/>
                    <a:pt x="2870" y="215"/>
                    <a:pt x="2882" y="132"/>
                  </a:cubicBezTo>
                  <a:cubicBezTo>
                    <a:pt x="2882" y="60"/>
                    <a:pt x="2822" y="1"/>
                    <a:pt x="2751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2378184" y="2648108"/>
              <a:ext cx="73140" cy="73169"/>
            </a:xfrm>
            <a:custGeom>
              <a:avLst/>
              <a:gdLst/>
              <a:ahLst/>
              <a:cxnLst/>
              <a:rect l="l" t="t" r="r" b="b"/>
              <a:pathLst>
                <a:path w="2477" h="2478" extrusionOk="0">
                  <a:moveTo>
                    <a:pt x="1238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77"/>
                    <a:pt x="1238" y="2477"/>
                  </a:cubicBezTo>
                  <a:cubicBezTo>
                    <a:pt x="1917" y="2477"/>
                    <a:pt x="2477" y="1917"/>
                    <a:pt x="2477" y="1239"/>
                  </a:cubicBezTo>
                  <a:cubicBezTo>
                    <a:pt x="2477" y="548"/>
                    <a:pt x="1917" y="1"/>
                    <a:pt x="1238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2405585" y="2658295"/>
              <a:ext cx="18307" cy="1830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32" y="1"/>
                    <a:pt x="1" y="144"/>
                    <a:pt x="1" y="310"/>
                  </a:cubicBezTo>
                  <a:cubicBezTo>
                    <a:pt x="1" y="477"/>
                    <a:pt x="132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2399266" y="2681149"/>
              <a:ext cx="31329" cy="26043"/>
            </a:xfrm>
            <a:custGeom>
              <a:avLst/>
              <a:gdLst/>
              <a:ahLst/>
              <a:cxnLst/>
              <a:rect l="l" t="t" r="r" b="b"/>
              <a:pathLst>
                <a:path w="1061" h="882" extrusionOk="0">
                  <a:moveTo>
                    <a:pt x="227" y="1"/>
                  </a:moveTo>
                  <a:cubicBezTo>
                    <a:pt x="108" y="1"/>
                    <a:pt x="0" y="96"/>
                    <a:pt x="0" y="215"/>
                  </a:cubicBezTo>
                  <a:lnTo>
                    <a:pt x="0" y="775"/>
                  </a:lnTo>
                  <a:cubicBezTo>
                    <a:pt x="0" y="834"/>
                    <a:pt x="48" y="882"/>
                    <a:pt x="108" y="882"/>
                  </a:cubicBezTo>
                  <a:lnTo>
                    <a:pt x="953" y="882"/>
                  </a:lnTo>
                  <a:cubicBezTo>
                    <a:pt x="1013" y="882"/>
                    <a:pt x="1060" y="834"/>
                    <a:pt x="1060" y="775"/>
                  </a:cubicBezTo>
                  <a:lnTo>
                    <a:pt x="1060" y="215"/>
                  </a:lnTo>
                  <a:cubicBezTo>
                    <a:pt x="1060" y="96"/>
                    <a:pt x="953" y="1"/>
                    <a:pt x="83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2346530" y="2748295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23591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237044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0"/>
            <p:cNvSpPr/>
            <p:nvPr/>
          </p:nvSpPr>
          <p:spPr>
            <a:xfrm>
              <a:off x="23816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0"/>
            <p:cNvSpPr/>
            <p:nvPr/>
          </p:nvSpPr>
          <p:spPr>
            <a:xfrm>
              <a:off x="239330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0"/>
            <p:cNvSpPr/>
            <p:nvPr/>
          </p:nvSpPr>
          <p:spPr>
            <a:xfrm>
              <a:off x="240455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24" y="227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27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241612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242737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243898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245023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2461835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2346530" y="2774663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23591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237044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23816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0"/>
            <p:cNvSpPr/>
            <p:nvPr/>
          </p:nvSpPr>
          <p:spPr>
            <a:xfrm>
              <a:off x="239330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0"/>
            <p:cNvSpPr/>
            <p:nvPr/>
          </p:nvSpPr>
          <p:spPr>
            <a:xfrm>
              <a:off x="240455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0"/>
            <p:cNvSpPr/>
            <p:nvPr/>
          </p:nvSpPr>
          <p:spPr>
            <a:xfrm>
              <a:off x="241612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0"/>
            <p:cNvSpPr/>
            <p:nvPr/>
          </p:nvSpPr>
          <p:spPr>
            <a:xfrm>
              <a:off x="242737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0"/>
            <p:cNvSpPr/>
            <p:nvPr/>
          </p:nvSpPr>
          <p:spPr>
            <a:xfrm>
              <a:off x="243898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0"/>
            <p:cNvSpPr/>
            <p:nvPr/>
          </p:nvSpPr>
          <p:spPr>
            <a:xfrm>
              <a:off x="245023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0"/>
            <p:cNvSpPr/>
            <p:nvPr/>
          </p:nvSpPr>
          <p:spPr>
            <a:xfrm>
              <a:off x="2461835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0"/>
            <p:cNvSpPr/>
            <p:nvPr/>
          </p:nvSpPr>
          <p:spPr>
            <a:xfrm>
              <a:off x="2580329" y="2821434"/>
              <a:ext cx="224320" cy="223612"/>
            </a:xfrm>
            <a:custGeom>
              <a:avLst/>
              <a:gdLst/>
              <a:ahLst/>
              <a:cxnLst/>
              <a:rect l="l" t="t" r="r" b="b"/>
              <a:pathLst>
                <a:path w="7597" h="7573" extrusionOk="0">
                  <a:moveTo>
                    <a:pt x="3798" y="0"/>
                  </a:moveTo>
                  <a:cubicBezTo>
                    <a:pt x="1703" y="0"/>
                    <a:pt x="0" y="1691"/>
                    <a:pt x="0" y="3786"/>
                  </a:cubicBezTo>
                  <a:cubicBezTo>
                    <a:pt x="0" y="4358"/>
                    <a:pt x="119" y="4894"/>
                    <a:pt x="345" y="5370"/>
                  </a:cubicBezTo>
                  <a:cubicBezTo>
                    <a:pt x="953" y="6656"/>
                    <a:pt x="2262" y="7573"/>
                    <a:pt x="3798" y="7573"/>
                  </a:cubicBezTo>
                  <a:cubicBezTo>
                    <a:pt x="5894" y="7573"/>
                    <a:pt x="7596" y="5870"/>
                    <a:pt x="7596" y="3775"/>
                  </a:cubicBezTo>
                  <a:cubicBezTo>
                    <a:pt x="7596" y="2143"/>
                    <a:pt x="6549" y="738"/>
                    <a:pt x="5072" y="215"/>
                  </a:cubicBezTo>
                  <a:cubicBezTo>
                    <a:pt x="4679" y="72"/>
                    <a:pt x="4239" y="0"/>
                    <a:pt x="3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0"/>
            <p:cNvSpPr/>
            <p:nvPr/>
          </p:nvSpPr>
          <p:spPr>
            <a:xfrm>
              <a:off x="2625683" y="2887369"/>
              <a:ext cx="132549" cy="122008"/>
            </a:xfrm>
            <a:custGeom>
              <a:avLst/>
              <a:gdLst/>
              <a:ahLst/>
              <a:cxnLst/>
              <a:rect l="l" t="t" r="r" b="b"/>
              <a:pathLst>
                <a:path w="4489" h="4132" extrusionOk="0">
                  <a:moveTo>
                    <a:pt x="1228" y="1"/>
                  </a:moveTo>
                  <a:cubicBezTo>
                    <a:pt x="1163" y="1"/>
                    <a:pt x="1096" y="21"/>
                    <a:pt x="1036" y="65"/>
                  </a:cubicBezTo>
                  <a:cubicBezTo>
                    <a:pt x="405" y="482"/>
                    <a:pt x="0" y="1232"/>
                    <a:pt x="60" y="2065"/>
                  </a:cubicBezTo>
                  <a:cubicBezTo>
                    <a:pt x="131" y="3161"/>
                    <a:pt x="1012" y="4042"/>
                    <a:pt x="2108" y="4125"/>
                  </a:cubicBezTo>
                  <a:cubicBezTo>
                    <a:pt x="2164" y="4129"/>
                    <a:pt x="2219" y="4131"/>
                    <a:pt x="2275" y="4131"/>
                  </a:cubicBezTo>
                  <a:cubicBezTo>
                    <a:pt x="3497" y="4131"/>
                    <a:pt x="4489" y="3141"/>
                    <a:pt x="4489" y="1911"/>
                  </a:cubicBezTo>
                  <a:cubicBezTo>
                    <a:pt x="4489" y="1137"/>
                    <a:pt x="4096" y="458"/>
                    <a:pt x="3501" y="65"/>
                  </a:cubicBezTo>
                  <a:cubicBezTo>
                    <a:pt x="3436" y="23"/>
                    <a:pt x="3367" y="4"/>
                    <a:pt x="3301" y="4"/>
                  </a:cubicBezTo>
                  <a:cubicBezTo>
                    <a:pt x="3123" y="4"/>
                    <a:pt x="2965" y="143"/>
                    <a:pt x="2965" y="351"/>
                  </a:cubicBezTo>
                  <a:cubicBezTo>
                    <a:pt x="2965" y="470"/>
                    <a:pt x="3012" y="577"/>
                    <a:pt x="3108" y="637"/>
                  </a:cubicBezTo>
                  <a:cubicBezTo>
                    <a:pt x="3536" y="911"/>
                    <a:pt x="3810" y="1411"/>
                    <a:pt x="3798" y="1958"/>
                  </a:cubicBezTo>
                  <a:cubicBezTo>
                    <a:pt x="3762" y="2732"/>
                    <a:pt x="3143" y="3387"/>
                    <a:pt x="2369" y="3435"/>
                  </a:cubicBezTo>
                  <a:cubicBezTo>
                    <a:pt x="2335" y="3437"/>
                    <a:pt x="2300" y="3438"/>
                    <a:pt x="2266" y="3438"/>
                  </a:cubicBezTo>
                  <a:cubicBezTo>
                    <a:pt x="1420" y="3438"/>
                    <a:pt x="738" y="2746"/>
                    <a:pt x="738" y="1911"/>
                  </a:cubicBezTo>
                  <a:cubicBezTo>
                    <a:pt x="738" y="1375"/>
                    <a:pt x="1012" y="911"/>
                    <a:pt x="1429" y="637"/>
                  </a:cubicBezTo>
                  <a:cubicBezTo>
                    <a:pt x="1512" y="577"/>
                    <a:pt x="1572" y="470"/>
                    <a:pt x="1572" y="351"/>
                  </a:cubicBezTo>
                  <a:cubicBezTo>
                    <a:pt x="1572" y="150"/>
                    <a:pt x="1406" y="1"/>
                    <a:pt x="1228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0"/>
            <p:cNvSpPr/>
            <p:nvPr/>
          </p:nvSpPr>
          <p:spPr>
            <a:xfrm>
              <a:off x="2682287" y="2856926"/>
              <a:ext cx="20758" cy="99537"/>
            </a:xfrm>
            <a:custGeom>
              <a:avLst/>
              <a:gdLst/>
              <a:ahLst/>
              <a:cxnLst/>
              <a:rect l="l" t="t" r="r" b="b"/>
              <a:pathLst>
                <a:path w="703" h="3371" extrusionOk="0">
                  <a:moveTo>
                    <a:pt x="345" y="1"/>
                  </a:moveTo>
                  <a:cubicBezTo>
                    <a:pt x="155" y="1"/>
                    <a:pt x="0" y="144"/>
                    <a:pt x="0" y="346"/>
                  </a:cubicBezTo>
                  <a:lnTo>
                    <a:pt x="0" y="3037"/>
                  </a:lnTo>
                  <a:cubicBezTo>
                    <a:pt x="0" y="3227"/>
                    <a:pt x="155" y="3370"/>
                    <a:pt x="345" y="3370"/>
                  </a:cubicBezTo>
                  <a:cubicBezTo>
                    <a:pt x="536" y="3370"/>
                    <a:pt x="702" y="3227"/>
                    <a:pt x="691" y="3037"/>
                  </a:cubicBezTo>
                  <a:lnTo>
                    <a:pt x="691" y="346"/>
                  </a:ln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30"/>
          <p:cNvGrpSpPr/>
          <p:nvPr/>
        </p:nvGrpSpPr>
        <p:grpSpPr>
          <a:xfrm>
            <a:off x="6770924" y="4124578"/>
            <a:ext cx="458829" cy="376166"/>
            <a:chOff x="6770924" y="4317203"/>
            <a:chExt cx="458829" cy="376166"/>
          </a:xfrm>
        </p:grpSpPr>
        <p:sp>
          <p:nvSpPr>
            <p:cNvPr id="2128" name="Google Shape;2128;p30"/>
            <p:cNvSpPr/>
            <p:nvPr/>
          </p:nvSpPr>
          <p:spPr>
            <a:xfrm>
              <a:off x="6915769" y="4317203"/>
              <a:ext cx="168903" cy="168903"/>
            </a:xfrm>
            <a:custGeom>
              <a:avLst/>
              <a:gdLst/>
              <a:ahLst/>
              <a:cxnLst/>
              <a:rect l="l" t="t" r="r" b="b"/>
              <a:pathLst>
                <a:path w="8538" h="8538" extrusionOk="0">
                  <a:moveTo>
                    <a:pt x="4275" y="0"/>
                  </a:moveTo>
                  <a:cubicBezTo>
                    <a:pt x="1906" y="0"/>
                    <a:pt x="1" y="1917"/>
                    <a:pt x="1" y="4263"/>
                  </a:cubicBezTo>
                  <a:cubicBezTo>
                    <a:pt x="1" y="4906"/>
                    <a:pt x="132" y="5513"/>
                    <a:pt x="382" y="6049"/>
                  </a:cubicBezTo>
                  <a:cubicBezTo>
                    <a:pt x="1072" y="7525"/>
                    <a:pt x="2549" y="8537"/>
                    <a:pt x="4263" y="8537"/>
                  </a:cubicBezTo>
                  <a:cubicBezTo>
                    <a:pt x="6633" y="8537"/>
                    <a:pt x="8538" y="6620"/>
                    <a:pt x="8538" y="4263"/>
                  </a:cubicBezTo>
                  <a:cubicBezTo>
                    <a:pt x="8538" y="2417"/>
                    <a:pt x="7371" y="846"/>
                    <a:pt x="5716" y="250"/>
                  </a:cubicBezTo>
                  <a:cubicBezTo>
                    <a:pt x="5263" y="84"/>
                    <a:pt x="4775" y="0"/>
                    <a:pt x="4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0"/>
            <p:cNvSpPr/>
            <p:nvPr/>
          </p:nvSpPr>
          <p:spPr>
            <a:xfrm>
              <a:off x="6948053" y="4358094"/>
              <a:ext cx="104827" cy="87498"/>
            </a:xfrm>
            <a:custGeom>
              <a:avLst/>
              <a:gdLst/>
              <a:ahLst/>
              <a:cxnLst/>
              <a:rect l="l" t="t" r="r" b="b"/>
              <a:pathLst>
                <a:path w="5299" h="4423" extrusionOk="0">
                  <a:moveTo>
                    <a:pt x="4843" y="1"/>
                  </a:moveTo>
                  <a:cubicBezTo>
                    <a:pt x="4727" y="1"/>
                    <a:pt x="4611" y="48"/>
                    <a:pt x="4524" y="148"/>
                  </a:cubicBezTo>
                  <a:lnTo>
                    <a:pt x="1881" y="3363"/>
                  </a:lnTo>
                  <a:lnTo>
                    <a:pt x="774" y="2053"/>
                  </a:lnTo>
                  <a:cubicBezTo>
                    <a:pt x="694" y="1960"/>
                    <a:pt x="581" y="1912"/>
                    <a:pt x="466" y="1912"/>
                  </a:cubicBezTo>
                  <a:cubicBezTo>
                    <a:pt x="375" y="1912"/>
                    <a:pt x="281" y="1942"/>
                    <a:pt x="202" y="2005"/>
                  </a:cubicBezTo>
                  <a:cubicBezTo>
                    <a:pt x="36" y="2160"/>
                    <a:pt x="0" y="2410"/>
                    <a:pt x="155" y="2589"/>
                  </a:cubicBezTo>
                  <a:lnTo>
                    <a:pt x="1572" y="4268"/>
                  </a:lnTo>
                  <a:cubicBezTo>
                    <a:pt x="1643" y="4363"/>
                    <a:pt x="1762" y="4422"/>
                    <a:pt x="1881" y="4422"/>
                  </a:cubicBezTo>
                  <a:cubicBezTo>
                    <a:pt x="2000" y="4398"/>
                    <a:pt x="2119" y="4363"/>
                    <a:pt x="2203" y="4256"/>
                  </a:cubicBezTo>
                  <a:lnTo>
                    <a:pt x="5167" y="672"/>
                  </a:lnTo>
                  <a:cubicBezTo>
                    <a:pt x="5298" y="493"/>
                    <a:pt x="5286" y="231"/>
                    <a:pt x="5108" y="88"/>
                  </a:cubicBezTo>
                  <a:cubicBezTo>
                    <a:pt x="5029" y="31"/>
                    <a:pt x="4936" y="1"/>
                    <a:pt x="4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0"/>
            <p:cNvSpPr/>
            <p:nvPr/>
          </p:nvSpPr>
          <p:spPr>
            <a:xfrm>
              <a:off x="6770924" y="4514575"/>
              <a:ext cx="307638" cy="178794"/>
            </a:xfrm>
            <a:custGeom>
              <a:avLst/>
              <a:gdLst/>
              <a:ahLst/>
              <a:cxnLst/>
              <a:rect l="l" t="t" r="r" b="b"/>
              <a:pathLst>
                <a:path w="15551" h="9038" extrusionOk="0">
                  <a:moveTo>
                    <a:pt x="894" y="1"/>
                  </a:moveTo>
                  <a:cubicBezTo>
                    <a:pt x="405" y="1"/>
                    <a:pt x="1" y="406"/>
                    <a:pt x="1" y="894"/>
                  </a:cubicBezTo>
                  <a:lnTo>
                    <a:pt x="1" y="8145"/>
                  </a:lnTo>
                  <a:cubicBezTo>
                    <a:pt x="1" y="8633"/>
                    <a:pt x="405" y="9038"/>
                    <a:pt x="894" y="9038"/>
                  </a:cubicBezTo>
                  <a:lnTo>
                    <a:pt x="14657" y="9038"/>
                  </a:lnTo>
                  <a:cubicBezTo>
                    <a:pt x="15145" y="9038"/>
                    <a:pt x="15550" y="8633"/>
                    <a:pt x="15550" y="8145"/>
                  </a:cubicBezTo>
                  <a:lnTo>
                    <a:pt x="15550" y="894"/>
                  </a:lnTo>
                  <a:cubicBezTo>
                    <a:pt x="15550" y="406"/>
                    <a:pt x="15145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0"/>
            <p:cNvSpPr/>
            <p:nvPr/>
          </p:nvSpPr>
          <p:spPr>
            <a:xfrm>
              <a:off x="6770924" y="4618217"/>
              <a:ext cx="307638" cy="27814"/>
            </a:xfrm>
            <a:custGeom>
              <a:avLst/>
              <a:gdLst/>
              <a:ahLst/>
              <a:cxnLst/>
              <a:rect l="l" t="t" r="r" b="b"/>
              <a:pathLst>
                <a:path w="15551" h="1406" extrusionOk="0">
                  <a:moveTo>
                    <a:pt x="1" y="1"/>
                  </a:moveTo>
                  <a:lnTo>
                    <a:pt x="1" y="1405"/>
                  </a:lnTo>
                  <a:lnTo>
                    <a:pt x="15550" y="1405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0"/>
            <p:cNvSpPr/>
            <p:nvPr/>
          </p:nvSpPr>
          <p:spPr>
            <a:xfrm>
              <a:off x="6802577" y="4496474"/>
              <a:ext cx="77362" cy="49577"/>
            </a:xfrm>
            <a:custGeom>
              <a:avLst/>
              <a:gdLst/>
              <a:ahLst/>
              <a:cxnLst/>
              <a:rect l="l" t="t" r="r" b="b"/>
              <a:pathLst>
                <a:path w="2620" h="1679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lnTo>
                    <a:pt x="0" y="1429"/>
                  </a:lnTo>
                  <a:cubicBezTo>
                    <a:pt x="0" y="1560"/>
                    <a:pt x="119" y="1679"/>
                    <a:pt x="250" y="1679"/>
                  </a:cubicBezTo>
                  <a:lnTo>
                    <a:pt x="2369" y="1679"/>
                  </a:lnTo>
                  <a:cubicBezTo>
                    <a:pt x="2512" y="1679"/>
                    <a:pt x="2619" y="1560"/>
                    <a:pt x="2619" y="1429"/>
                  </a:cubicBezTo>
                  <a:lnTo>
                    <a:pt x="2619" y="250"/>
                  </a:lnTo>
                  <a:cubicBezTo>
                    <a:pt x="2619" y="119"/>
                    <a:pt x="2500" y="0"/>
                    <a:pt x="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0"/>
            <p:cNvSpPr/>
            <p:nvPr/>
          </p:nvSpPr>
          <p:spPr>
            <a:xfrm>
              <a:off x="7025065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0"/>
            <p:cNvSpPr/>
            <p:nvPr/>
          </p:nvSpPr>
          <p:spPr>
            <a:xfrm>
              <a:off x="7041088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707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0"/>
            <p:cNvSpPr/>
            <p:nvPr/>
          </p:nvSpPr>
          <p:spPr>
            <a:xfrm>
              <a:off x="7046963" y="4510817"/>
              <a:ext cx="182790" cy="182553"/>
            </a:xfrm>
            <a:custGeom>
              <a:avLst/>
              <a:gdLst/>
              <a:ahLst/>
              <a:cxnLst/>
              <a:rect l="l" t="t" r="r" b="b"/>
              <a:pathLst>
                <a:path w="9240" h="9228" extrusionOk="0">
                  <a:moveTo>
                    <a:pt x="4620" y="0"/>
                  </a:moveTo>
                  <a:cubicBezTo>
                    <a:pt x="2072" y="0"/>
                    <a:pt x="1" y="2072"/>
                    <a:pt x="1" y="4620"/>
                  </a:cubicBezTo>
                  <a:cubicBezTo>
                    <a:pt x="1" y="5489"/>
                    <a:pt x="251" y="6323"/>
                    <a:pt x="691" y="7025"/>
                  </a:cubicBezTo>
                  <a:cubicBezTo>
                    <a:pt x="1501" y="8347"/>
                    <a:pt x="2965" y="9228"/>
                    <a:pt x="4632" y="9228"/>
                  </a:cubicBezTo>
                  <a:cubicBezTo>
                    <a:pt x="7180" y="9228"/>
                    <a:pt x="9240" y="7156"/>
                    <a:pt x="9240" y="4620"/>
                  </a:cubicBezTo>
                  <a:cubicBezTo>
                    <a:pt x="9240" y="2774"/>
                    <a:pt x="8180" y="1179"/>
                    <a:pt x="6585" y="453"/>
                  </a:cubicBezTo>
                  <a:cubicBezTo>
                    <a:pt x="5990" y="167"/>
                    <a:pt x="5323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7074045" y="4537662"/>
              <a:ext cx="129101" cy="128863"/>
            </a:xfrm>
            <a:custGeom>
              <a:avLst/>
              <a:gdLst/>
              <a:ahLst/>
              <a:cxnLst/>
              <a:rect l="l" t="t" r="r" b="b"/>
              <a:pathLst>
                <a:path w="6526" h="6514" extrusionOk="0">
                  <a:moveTo>
                    <a:pt x="3263" y="1"/>
                  </a:moveTo>
                  <a:cubicBezTo>
                    <a:pt x="1465" y="1"/>
                    <a:pt x="1" y="1453"/>
                    <a:pt x="1" y="3251"/>
                  </a:cubicBezTo>
                  <a:cubicBezTo>
                    <a:pt x="1" y="5061"/>
                    <a:pt x="1465" y="6513"/>
                    <a:pt x="3263" y="6513"/>
                  </a:cubicBezTo>
                  <a:cubicBezTo>
                    <a:pt x="5061" y="6513"/>
                    <a:pt x="6526" y="5061"/>
                    <a:pt x="6526" y="3251"/>
                  </a:cubicBezTo>
                  <a:cubicBezTo>
                    <a:pt x="6526" y="1453"/>
                    <a:pt x="5061" y="1"/>
                    <a:pt x="3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7126804" y="4566169"/>
              <a:ext cx="38180" cy="73492"/>
            </a:xfrm>
            <a:custGeom>
              <a:avLst/>
              <a:gdLst/>
              <a:ahLst/>
              <a:cxnLst/>
              <a:rect l="l" t="t" r="r" b="b"/>
              <a:pathLst>
                <a:path w="1930" h="3715" extrusionOk="0">
                  <a:moveTo>
                    <a:pt x="846" y="750"/>
                  </a:moveTo>
                  <a:lnTo>
                    <a:pt x="846" y="1572"/>
                  </a:lnTo>
                  <a:cubicBezTo>
                    <a:pt x="680" y="1548"/>
                    <a:pt x="560" y="1500"/>
                    <a:pt x="489" y="1441"/>
                  </a:cubicBezTo>
                  <a:cubicBezTo>
                    <a:pt x="406" y="1369"/>
                    <a:pt x="370" y="1286"/>
                    <a:pt x="370" y="1167"/>
                  </a:cubicBezTo>
                  <a:cubicBezTo>
                    <a:pt x="370" y="1048"/>
                    <a:pt x="418" y="953"/>
                    <a:pt x="501" y="881"/>
                  </a:cubicBezTo>
                  <a:cubicBezTo>
                    <a:pt x="572" y="810"/>
                    <a:pt x="691" y="774"/>
                    <a:pt x="846" y="750"/>
                  </a:cubicBezTo>
                  <a:close/>
                  <a:moveTo>
                    <a:pt x="1049" y="1953"/>
                  </a:moveTo>
                  <a:cubicBezTo>
                    <a:pt x="1227" y="1989"/>
                    <a:pt x="1358" y="2036"/>
                    <a:pt x="1442" y="2108"/>
                  </a:cubicBezTo>
                  <a:cubicBezTo>
                    <a:pt x="1525" y="2179"/>
                    <a:pt x="1561" y="2274"/>
                    <a:pt x="1561" y="2393"/>
                  </a:cubicBezTo>
                  <a:cubicBezTo>
                    <a:pt x="1561" y="2512"/>
                    <a:pt x="1525" y="2608"/>
                    <a:pt x="1430" y="2679"/>
                  </a:cubicBezTo>
                  <a:cubicBezTo>
                    <a:pt x="1346" y="2751"/>
                    <a:pt x="1215" y="2798"/>
                    <a:pt x="1049" y="2822"/>
                  </a:cubicBezTo>
                  <a:lnTo>
                    <a:pt x="1049" y="1953"/>
                  </a:lnTo>
                  <a:close/>
                  <a:moveTo>
                    <a:pt x="846" y="0"/>
                  </a:moveTo>
                  <a:lnTo>
                    <a:pt x="846" y="477"/>
                  </a:lnTo>
                  <a:cubicBezTo>
                    <a:pt x="572" y="488"/>
                    <a:pt x="370" y="560"/>
                    <a:pt x="227" y="691"/>
                  </a:cubicBezTo>
                  <a:cubicBezTo>
                    <a:pt x="72" y="810"/>
                    <a:pt x="1" y="988"/>
                    <a:pt x="1" y="1203"/>
                  </a:cubicBezTo>
                  <a:cubicBezTo>
                    <a:pt x="1" y="1405"/>
                    <a:pt x="72" y="1560"/>
                    <a:pt x="203" y="1679"/>
                  </a:cubicBezTo>
                  <a:cubicBezTo>
                    <a:pt x="346" y="1786"/>
                    <a:pt x="560" y="1870"/>
                    <a:pt x="846" y="1917"/>
                  </a:cubicBezTo>
                  <a:lnTo>
                    <a:pt x="846" y="2834"/>
                  </a:lnTo>
                  <a:cubicBezTo>
                    <a:pt x="703" y="2834"/>
                    <a:pt x="560" y="2810"/>
                    <a:pt x="418" y="2763"/>
                  </a:cubicBezTo>
                  <a:cubicBezTo>
                    <a:pt x="275" y="2727"/>
                    <a:pt x="144" y="2655"/>
                    <a:pt x="1" y="2572"/>
                  </a:cubicBezTo>
                  <a:lnTo>
                    <a:pt x="1" y="2929"/>
                  </a:lnTo>
                  <a:cubicBezTo>
                    <a:pt x="144" y="2989"/>
                    <a:pt x="287" y="3036"/>
                    <a:pt x="430" y="3072"/>
                  </a:cubicBezTo>
                  <a:cubicBezTo>
                    <a:pt x="572" y="3096"/>
                    <a:pt x="703" y="3108"/>
                    <a:pt x="846" y="3120"/>
                  </a:cubicBezTo>
                  <a:lnTo>
                    <a:pt x="846" y="3715"/>
                  </a:lnTo>
                  <a:lnTo>
                    <a:pt x="1049" y="3715"/>
                  </a:lnTo>
                  <a:lnTo>
                    <a:pt x="1049" y="3108"/>
                  </a:lnTo>
                  <a:cubicBezTo>
                    <a:pt x="1334" y="3096"/>
                    <a:pt x="1549" y="3013"/>
                    <a:pt x="1703" y="2882"/>
                  </a:cubicBezTo>
                  <a:cubicBezTo>
                    <a:pt x="1858" y="2763"/>
                    <a:pt x="1930" y="2584"/>
                    <a:pt x="1930" y="2358"/>
                  </a:cubicBezTo>
                  <a:cubicBezTo>
                    <a:pt x="1930" y="2143"/>
                    <a:pt x="1858" y="1977"/>
                    <a:pt x="1715" y="1858"/>
                  </a:cubicBezTo>
                  <a:cubicBezTo>
                    <a:pt x="1573" y="1739"/>
                    <a:pt x="1358" y="1655"/>
                    <a:pt x="1049" y="1608"/>
                  </a:cubicBezTo>
                  <a:lnTo>
                    <a:pt x="1049" y="750"/>
                  </a:lnTo>
                  <a:cubicBezTo>
                    <a:pt x="1168" y="762"/>
                    <a:pt x="1299" y="774"/>
                    <a:pt x="1406" y="810"/>
                  </a:cubicBezTo>
                  <a:cubicBezTo>
                    <a:pt x="1525" y="846"/>
                    <a:pt x="1644" y="881"/>
                    <a:pt x="1751" y="941"/>
                  </a:cubicBezTo>
                  <a:lnTo>
                    <a:pt x="1751" y="584"/>
                  </a:lnTo>
                  <a:cubicBezTo>
                    <a:pt x="1644" y="548"/>
                    <a:pt x="1525" y="524"/>
                    <a:pt x="1406" y="500"/>
                  </a:cubicBezTo>
                  <a:cubicBezTo>
                    <a:pt x="1299" y="488"/>
                    <a:pt x="1180" y="465"/>
                    <a:pt x="1049" y="465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30"/>
          <p:cNvGrpSpPr/>
          <p:nvPr/>
        </p:nvGrpSpPr>
        <p:grpSpPr>
          <a:xfrm>
            <a:off x="1848726" y="3179006"/>
            <a:ext cx="681701" cy="464172"/>
            <a:chOff x="1848726" y="3371631"/>
            <a:chExt cx="681701" cy="464172"/>
          </a:xfrm>
        </p:grpSpPr>
        <p:sp>
          <p:nvSpPr>
            <p:cNvPr id="2139" name="Google Shape;2139;p30"/>
            <p:cNvSpPr/>
            <p:nvPr/>
          </p:nvSpPr>
          <p:spPr>
            <a:xfrm>
              <a:off x="1848726" y="3527418"/>
              <a:ext cx="566042" cy="308385"/>
            </a:xfrm>
            <a:custGeom>
              <a:avLst/>
              <a:gdLst/>
              <a:ahLst/>
              <a:cxnLst/>
              <a:rect l="l" t="t" r="r" b="b"/>
              <a:pathLst>
                <a:path w="19170" h="10444" extrusionOk="0">
                  <a:moveTo>
                    <a:pt x="18437" y="0"/>
                  </a:moveTo>
                  <a:cubicBezTo>
                    <a:pt x="18423" y="0"/>
                    <a:pt x="18409" y="1"/>
                    <a:pt x="18395" y="2"/>
                  </a:cubicBezTo>
                  <a:lnTo>
                    <a:pt x="786" y="2"/>
                  </a:lnTo>
                  <a:cubicBezTo>
                    <a:pt x="357" y="2"/>
                    <a:pt x="0" y="323"/>
                    <a:pt x="0" y="728"/>
                  </a:cubicBezTo>
                  <a:lnTo>
                    <a:pt x="0" y="9705"/>
                  </a:lnTo>
                  <a:cubicBezTo>
                    <a:pt x="0" y="10110"/>
                    <a:pt x="357" y="10443"/>
                    <a:pt x="786" y="10443"/>
                  </a:cubicBezTo>
                  <a:lnTo>
                    <a:pt x="18384" y="10443"/>
                  </a:lnTo>
                  <a:cubicBezTo>
                    <a:pt x="18812" y="10443"/>
                    <a:pt x="19169" y="10098"/>
                    <a:pt x="19169" y="9705"/>
                  </a:cubicBezTo>
                  <a:lnTo>
                    <a:pt x="19169" y="728"/>
                  </a:lnTo>
                  <a:cubicBezTo>
                    <a:pt x="19169" y="336"/>
                    <a:pt x="18846" y="0"/>
                    <a:pt x="18437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1907427" y="3590016"/>
              <a:ext cx="146988" cy="176515"/>
            </a:xfrm>
            <a:custGeom>
              <a:avLst/>
              <a:gdLst/>
              <a:ahLst/>
              <a:cxnLst/>
              <a:rect l="l" t="t" r="r" b="b"/>
              <a:pathLst>
                <a:path w="4978" h="5978" extrusionOk="0">
                  <a:moveTo>
                    <a:pt x="298" y="1"/>
                  </a:moveTo>
                  <a:cubicBezTo>
                    <a:pt x="144" y="1"/>
                    <a:pt x="1" y="144"/>
                    <a:pt x="1" y="299"/>
                  </a:cubicBezTo>
                  <a:lnTo>
                    <a:pt x="1" y="5680"/>
                  </a:lnTo>
                  <a:cubicBezTo>
                    <a:pt x="1" y="5835"/>
                    <a:pt x="144" y="5978"/>
                    <a:pt x="298" y="5978"/>
                  </a:cubicBezTo>
                  <a:lnTo>
                    <a:pt x="4680" y="5978"/>
                  </a:lnTo>
                  <a:cubicBezTo>
                    <a:pt x="4846" y="5978"/>
                    <a:pt x="4977" y="5835"/>
                    <a:pt x="4977" y="5680"/>
                  </a:cubicBezTo>
                  <a:lnTo>
                    <a:pt x="4977" y="299"/>
                  </a:lnTo>
                  <a:cubicBezTo>
                    <a:pt x="4977" y="144"/>
                    <a:pt x="4846" y="1"/>
                    <a:pt x="4680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1956649" y="3615351"/>
              <a:ext cx="48543" cy="48189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cubicBezTo>
                    <a:pt x="1" y="1262"/>
                    <a:pt x="370" y="1631"/>
                    <a:pt x="822" y="1631"/>
                  </a:cubicBezTo>
                  <a:cubicBezTo>
                    <a:pt x="1274" y="1631"/>
                    <a:pt x="1644" y="1262"/>
                    <a:pt x="1644" y="810"/>
                  </a:cubicBezTo>
                  <a:cubicBezTo>
                    <a:pt x="1644" y="357"/>
                    <a:pt x="1274" y="0"/>
                    <a:pt x="8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1940822" y="3675114"/>
              <a:ext cx="80551" cy="66821"/>
            </a:xfrm>
            <a:custGeom>
              <a:avLst/>
              <a:gdLst/>
              <a:ahLst/>
              <a:cxnLst/>
              <a:rect l="l" t="t" r="r" b="b"/>
              <a:pathLst>
                <a:path w="2728" h="2263" extrusionOk="0">
                  <a:moveTo>
                    <a:pt x="584" y="0"/>
                  </a:moveTo>
                  <a:cubicBezTo>
                    <a:pt x="275" y="0"/>
                    <a:pt x="1" y="250"/>
                    <a:pt x="1" y="572"/>
                  </a:cubicBezTo>
                  <a:lnTo>
                    <a:pt x="1" y="1989"/>
                  </a:lnTo>
                  <a:cubicBezTo>
                    <a:pt x="1" y="2143"/>
                    <a:pt x="120" y="2262"/>
                    <a:pt x="275" y="2262"/>
                  </a:cubicBezTo>
                  <a:lnTo>
                    <a:pt x="2465" y="2262"/>
                  </a:lnTo>
                  <a:cubicBezTo>
                    <a:pt x="2608" y="2262"/>
                    <a:pt x="2727" y="2143"/>
                    <a:pt x="2727" y="1989"/>
                  </a:cubicBezTo>
                  <a:lnTo>
                    <a:pt x="2727" y="572"/>
                  </a:lnTo>
                  <a:cubicBezTo>
                    <a:pt x="2727" y="262"/>
                    <a:pt x="2477" y="0"/>
                    <a:pt x="2144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2110281" y="3591079"/>
              <a:ext cx="146279" cy="20079"/>
            </a:xfrm>
            <a:custGeom>
              <a:avLst/>
              <a:gdLst/>
              <a:ahLst/>
              <a:cxnLst/>
              <a:rect l="l" t="t" r="r" b="b"/>
              <a:pathLst>
                <a:path w="4954" h="680" extrusionOk="0">
                  <a:moveTo>
                    <a:pt x="334" y="1"/>
                  </a:moveTo>
                  <a:cubicBezTo>
                    <a:pt x="143" y="1"/>
                    <a:pt x="1" y="144"/>
                    <a:pt x="1" y="346"/>
                  </a:cubicBezTo>
                  <a:cubicBezTo>
                    <a:pt x="1" y="536"/>
                    <a:pt x="143" y="679"/>
                    <a:pt x="334" y="679"/>
                  </a:cubicBezTo>
                  <a:lnTo>
                    <a:pt x="4608" y="679"/>
                  </a:lnTo>
                  <a:cubicBezTo>
                    <a:pt x="4787" y="679"/>
                    <a:pt x="4954" y="536"/>
                    <a:pt x="4954" y="346"/>
                  </a:cubicBezTo>
                  <a:cubicBezTo>
                    <a:pt x="4954" y="144"/>
                    <a:pt x="4799" y="1"/>
                    <a:pt x="4608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2109926" y="3631148"/>
              <a:ext cx="246466" cy="20079"/>
            </a:xfrm>
            <a:custGeom>
              <a:avLst/>
              <a:gdLst/>
              <a:ahLst/>
              <a:cxnLst/>
              <a:rect l="l" t="t" r="r" b="b"/>
              <a:pathLst>
                <a:path w="8347" h="680" extrusionOk="0">
                  <a:moveTo>
                    <a:pt x="346" y="1"/>
                  </a:moveTo>
                  <a:cubicBezTo>
                    <a:pt x="155" y="1"/>
                    <a:pt x="1" y="144"/>
                    <a:pt x="1" y="334"/>
                  </a:cubicBezTo>
                  <a:cubicBezTo>
                    <a:pt x="1" y="537"/>
                    <a:pt x="155" y="680"/>
                    <a:pt x="346" y="680"/>
                  </a:cubicBezTo>
                  <a:lnTo>
                    <a:pt x="8002" y="680"/>
                  </a:lnTo>
                  <a:cubicBezTo>
                    <a:pt x="8180" y="680"/>
                    <a:pt x="8323" y="537"/>
                    <a:pt x="8347" y="334"/>
                  </a:cubicBezTo>
                  <a:cubicBezTo>
                    <a:pt x="8347" y="144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2109926" y="3670892"/>
              <a:ext cx="246466" cy="20404"/>
            </a:xfrm>
            <a:custGeom>
              <a:avLst/>
              <a:gdLst/>
              <a:ahLst/>
              <a:cxnLst/>
              <a:rect l="l" t="t" r="r" b="b"/>
              <a:pathLst>
                <a:path w="8347" h="691" extrusionOk="0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2109926" y="3710961"/>
              <a:ext cx="246466" cy="20433"/>
            </a:xfrm>
            <a:custGeom>
              <a:avLst/>
              <a:gdLst/>
              <a:ahLst/>
              <a:cxnLst/>
              <a:rect l="l" t="t" r="r" b="b"/>
              <a:pathLst>
                <a:path w="8347" h="692" extrusionOk="0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2109926" y="3751059"/>
              <a:ext cx="246466" cy="20049"/>
            </a:xfrm>
            <a:custGeom>
              <a:avLst/>
              <a:gdLst/>
              <a:ahLst/>
              <a:cxnLst/>
              <a:rect l="l" t="t" r="r" b="b"/>
              <a:pathLst>
                <a:path w="8347" h="679" extrusionOk="0">
                  <a:moveTo>
                    <a:pt x="346" y="0"/>
                  </a:moveTo>
                  <a:cubicBezTo>
                    <a:pt x="155" y="0"/>
                    <a:pt x="1" y="143"/>
                    <a:pt x="1" y="345"/>
                  </a:cubicBezTo>
                  <a:cubicBezTo>
                    <a:pt x="1" y="536"/>
                    <a:pt x="155" y="679"/>
                    <a:pt x="346" y="679"/>
                  </a:cubicBezTo>
                  <a:lnTo>
                    <a:pt x="8002" y="679"/>
                  </a:lnTo>
                  <a:cubicBezTo>
                    <a:pt x="8180" y="679"/>
                    <a:pt x="8323" y="536"/>
                    <a:pt x="8347" y="345"/>
                  </a:cubicBezTo>
                  <a:cubicBezTo>
                    <a:pt x="8347" y="143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2299080" y="3371631"/>
              <a:ext cx="231348" cy="296131"/>
            </a:xfrm>
            <a:custGeom>
              <a:avLst/>
              <a:gdLst/>
              <a:ahLst/>
              <a:cxnLst/>
              <a:rect l="l" t="t" r="r" b="b"/>
              <a:pathLst>
                <a:path w="7835" h="10029" extrusionOk="0">
                  <a:moveTo>
                    <a:pt x="3923" y="0"/>
                  </a:moveTo>
                  <a:cubicBezTo>
                    <a:pt x="3769" y="0"/>
                    <a:pt x="3614" y="57"/>
                    <a:pt x="3489" y="170"/>
                  </a:cubicBezTo>
                  <a:cubicBezTo>
                    <a:pt x="2965" y="622"/>
                    <a:pt x="1977" y="1337"/>
                    <a:pt x="488" y="1777"/>
                  </a:cubicBezTo>
                  <a:cubicBezTo>
                    <a:pt x="191" y="1861"/>
                    <a:pt x="0" y="2111"/>
                    <a:pt x="0" y="2408"/>
                  </a:cubicBezTo>
                  <a:lnTo>
                    <a:pt x="0" y="5004"/>
                  </a:lnTo>
                  <a:cubicBezTo>
                    <a:pt x="12" y="5421"/>
                    <a:pt x="107" y="5837"/>
                    <a:pt x="250" y="6218"/>
                  </a:cubicBezTo>
                  <a:cubicBezTo>
                    <a:pt x="1107" y="8409"/>
                    <a:pt x="3810" y="9969"/>
                    <a:pt x="3917" y="10028"/>
                  </a:cubicBezTo>
                  <a:cubicBezTo>
                    <a:pt x="4036" y="9969"/>
                    <a:pt x="7787" y="7814"/>
                    <a:pt x="7835" y="5004"/>
                  </a:cubicBezTo>
                  <a:lnTo>
                    <a:pt x="7835" y="2420"/>
                  </a:lnTo>
                  <a:cubicBezTo>
                    <a:pt x="7835" y="2122"/>
                    <a:pt x="7632" y="1849"/>
                    <a:pt x="7358" y="1777"/>
                  </a:cubicBezTo>
                  <a:cubicBezTo>
                    <a:pt x="7061" y="1682"/>
                    <a:pt x="6787" y="1599"/>
                    <a:pt x="6537" y="1491"/>
                  </a:cubicBezTo>
                  <a:cubicBezTo>
                    <a:pt x="5489" y="1075"/>
                    <a:pt x="4775" y="539"/>
                    <a:pt x="4358" y="170"/>
                  </a:cubicBezTo>
                  <a:cubicBezTo>
                    <a:pt x="4233" y="57"/>
                    <a:pt x="4078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2357072" y="3432516"/>
              <a:ext cx="115334" cy="166328"/>
            </a:xfrm>
            <a:custGeom>
              <a:avLst/>
              <a:gdLst/>
              <a:ahLst/>
              <a:cxnLst/>
              <a:rect l="l" t="t" r="r" b="b"/>
              <a:pathLst>
                <a:path w="3906" h="5633" extrusionOk="0">
                  <a:moveTo>
                    <a:pt x="1965" y="203"/>
                  </a:moveTo>
                  <a:cubicBezTo>
                    <a:pt x="2572" y="203"/>
                    <a:pt x="3084" y="692"/>
                    <a:pt x="3084" y="1323"/>
                  </a:cubicBezTo>
                  <a:lnTo>
                    <a:pt x="3084" y="1989"/>
                  </a:lnTo>
                  <a:lnTo>
                    <a:pt x="846" y="1989"/>
                  </a:lnTo>
                  <a:lnTo>
                    <a:pt x="846" y="1323"/>
                  </a:lnTo>
                  <a:cubicBezTo>
                    <a:pt x="846" y="715"/>
                    <a:pt x="1358" y="203"/>
                    <a:pt x="1965" y="203"/>
                  </a:cubicBezTo>
                  <a:close/>
                  <a:moveTo>
                    <a:pt x="1953" y="1"/>
                  </a:moveTo>
                  <a:cubicBezTo>
                    <a:pt x="1227" y="1"/>
                    <a:pt x="632" y="596"/>
                    <a:pt x="632" y="1323"/>
                  </a:cubicBezTo>
                  <a:lnTo>
                    <a:pt x="632" y="1989"/>
                  </a:lnTo>
                  <a:lnTo>
                    <a:pt x="513" y="1989"/>
                  </a:lnTo>
                  <a:cubicBezTo>
                    <a:pt x="227" y="1989"/>
                    <a:pt x="1" y="2216"/>
                    <a:pt x="1" y="2501"/>
                  </a:cubicBezTo>
                  <a:lnTo>
                    <a:pt x="1" y="5133"/>
                  </a:lnTo>
                  <a:cubicBezTo>
                    <a:pt x="1" y="5418"/>
                    <a:pt x="227" y="5633"/>
                    <a:pt x="513" y="5633"/>
                  </a:cubicBezTo>
                  <a:lnTo>
                    <a:pt x="3394" y="5633"/>
                  </a:lnTo>
                  <a:cubicBezTo>
                    <a:pt x="3680" y="5633"/>
                    <a:pt x="3894" y="5418"/>
                    <a:pt x="3894" y="5133"/>
                  </a:cubicBezTo>
                  <a:lnTo>
                    <a:pt x="3894" y="2501"/>
                  </a:lnTo>
                  <a:cubicBezTo>
                    <a:pt x="3906" y="2216"/>
                    <a:pt x="3680" y="1989"/>
                    <a:pt x="3394" y="1989"/>
                  </a:cubicBezTo>
                  <a:lnTo>
                    <a:pt x="3275" y="1989"/>
                  </a:lnTo>
                  <a:lnTo>
                    <a:pt x="3275" y="1323"/>
                  </a:lnTo>
                  <a:cubicBezTo>
                    <a:pt x="3275" y="596"/>
                    <a:pt x="2680" y="1"/>
                    <a:pt x="1953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2400684" y="3520420"/>
              <a:ext cx="28848" cy="56634"/>
            </a:xfrm>
            <a:custGeom>
              <a:avLst/>
              <a:gdLst/>
              <a:ahLst/>
              <a:cxnLst/>
              <a:rect l="l" t="t" r="r" b="b"/>
              <a:pathLst>
                <a:path w="977" h="1918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655"/>
                    <a:pt x="72" y="786"/>
                    <a:pt x="191" y="870"/>
                  </a:cubicBezTo>
                  <a:lnTo>
                    <a:pt x="0" y="1917"/>
                  </a:lnTo>
                  <a:lnTo>
                    <a:pt x="976" y="1917"/>
                  </a:lnTo>
                  <a:lnTo>
                    <a:pt x="786" y="870"/>
                  </a:lnTo>
                  <a:cubicBezTo>
                    <a:pt x="893" y="786"/>
                    <a:pt x="976" y="632"/>
                    <a:pt x="976" y="489"/>
                  </a:cubicBezTo>
                  <a:cubicBezTo>
                    <a:pt x="976" y="215"/>
                    <a:pt x="750" y="1"/>
                    <a:pt x="488" y="1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30"/>
          <p:cNvGrpSpPr/>
          <p:nvPr/>
        </p:nvGrpSpPr>
        <p:grpSpPr>
          <a:xfrm>
            <a:off x="6604995" y="3224521"/>
            <a:ext cx="754841" cy="288307"/>
            <a:chOff x="6604995" y="3417146"/>
            <a:chExt cx="754841" cy="288307"/>
          </a:xfrm>
        </p:grpSpPr>
        <p:sp>
          <p:nvSpPr>
            <p:cNvPr id="2152" name="Google Shape;2152;p30"/>
            <p:cNvSpPr/>
            <p:nvPr/>
          </p:nvSpPr>
          <p:spPr>
            <a:xfrm>
              <a:off x="6604995" y="3417146"/>
              <a:ext cx="586446" cy="288307"/>
            </a:xfrm>
            <a:custGeom>
              <a:avLst/>
              <a:gdLst/>
              <a:ahLst/>
              <a:cxnLst/>
              <a:rect l="l" t="t" r="r" b="b"/>
              <a:pathLst>
                <a:path w="19861" h="9764" extrusionOk="0">
                  <a:moveTo>
                    <a:pt x="7501" y="0"/>
                  </a:moveTo>
                  <a:cubicBezTo>
                    <a:pt x="5168" y="0"/>
                    <a:pt x="3263" y="1905"/>
                    <a:pt x="3263" y="4239"/>
                  </a:cubicBezTo>
                  <a:cubicBezTo>
                    <a:pt x="3263" y="4382"/>
                    <a:pt x="3263" y="4513"/>
                    <a:pt x="3275" y="4644"/>
                  </a:cubicBezTo>
                  <a:lnTo>
                    <a:pt x="2572" y="4644"/>
                  </a:lnTo>
                  <a:cubicBezTo>
                    <a:pt x="1155" y="4644"/>
                    <a:pt x="1" y="5787"/>
                    <a:pt x="1" y="7204"/>
                  </a:cubicBezTo>
                  <a:cubicBezTo>
                    <a:pt x="1" y="7537"/>
                    <a:pt x="72" y="7858"/>
                    <a:pt x="191" y="8144"/>
                  </a:cubicBezTo>
                  <a:cubicBezTo>
                    <a:pt x="322" y="8466"/>
                    <a:pt x="512" y="8763"/>
                    <a:pt x="763" y="9025"/>
                  </a:cubicBezTo>
                  <a:cubicBezTo>
                    <a:pt x="1227" y="9478"/>
                    <a:pt x="1870" y="9763"/>
                    <a:pt x="2584" y="9763"/>
                  </a:cubicBezTo>
                  <a:lnTo>
                    <a:pt x="17300" y="9763"/>
                  </a:lnTo>
                  <a:cubicBezTo>
                    <a:pt x="18717" y="9763"/>
                    <a:pt x="19860" y="8620"/>
                    <a:pt x="19860" y="7204"/>
                  </a:cubicBezTo>
                  <a:cubicBezTo>
                    <a:pt x="19860" y="6489"/>
                    <a:pt x="19574" y="5870"/>
                    <a:pt x="19122" y="5370"/>
                  </a:cubicBezTo>
                  <a:cubicBezTo>
                    <a:pt x="18658" y="4918"/>
                    <a:pt x="18015" y="4632"/>
                    <a:pt x="17300" y="4632"/>
                  </a:cubicBezTo>
                  <a:lnTo>
                    <a:pt x="16455" y="4632"/>
                  </a:lnTo>
                  <a:cubicBezTo>
                    <a:pt x="16229" y="3917"/>
                    <a:pt x="15776" y="3286"/>
                    <a:pt x="15181" y="2858"/>
                  </a:cubicBezTo>
                  <a:cubicBezTo>
                    <a:pt x="14621" y="2453"/>
                    <a:pt x="13955" y="2215"/>
                    <a:pt x="13205" y="2215"/>
                  </a:cubicBezTo>
                  <a:cubicBezTo>
                    <a:pt x="12562" y="2215"/>
                    <a:pt x="11966" y="2393"/>
                    <a:pt x="11466" y="2715"/>
                  </a:cubicBezTo>
                  <a:cubicBezTo>
                    <a:pt x="10859" y="1131"/>
                    <a:pt x="9311" y="0"/>
                    <a:pt x="750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6799049" y="3522618"/>
              <a:ext cx="198661" cy="182834"/>
            </a:xfrm>
            <a:custGeom>
              <a:avLst/>
              <a:gdLst/>
              <a:ahLst/>
              <a:cxnLst/>
              <a:rect l="l" t="t" r="r" b="b"/>
              <a:pathLst>
                <a:path w="6728" h="6192" extrusionOk="0">
                  <a:moveTo>
                    <a:pt x="3358" y="0"/>
                  </a:moveTo>
                  <a:lnTo>
                    <a:pt x="1" y="4227"/>
                  </a:lnTo>
                  <a:lnTo>
                    <a:pt x="1858" y="4227"/>
                  </a:lnTo>
                  <a:lnTo>
                    <a:pt x="1858" y="6191"/>
                  </a:lnTo>
                  <a:lnTo>
                    <a:pt x="4870" y="6191"/>
                  </a:lnTo>
                  <a:lnTo>
                    <a:pt x="4870" y="4227"/>
                  </a:lnTo>
                  <a:lnTo>
                    <a:pt x="6728" y="4227"/>
                  </a:lnTo>
                  <a:lnTo>
                    <a:pt x="6478" y="3917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7132681" y="3494124"/>
              <a:ext cx="190246" cy="119203"/>
            </a:xfrm>
            <a:custGeom>
              <a:avLst/>
              <a:gdLst/>
              <a:ahLst/>
              <a:cxnLst/>
              <a:rect l="l" t="t" r="r" b="b"/>
              <a:pathLst>
                <a:path w="6443" h="4037" extrusionOk="0">
                  <a:moveTo>
                    <a:pt x="418" y="1"/>
                  </a:moveTo>
                  <a:cubicBezTo>
                    <a:pt x="179" y="1"/>
                    <a:pt x="1" y="191"/>
                    <a:pt x="1" y="417"/>
                  </a:cubicBezTo>
                  <a:lnTo>
                    <a:pt x="1" y="3620"/>
                  </a:lnTo>
                  <a:cubicBezTo>
                    <a:pt x="1" y="3858"/>
                    <a:pt x="191" y="4037"/>
                    <a:pt x="418" y="4037"/>
                  </a:cubicBezTo>
                  <a:lnTo>
                    <a:pt x="6025" y="4037"/>
                  </a:lnTo>
                  <a:cubicBezTo>
                    <a:pt x="6263" y="4037"/>
                    <a:pt x="6442" y="3835"/>
                    <a:pt x="6442" y="3620"/>
                  </a:cubicBezTo>
                  <a:lnTo>
                    <a:pt x="6442" y="417"/>
                  </a:lnTo>
                  <a:cubicBezTo>
                    <a:pt x="6442" y="191"/>
                    <a:pt x="6263" y="1"/>
                    <a:pt x="602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7159049" y="35169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0"/>
            <p:cNvSpPr/>
            <p:nvPr/>
          </p:nvSpPr>
          <p:spPr>
            <a:xfrm>
              <a:off x="7159049" y="35394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0"/>
            <p:cNvSpPr/>
            <p:nvPr/>
          </p:nvSpPr>
          <p:spPr>
            <a:xfrm>
              <a:off x="7159049" y="3561624"/>
              <a:ext cx="137834" cy="11634"/>
            </a:xfrm>
            <a:custGeom>
              <a:avLst/>
              <a:gdLst/>
              <a:ahLst/>
              <a:cxnLst/>
              <a:rect l="l" t="t" r="r" b="b"/>
              <a:pathLst>
                <a:path w="466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8"/>
                    <a:pt x="84" y="394"/>
                    <a:pt x="191" y="394"/>
                  </a:cubicBezTo>
                  <a:lnTo>
                    <a:pt x="4478" y="394"/>
                  </a:lnTo>
                  <a:cubicBezTo>
                    <a:pt x="4585" y="394"/>
                    <a:pt x="4668" y="322"/>
                    <a:pt x="4668" y="203"/>
                  </a:cubicBezTo>
                  <a:cubicBezTo>
                    <a:pt x="4668" y="96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7096125" y="3539478"/>
              <a:ext cx="263710" cy="165974"/>
            </a:xfrm>
            <a:custGeom>
              <a:avLst/>
              <a:gdLst/>
              <a:ahLst/>
              <a:cxnLst/>
              <a:rect l="l" t="t" r="r" b="b"/>
              <a:pathLst>
                <a:path w="8931" h="5621" extrusionOk="0">
                  <a:moveTo>
                    <a:pt x="4870" y="1"/>
                  </a:moveTo>
                  <a:cubicBezTo>
                    <a:pt x="4823" y="1"/>
                    <a:pt x="4787" y="1"/>
                    <a:pt x="4751" y="13"/>
                  </a:cubicBezTo>
                  <a:cubicBezTo>
                    <a:pt x="4584" y="60"/>
                    <a:pt x="4453" y="155"/>
                    <a:pt x="4394" y="322"/>
                  </a:cubicBezTo>
                  <a:lnTo>
                    <a:pt x="4358" y="394"/>
                  </a:lnTo>
                  <a:lnTo>
                    <a:pt x="4215" y="775"/>
                  </a:lnTo>
                  <a:lnTo>
                    <a:pt x="4061" y="1132"/>
                  </a:lnTo>
                  <a:lnTo>
                    <a:pt x="4049" y="1144"/>
                  </a:lnTo>
                  <a:cubicBezTo>
                    <a:pt x="3977" y="1334"/>
                    <a:pt x="3799" y="1453"/>
                    <a:pt x="3584" y="1453"/>
                  </a:cubicBezTo>
                  <a:lnTo>
                    <a:pt x="489" y="1453"/>
                  </a:lnTo>
                  <a:cubicBezTo>
                    <a:pt x="227" y="1453"/>
                    <a:pt x="1" y="1679"/>
                    <a:pt x="1" y="1941"/>
                  </a:cubicBezTo>
                  <a:lnTo>
                    <a:pt x="1" y="5132"/>
                  </a:lnTo>
                  <a:cubicBezTo>
                    <a:pt x="1" y="5394"/>
                    <a:pt x="227" y="5620"/>
                    <a:pt x="489" y="5620"/>
                  </a:cubicBezTo>
                  <a:lnTo>
                    <a:pt x="8442" y="5620"/>
                  </a:lnTo>
                  <a:cubicBezTo>
                    <a:pt x="8704" y="5620"/>
                    <a:pt x="8930" y="5394"/>
                    <a:pt x="8930" y="5132"/>
                  </a:cubicBezTo>
                  <a:lnTo>
                    <a:pt x="8930" y="489"/>
                  </a:lnTo>
                  <a:cubicBezTo>
                    <a:pt x="8930" y="215"/>
                    <a:pt x="8704" y="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30"/>
          <p:cNvGrpSpPr/>
          <p:nvPr/>
        </p:nvGrpSpPr>
        <p:grpSpPr>
          <a:xfrm>
            <a:off x="2642189" y="2533368"/>
            <a:ext cx="754132" cy="873984"/>
            <a:chOff x="2642189" y="2725993"/>
            <a:chExt cx="754132" cy="873984"/>
          </a:xfrm>
        </p:grpSpPr>
        <p:sp>
          <p:nvSpPr>
            <p:cNvPr id="2160" name="Google Shape;2160;p30"/>
            <p:cNvSpPr/>
            <p:nvPr/>
          </p:nvSpPr>
          <p:spPr>
            <a:xfrm>
              <a:off x="2642189" y="2746721"/>
              <a:ext cx="733758" cy="832882"/>
            </a:xfrm>
            <a:custGeom>
              <a:avLst/>
              <a:gdLst/>
              <a:ahLst/>
              <a:cxnLst/>
              <a:rect l="l" t="t" r="r" b="b"/>
              <a:pathLst>
                <a:path w="24850" h="28207" fill="none" extrusionOk="0">
                  <a:moveTo>
                    <a:pt x="8907" y="1"/>
                  </a:moveTo>
                  <a:lnTo>
                    <a:pt x="24849" y="1"/>
                  </a:lnTo>
                  <a:lnTo>
                    <a:pt x="24849" y="28206"/>
                  </a:lnTo>
                  <a:lnTo>
                    <a:pt x="1" y="2820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3355160" y="2725993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cubicBezTo>
                    <a:pt x="1" y="1084"/>
                    <a:pt x="310" y="1405"/>
                    <a:pt x="703" y="1405"/>
                  </a:cubicBezTo>
                  <a:cubicBezTo>
                    <a:pt x="1084" y="1405"/>
                    <a:pt x="1394" y="1084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3355160" y="3558816"/>
              <a:ext cx="41161" cy="41161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703" y="1"/>
                  </a:moveTo>
                  <a:cubicBezTo>
                    <a:pt x="310" y="1"/>
                    <a:pt x="1" y="311"/>
                    <a:pt x="1" y="703"/>
                  </a:cubicBezTo>
                  <a:cubicBezTo>
                    <a:pt x="1" y="1084"/>
                    <a:pt x="310" y="1394"/>
                    <a:pt x="703" y="1394"/>
                  </a:cubicBezTo>
                  <a:cubicBezTo>
                    <a:pt x="1084" y="1394"/>
                    <a:pt x="1394" y="1084"/>
                    <a:pt x="1394" y="703"/>
                  </a:cubicBezTo>
                  <a:cubicBezTo>
                    <a:pt x="1394" y="311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0"/>
          <p:cNvGrpSpPr/>
          <p:nvPr/>
        </p:nvGrpSpPr>
        <p:grpSpPr>
          <a:xfrm>
            <a:off x="3355160" y="3031526"/>
            <a:ext cx="473592" cy="380514"/>
            <a:chOff x="3355160" y="3224151"/>
            <a:chExt cx="473592" cy="380514"/>
          </a:xfrm>
        </p:grpSpPr>
        <p:sp>
          <p:nvSpPr>
            <p:cNvPr id="2164" name="Google Shape;2164;p30"/>
            <p:cNvSpPr/>
            <p:nvPr/>
          </p:nvSpPr>
          <p:spPr>
            <a:xfrm>
              <a:off x="378759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96"/>
                    <a:pt x="310" y="1405"/>
                    <a:pt x="691" y="1405"/>
                  </a:cubicBezTo>
                  <a:cubicBezTo>
                    <a:pt x="1084" y="1405"/>
                    <a:pt x="1393" y="1096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335516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cubicBezTo>
                    <a:pt x="1" y="1096"/>
                    <a:pt x="310" y="1405"/>
                    <a:pt x="703" y="1405"/>
                  </a:cubicBezTo>
                  <a:cubicBezTo>
                    <a:pt x="1084" y="1405"/>
                    <a:pt x="1394" y="1096"/>
                    <a:pt x="1394" y="703"/>
                  </a:cubicBezTo>
                  <a:cubicBezTo>
                    <a:pt x="1394" y="322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3787590" y="3563150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30"/>
          <p:cNvGrpSpPr/>
          <p:nvPr/>
        </p:nvGrpSpPr>
        <p:grpSpPr>
          <a:xfrm>
            <a:off x="2299434" y="3052254"/>
            <a:ext cx="1529318" cy="1141917"/>
            <a:chOff x="2299434" y="3244879"/>
            <a:chExt cx="1529318" cy="1141917"/>
          </a:xfrm>
        </p:grpSpPr>
        <p:sp>
          <p:nvSpPr>
            <p:cNvPr id="2168" name="Google Shape;2168;p30"/>
            <p:cNvSpPr/>
            <p:nvPr/>
          </p:nvSpPr>
          <p:spPr>
            <a:xfrm>
              <a:off x="2299434" y="3244879"/>
              <a:ext cx="1508914" cy="1121159"/>
            </a:xfrm>
            <a:custGeom>
              <a:avLst/>
              <a:gdLst/>
              <a:ahLst/>
              <a:cxnLst/>
              <a:rect l="l" t="t" r="r" b="b"/>
              <a:pathLst>
                <a:path w="51102" h="37970" fill="none" extrusionOk="0">
                  <a:moveTo>
                    <a:pt x="36457" y="1"/>
                  </a:moveTo>
                  <a:lnTo>
                    <a:pt x="51102" y="1"/>
                  </a:lnTo>
                  <a:lnTo>
                    <a:pt x="51102" y="37970"/>
                  </a:lnTo>
                  <a:lnTo>
                    <a:pt x="0" y="379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3787590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30"/>
          <p:cNvGrpSpPr/>
          <p:nvPr/>
        </p:nvGrpSpPr>
        <p:grpSpPr>
          <a:xfrm>
            <a:off x="2899551" y="4152656"/>
            <a:ext cx="3605471" cy="280570"/>
            <a:chOff x="2899551" y="4345281"/>
            <a:chExt cx="3605471" cy="280570"/>
          </a:xfrm>
        </p:grpSpPr>
        <p:sp>
          <p:nvSpPr>
            <p:cNvPr id="2171" name="Google Shape;2171;p30"/>
            <p:cNvSpPr/>
            <p:nvPr/>
          </p:nvSpPr>
          <p:spPr>
            <a:xfrm>
              <a:off x="2919925" y="4366000"/>
              <a:ext cx="3585097" cy="242952"/>
            </a:xfrm>
            <a:custGeom>
              <a:avLst/>
              <a:gdLst/>
              <a:ahLst/>
              <a:cxnLst/>
              <a:rect l="l" t="t" r="r" b="b"/>
              <a:pathLst>
                <a:path w="94060" h="8228" fill="none" extrusionOk="0">
                  <a:moveTo>
                    <a:pt x="1" y="1"/>
                  </a:moveTo>
                  <a:lnTo>
                    <a:pt x="1" y="8228"/>
                  </a:lnTo>
                  <a:lnTo>
                    <a:pt x="94060" y="822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2899551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2899551" y="4584335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0"/>
          <p:cNvGrpSpPr/>
          <p:nvPr/>
        </p:nvGrpSpPr>
        <p:grpSpPr>
          <a:xfrm>
            <a:off x="1816751" y="4077804"/>
            <a:ext cx="422254" cy="419046"/>
            <a:chOff x="1816751" y="4270429"/>
            <a:chExt cx="422254" cy="419046"/>
          </a:xfrm>
        </p:grpSpPr>
        <p:sp>
          <p:nvSpPr>
            <p:cNvPr id="2175" name="Google Shape;2175;p30"/>
            <p:cNvSpPr/>
            <p:nvPr/>
          </p:nvSpPr>
          <p:spPr>
            <a:xfrm>
              <a:off x="1816751" y="4270429"/>
              <a:ext cx="335717" cy="336123"/>
            </a:xfrm>
            <a:custGeom>
              <a:avLst/>
              <a:gdLst/>
              <a:ahLst/>
              <a:cxnLst/>
              <a:rect l="l" t="t" r="r" b="b"/>
              <a:pathLst>
                <a:path w="9931" h="9943" extrusionOk="0">
                  <a:moveTo>
                    <a:pt x="4977" y="1"/>
                  </a:moveTo>
                  <a:cubicBezTo>
                    <a:pt x="2215" y="1"/>
                    <a:pt x="1" y="2227"/>
                    <a:pt x="1" y="4966"/>
                  </a:cubicBezTo>
                  <a:cubicBezTo>
                    <a:pt x="1" y="5502"/>
                    <a:pt x="72" y="6014"/>
                    <a:pt x="239" y="6502"/>
                  </a:cubicBezTo>
                  <a:cubicBezTo>
                    <a:pt x="882" y="8490"/>
                    <a:pt x="2751" y="9943"/>
                    <a:pt x="4954" y="9943"/>
                  </a:cubicBezTo>
                  <a:cubicBezTo>
                    <a:pt x="7716" y="9943"/>
                    <a:pt x="9930" y="7704"/>
                    <a:pt x="9930" y="4966"/>
                  </a:cubicBezTo>
                  <a:cubicBezTo>
                    <a:pt x="9930" y="3168"/>
                    <a:pt x="8978" y="1596"/>
                    <a:pt x="7561" y="727"/>
                  </a:cubicBezTo>
                  <a:cubicBezTo>
                    <a:pt x="6799" y="263"/>
                    <a:pt x="5930" y="1"/>
                    <a:pt x="4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1882366" y="4335639"/>
              <a:ext cx="204486" cy="204926"/>
            </a:xfrm>
            <a:custGeom>
              <a:avLst/>
              <a:gdLst/>
              <a:ahLst/>
              <a:cxnLst/>
              <a:rect l="l" t="t" r="r" b="b"/>
              <a:pathLst>
                <a:path w="6049" h="6062" extrusionOk="0">
                  <a:moveTo>
                    <a:pt x="1881" y="620"/>
                  </a:moveTo>
                  <a:lnTo>
                    <a:pt x="1881" y="620"/>
                  </a:lnTo>
                  <a:cubicBezTo>
                    <a:pt x="1465" y="1120"/>
                    <a:pt x="1203" y="1930"/>
                    <a:pt x="1167" y="2834"/>
                  </a:cubicBezTo>
                  <a:lnTo>
                    <a:pt x="357" y="2834"/>
                  </a:lnTo>
                  <a:cubicBezTo>
                    <a:pt x="429" y="1846"/>
                    <a:pt x="1036" y="1013"/>
                    <a:pt x="1881" y="620"/>
                  </a:cubicBezTo>
                  <a:close/>
                  <a:moveTo>
                    <a:pt x="2834" y="382"/>
                  </a:moveTo>
                  <a:lnTo>
                    <a:pt x="2834" y="2834"/>
                  </a:lnTo>
                  <a:lnTo>
                    <a:pt x="1524" y="2834"/>
                  </a:lnTo>
                  <a:cubicBezTo>
                    <a:pt x="1584" y="1584"/>
                    <a:pt x="2155" y="537"/>
                    <a:pt x="2834" y="382"/>
                  </a:cubicBezTo>
                  <a:close/>
                  <a:moveTo>
                    <a:pt x="3215" y="382"/>
                  </a:moveTo>
                  <a:cubicBezTo>
                    <a:pt x="3786" y="513"/>
                    <a:pt x="4275" y="1251"/>
                    <a:pt x="4465" y="2239"/>
                  </a:cubicBezTo>
                  <a:cubicBezTo>
                    <a:pt x="4489" y="2430"/>
                    <a:pt x="4525" y="2620"/>
                    <a:pt x="4525" y="2834"/>
                  </a:cubicBezTo>
                  <a:lnTo>
                    <a:pt x="3215" y="2834"/>
                  </a:lnTo>
                  <a:lnTo>
                    <a:pt x="3215" y="382"/>
                  </a:lnTo>
                  <a:close/>
                  <a:moveTo>
                    <a:pt x="4144" y="620"/>
                  </a:moveTo>
                  <a:lnTo>
                    <a:pt x="4144" y="620"/>
                  </a:lnTo>
                  <a:cubicBezTo>
                    <a:pt x="4465" y="751"/>
                    <a:pt x="4727" y="953"/>
                    <a:pt x="4953" y="1191"/>
                  </a:cubicBezTo>
                  <a:cubicBezTo>
                    <a:pt x="5370" y="1632"/>
                    <a:pt x="5632" y="2203"/>
                    <a:pt x="5680" y="2834"/>
                  </a:cubicBezTo>
                  <a:lnTo>
                    <a:pt x="4882" y="2834"/>
                  </a:lnTo>
                  <a:cubicBezTo>
                    <a:pt x="4858" y="2465"/>
                    <a:pt x="4799" y="2108"/>
                    <a:pt x="4715" y="1775"/>
                  </a:cubicBezTo>
                  <a:cubicBezTo>
                    <a:pt x="4596" y="1310"/>
                    <a:pt x="4406" y="929"/>
                    <a:pt x="4144" y="620"/>
                  </a:cubicBezTo>
                  <a:close/>
                  <a:moveTo>
                    <a:pt x="5715" y="3192"/>
                  </a:moveTo>
                  <a:cubicBezTo>
                    <a:pt x="5632" y="4204"/>
                    <a:pt x="5025" y="5049"/>
                    <a:pt x="4167" y="5454"/>
                  </a:cubicBezTo>
                  <a:cubicBezTo>
                    <a:pt x="4584" y="4930"/>
                    <a:pt x="4858" y="4132"/>
                    <a:pt x="4894" y="3192"/>
                  </a:cubicBezTo>
                  <a:close/>
                  <a:moveTo>
                    <a:pt x="1167" y="3192"/>
                  </a:moveTo>
                  <a:cubicBezTo>
                    <a:pt x="1191" y="3573"/>
                    <a:pt x="1227" y="3930"/>
                    <a:pt x="1322" y="4275"/>
                  </a:cubicBezTo>
                  <a:cubicBezTo>
                    <a:pt x="1441" y="4751"/>
                    <a:pt x="1643" y="5156"/>
                    <a:pt x="1881" y="5466"/>
                  </a:cubicBezTo>
                  <a:cubicBezTo>
                    <a:pt x="1381" y="5216"/>
                    <a:pt x="953" y="4811"/>
                    <a:pt x="679" y="4323"/>
                  </a:cubicBezTo>
                  <a:cubicBezTo>
                    <a:pt x="488" y="3977"/>
                    <a:pt x="381" y="3596"/>
                    <a:pt x="357" y="3192"/>
                  </a:cubicBezTo>
                  <a:close/>
                  <a:moveTo>
                    <a:pt x="2858" y="3192"/>
                  </a:moveTo>
                  <a:lnTo>
                    <a:pt x="2858" y="5692"/>
                  </a:lnTo>
                  <a:lnTo>
                    <a:pt x="2834" y="5692"/>
                  </a:lnTo>
                  <a:cubicBezTo>
                    <a:pt x="2334" y="5573"/>
                    <a:pt x="1893" y="4990"/>
                    <a:pt x="1679" y="4204"/>
                  </a:cubicBezTo>
                  <a:cubicBezTo>
                    <a:pt x="1584" y="3894"/>
                    <a:pt x="1536" y="3549"/>
                    <a:pt x="1524" y="3192"/>
                  </a:cubicBezTo>
                  <a:close/>
                  <a:moveTo>
                    <a:pt x="4537" y="3192"/>
                  </a:moveTo>
                  <a:cubicBezTo>
                    <a:pt x="4477" y="4466"/>
                    <a:pt x="3906" y="5525"/>
                    <a:pt x="3215" y="5692"/>
                  </a:cubicBezTo>
                  <a:lnTo>
                    <a:pt x="3215" y="3192"/>
                  </a:lnTo>
                  <a:close/>
                  <a:moveTo>
                    <a:pt x="2858" y="1"/>
                  </a:moveTo>
                  <a:cubicBezTo>
                    <a:pt x="1334" y="96"/>
                    <a:pt x="119" y="1310"/>
                    <a:pt x="12" y="2834"/>
                  </a:cubicBezTo>
                  <a:cubicBezTo>
                    <a:pt x="12" y="2906"/>
                    <a:pt x="0" y="2965"/>
                    <a:pt x="0" y="3037"/>
                  </a:cubicBezTo>
                  <a:lnTo>
                    <a:pt x="0" y="3192"/>
                  </a:lnTo>
                  <a:cubicBezTo>
                    <a:pt x="12" y="3596"/>
                    <a:pt x="119" y="3977"/>
                    <a:pt x="274" y="4323"/>
                  </a:cubicBezTo>
                  <a:cubicBezTo>
                    <a:pt x="738" y="5299"/>
                    <a:pt x="1703" y="5990"/>
                    <a:pt x="2834" y="6061"/>
                  </a:cubicBezTo>
                  <a:lnTo>
                    <a:pt x="3191" y="6061"/>
                  </a:lnTo>
                  <a:cubicBezTo>
                    <a:pt x="4727" y="5978"/>
                    <a:pt x="5965" y="4739"/>
                    <a:pt x="6037" y="3192"/>
                  </a:cubicBezTo>
                  <a:lnTo>
                    <a:pt x="6037" y="3037"/>
                  </a:lnTo>
                  <a:cubicBezTo>
                    <a:pt x="6049" y="2965"/>
                    <a:pt x="6049" y="2894"/>
                    <a:pt x="6049" y="2834"/>
                  </a:cubicBezTo>
                  <a:cubicBezTo>
                    <a:pt x="5989" y="2025"/>
                    <a:pt x="5632" y="1310"/>
                    <a:pt x="5072" y="799"/>
                  </a:cubicBezTo>
                  <a:cubicBezTo>
                    <a:pt x="4584" y="334"/>
                    <a:pt x="3929" y="48"/>
                    <a:pt x="321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2058655" y="4458418"/>
              <a:ext cx="180350" cy="231057"/>
            </a:xfrm>
            <a:custGeom>
              <a:avLst/>
              <a:gdLst/>
              <a:ahLst/>
              <a:cxnLst/>
              <a:rect l="l" t="t" r="r" b="b"/>
              <a:pathLst>
                <a:path w="5335" h="6835" extrusionOk="0">
                  <a:moveTo>
                    <a:pt x="2672" y="0"/>
                  </a:moveTo>
                  <a:cubicBezTo>
                    <a:pt x="2566" y="0"/>
                    <a:pt x="2459" y="36"/>
                    <a:pt x="2370" y="107"/>
                  </a:cubicBezTo>
                  <a:cubicBezTo>
                    <a:pt x="2012" y="417"/>
                    <a:pt x="1346" y="917"/>
                    <a:pt x="334" y="1215"/>
                  </a:cubicBezTo>
                  <a:cubicBezTo>
                    <a:pt x="143" y="1250"/>
                    <a:pt x="0" y="1429"/>
                    <a:pt x="0" y="1643"/>
                  </a:cubicBezTo>
                  <a:lnTo>
                    <a:pt x="0" y="3393"/>
                  </a:lnTo>
                  <a:cubicBezTo>
                    <a:pt x="0" y="3679"/>
                    <a:pt x="60" y="3965"/>
                    <a:pt x="167" y="4227"/>
                  </a:cubicBezTo>
                  <a:cubicBezTo>
                    <a:pt x="750" y="5727"/>
                    <a:pt x="2596" y="6787"/>
                    <a:pt x="2667" y="6834"/>
                  </a:cubicBezTo>
                  <a:cubicBezTo>
                    <a:pt x="2739" y="6787"/>
                    <a:pt x="5299" y="5310"/>
                    <a:pt x="5334" y="3393"/>
                  </a:cubicBezTo>
                  <a:lnTo>
                    <a:pt x="5334" y="1643"/>
                  </a:lnTo>
                  <a:cubicBezTo>
                    <a:pt x="5334" y="1429"/>
                    <a:pt x="5203" y="1250"/>
                    <a:pt x="5001" y="1215"/>
                  </a:cubicBezTo>
                  <a:cubicBezTo>
                    <a:pt x="4810" y="1155"/>
                    <a:pt x="4632" y="1096"/>
                    <a:pt x="4453" y="1012"/>
                  </a:cubicBezTo>
                  <a:cubicBezTo>
                    <a:pt x="3739" y="715"/>
                    <a:pt x="3251" y="357"/>
                    <a:pt x="2965" y="107"/>
                  </a:cubicBezTo>
                  <a:cubicBezTo>
                    <a:pt x="2882" y="36"/>
                    <a:pt x="2777" y="0"/>
                    <a:pt x="2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2104122" y="4505914"/>
              <a:ext cx="89380" cy="129608"/>
            </a:xfrm>
            <a:custGeom>
              <a:avLst/>
              <a:gdLst/>
              <a:ahLst/>
              <a:cxnLst/>
              <a:rect l="l" t="t" r="r" b="b"/>
              <a:pathLst>
                <a:path w="2644" h="3834" extrusionOk="0">
                  <a:moveTo>
                    <a:pt x="1322" y="131"/>
                  </a:moveTo>
                  <a:cubicBezTo>
                    <a:pt x="1739" y="131"/>
                    <a:pt x="2084" y="476"/>
                    <a:pt x="2084" y="893"/>
                  </a:cubicBezTo>
                  <a:lnTo>
                    <a:pt x="2084" y="1357"/>
                  </a:lnTo>
                  <a:lnTo>
                    <a:pt x="560" y="1357"/>
                  </a:lnTo>
                  <a:lnTo>
                    <a:pt x="560" y="893"/>
                  </a:lnTo>
                  <a:cubicBezTo>
                    <a:pt x="560" y="476"/>
                    <a:pt x="906" y="131"/>
                    <a:pt x="1322" y="131"/>
                  </a:cubicBezTo>
                  <a:close/>
                  <a:moveTo>
                    <a:pt x="1322" y="0"/>
                  </a:moveTo>
                  <a:cubicBezTo>
                    <a:pt x="834" y="0"/>
                    <a:pt x="429" y="405"/>
                    <a:pt x="429" y="893"/>
                  </a:cubicBezTo>
                  <a:lnTo>
                    <a:pt x="429" y="1357"/>
                  </a:lnTo>
                  <a:lnTo>
                    <a:pt x="346" y="1357"/>
                  </a:lnTo>
                  <a:cubicBezTo>
                    <a:pt x="144" y="1357"/>
                    <a:pt x="1" y="1500"/>
                    <a:pt x="1" y="1691"/>
                  </a:cubicBezTo>
                  <a:lnTo>
                    <a:pt x="1" y="3501"/>
                  </a:lnTo>
                  <a:cubicBezTo>
                    <a:pt x="1" y="3691"/>
                    <a:pt x="144" y="3834"/>
                    <a:pt x="346" y="3834"/>
                  </a:cubicBezTo>
                  <a:lnTo>
                    <a:pt x="2310" y="3834"/>
                  </a:lnTo>
                  <a:cubicBezTo>
                    <a:pt x="2501" y="3834"/>
                    <a:pt x="2644" y="3691"/>
                    <a:pt x="2644" y="3501"/>
                  </a:cubicBezTo>
                  <a:lnTo>
                    <a:pt x="2644" y="1691"/>
                  </a:lnTo>
                  <a:cubicBezTo>
                    <a:pt x="2644" y="1500"/>
                    <a:pt x="2489" y="1357"/>
                    <a:pt x="2310" y="1357"/>
                  </a:cubicBezTo>
                  <a:lnTo>
                    <a:pt x="2215" y="1357"/>
                  </a:lnTo>
                  <a:lnTo>
                    <a:pt x="2215" y="893"/>
                  </a:lnTo>
                  <a:cubicBezTo>
                    <a:pt x="2215" y="405"/>
                    <a:pt x="1810" y="0"/>
                    <a:pt x="13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2136743" y="4573929"/>
              <a:ext cx="23359" cy="44690"/>
            </a:xfrm>
            <a:custGeom>
              <a:avLst/>
              <a:gdLst/>
              <a:ahLst/>
              <a:cxnLst/>
              <a:rect l="l" t="t" r="r" b="b"/>
              <a:pathLst>
                <a:path w="691" h="1322" extrusionOk="0">
                  <a:moveTo>
                    <a:pt x="345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441"/>
                    <a:pt x="48" y="548"/>
                    <a:pt x="131" y="607"/>
                  </a:cubicBezTo>
                  <a:lnTo>
                    <a:pt x="0" y="1322"/>
                  </a:lnTo>
                  <a:lnTo>
                    <a:pt x="667" y="1322"/>
                  </a:lnTo>
                  <a:lnTo>
                    <a:pt x="536" y="607"/>
                  </a:lnTo>
                  <a:cubicBezTo>
                    <a:pt x="643" y="548"/>
                    <a:pt x="691" y="441"/>
                    <a:pt x="691" y="334"/>
                  </a:cubicBez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" name="Google Shape;2180;p30"/>
          <p:cNvGrpSpPr/>
          <p:nvPr/>
        </p:nvGrpSpPr>
        <p:grpSpPr>
          <a:xfrm>
            <a:off x="442712" y="2293850"/>
            <a:ext cx="1296065" cy="666258"/>
            <a:chOff x="442712" y="1296675"/>
            <a:chExt cx="1296065" cy="666258"/>
          </a:xfrm>
        </p:grpSpPr>
        <p:sp>
          <p:nvSpPr>
            <p:cNvPr id="2181" name="Google Shape;2181;p30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2" name="Google Shape;2182;p30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3" name="Google Shape;2183;p30"/>
          <p:cNvGrpSpPr/>
          <p:nvPr/>
        </p:nvGrpSpPr>
        <p:grpSpPr>
          <a:xfrm>
            <a:off x="442712" y="3944600"/>
            <a:ext cx="1296065" cy="666261"/>
            <a:chOff x="442712" y="4014225"/>
            <a:chExt cx="1296065" cy="666261"/>
          </a:xfrm>
        </p:grpSpPr>
        <p:sp>
          <p:nvSpPr>
            <p:cNvPr id="2184" name="Google Shape;2184;p30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5" name="Google Shape;2185;p30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6" name="Google Shape;2186;p30"/>
          <p:cNvGrpSpPr/>
          <p:nvPr/>
        </p:nvGrpSpPr>
        <p:grpSpPr>
          <a:xfrm>
            <a:off x="442712" y="3115543"/>
            <a:ext cx="1296065" cy="666258"/>
            <a:chOff x="442712" y="2651768"/>
            <a:chExt cx="1296065" cy="666258"/>
          </a:xfrm>
        </p:grpSpPr>
        <p:sp>
          <p:nvSpPr>
            <p:cNvPr id="2187" name="Google Shape;2187;p30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8" name="Google Shape;2188;p30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9" name="Google Shape;2189;p30"/>
          <p:cNvGrpSpPr/>
          <p:nvPr/>
        </p:nvGrpSpPr>
        <p:grpSpPr>
          <a:xfrm>
            <a:off x="7405297" y="3940799"/>
            <a:ext cx="1296003" cy="666264"/>
            <a:chOff x="7405297" y="4014224"/>
            <a:chExt cx="1296003" cy="666264"/>
          </a:xfrm>
        </p:grpSpPr>
        <p:sp>
          <p:nvSpPr>
            <p:cNvPr id="2190" name="Google Shape;2190;p30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1" name="Google Shape;2191;p30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92" name="Google Shape;2192;p30"/>
          <p:cNvGrpSpPr/>
          <p:nvPr/>
        </p:nvGrpSpPr>
        <p:grpSpPr>
          <a:xfrm>
            <a:off x="7405297" y="3035547"/>
            <a:ext cx="1296003" cy="666255"/>
            <a:chOff x="7405297" y="2651772"/>
            <a:chExt cx="1296003" cy="666255"/>
          </a:xfrm>
        </p:grpSpPr>
        <p:sp>
          <p:nvSpPr>
            <p:cNvPr id="2193" name="Google Shape;2193;p30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4" name="Google Shape;2194;p30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195" name="Google Shape;2195;p30"/>
          <p:cNvCxnSpPr/>
          <p:nvPr/>
        </p:nvCxnSpPr>
        <p:spPr>
          <a:xfrm>
            <a:off x="3809625" y="3390825"/>
            <a:ext cx="269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201" name="Google Shape;2201;p31"/>
          <p:cNvGrpSpPr/>
          <p:nvPr/>
        </p:nvGrpSpPr>
        <p:grpSpPr>
          <a:xfrm>
            <a:off x="750933" y="1463225"/>
            <a:ext cx="1704162" cy="3337413"/>
            <a:chOff x="750933" y="1463225"/>
            <a:chExt cx="1704162" cy="3337413"/>
          </a:xfrm>
        </p:grpSpPr>
        <p:grpSp>
          <p:nvGrpSpPr>
            <p:cNvPr id="2202" name="Google Shape;2202;p31"/>
            <p:cNvGrpSpPr/>
            <p:nvPr/>
          </p:nvGrpSpPr>
          <p:grpSpPr>
            <a:xfrm>
              <a:off x="763050" y="1463225"/>
              <a:ext cx="1686038" cy="3337413"/>
              <a:chOff x="763050" y="1463225"/>
              <a:chExt cx="1686038" cy="3337413"/>
            </a:xfrm>
          </p:grpSpPr>
          <p:sp>
            <p:nvSpPr>
              <p:cNvPr id="2203" name="Google Shape;2203;p31"/>
              <p:cNvSpPr/>
              <p:nvPr/>
            </p:nvSpPr>
            <p:spPr>
              <a:xfrm>
                <a:off x="763050" y="1463225"/>
                <a:ext cx="1686038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85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85" y="58377"/>
                    </a:lnTo>
                    <a:lnTo>
                      <a:pt x="47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4" name="Google Shape;2204;p31"/>
              <p:cNvGrpSpPr/>
              <p:nvPr/>
            </p:nvGrpSpPr>
            <p:grpSpPr>
              <a:xfrm>
                <a:off x="927263" y="1675940"/>
                <a:ext cx="1357192" cy="1530350"/>
                <a:chOff x="927263" y="1675940"/>
                <a:chExt cx="1357192" cy="1530350"/>
              </a:xfrm>
            </p:grpSpPr>
            <p:sp>
              <p:nvSpPr>
                <p:cNvPr id="2205" name="Google Shape;2205;p31"/>
                <p:cNvSpPr/>
                <p:nvPr/>
              </p:nvSpPr>
              <p:spPr>
                <a:xfrm>
                  <a:off x="927263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31"/>
                <p:cNvSpPr/>
                <p:nvPr/>
              </p:nvSpPr>
              <p:spPr>
                <a:xfrm>
                  <a:off x="1288875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31"/>
                <p:cNvSpPr/>
                <p:nvPr/>
              </p:nvSpPr>
              <p:spPr>
                <a:xfrm>
                  <a:off x="1231453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31"/>
                <p:cNvSpPr/>
                <p:nvPr/>
              </p:nvSpPr>
              <p:spPr>
                <a:xfrm>
                  <a:off x="1655596" y="204609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31"/>
                <p:cNvSpPr/>
                <p:nvPr/>
              </p:nvSpPr>
              <p:spPr>
                <a:xfrm>
                  <a:off x="1655596" y="214096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31"/>
                <p:cNvSpPr/>
                <p:nvPr/>
              </p:nvSpPr>
              <p:spPr>
                <a:xfrm>
                  <a:off x="1655596" y="2236259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31"/>
                <p:cNvSpPr/>
                <p:nvPr/>
              </p:nvSpPr>
              <p:spPr>
                <a:xfrm>
                  <a:off x="1655596" y="2331557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31"/>
                <p:cNvSpPr/>
                <p:nvPr/>
              </p:nvSpPr>
              <p:spPr>
                <a:xfrm>
                  <a:off x="1362055" y="2580487"/>
                  <a:ext cx="533093" cy="7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1" extrusionOk="0">
                      <a:moveTo>
                        <a:pt x="0" y="0"/>
                      </a:moveTo>
                      <a:lnTo>
                        <a:pt x="0" y="2191"/>
                      </a:lnTo>
                      <a:lnTo>
                        <a:pt x="14919" y="2191"/>
                      </a:lnTo>
                      <a:lnTo>
                        <a:pt x="149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31"/>
                <p:cNvSpPr/>
                <p:nvPr/>
              </p:nvSpPr>
              <p:spPr>
                <a:xfrm>
                  <a:off x="1363341" y="2528568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31"/>
                <p:cNvSpPr/>
                <p:nvPr/>
              </p:nvSpPr>
              <p:spPr>
                <a:xfrm>
                  <a:off x="1362055" y="2767653"/>
                  <a:ext cx="533093" cy="78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2" extrusionOk="0">
                      <a:moveTo>
                        <a:pt x="0" y="1"/>
                      </a:moveTo>
                      <a:lnTo>
                        <a:pt x="0" y="2192"/>
                      </a:lnTo>
                      <a:lnTo>
                        <a:pt x="14919" y="2192"/>
                      </a:lnTo>
                      <a:lnTo>
                        <a:pt x="149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31"/>
                <p:cNvSpPr/>
                <p:nvPr/>
              </p:nvSpPr>
              <p:spPr>
                <a:xfrm>
                  <a:off x="1363341" y="2716199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31"/>
                <p:cNvSpPr/>
                <p:nvPr/>
              </p:nvSpPr>
              <p:spPr>
                <a:xfrm>
                  <a:off x="1469681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41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31"/>
                <p:cNvSpPr/>
                <p:nvPr/>
              </p:nvSpPr>
              <p:spPr>
                <a:xfrm>
                  <a:off x="1564550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31"/>
                <p:cNvSpPr/>
                <p:nvPr/>
              </p:nvSpPr>
              <p:spPr>
                <a:xfrm>
                  <a:off x="1660277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31"/>
                <p:cNvSpPr/>
                <p:nvPr/>
              </p:nvSpPr>
              <p:spPr>
                <a:xfrm>
                  <a:off x="1755575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31"/>
                <p:cNvSpPr/>
                <p:nvPr/>
              </p:nvSpPr>
              <p:spPr>
                <a:xfrm>
                  <a:off x="1497338" y="2896576"/>
                  <a:ext cx="232762" cy="60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" h="1680" extrusionOk="0">
                      <a:moveTo>
                        <a:pt x="1" y="1"/>
                      </a:moveTo>
                      <a:lnTo>
                        <a:pt x="6513" y="1"/>
                      </a:lnTo>
                      <a:lnTo>
                        <a:pt x="6513" y="1679"/>
                      </a:lnTo>
                      <a:lnTo>
                        <a:pt x="1" y="16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31"/>
                <p:cNvSpPr/>
                <p:nvPr/>
              </p:nvSpPr>
              <p:spPr>
                <a:xfrm>
                  <a:off x="1303347" y="2046091"/>
                  <a:ext cx="279964" cy="35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" h="9907" extrusionOk="0">
                      <a:moveTo>
                        <a:pt x="0" y="0"/>
                      </a:moveTo>
                      <a:lnTo>
                        <a:pt x="7835" y="0"/>
                      </a:lnTo>
                      <a:lnTo>
                        <a:pt x="7835" y="9906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31"/>
                <p:cNvSpPr/>
                <p:nvPr/>
              </p:nvSpPr>
              <p:spPr>
                <a:xfrm>
                  <a:off x="1381636" y="2133278"/>
                  <a:ext cx="123813" cy="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3454" extrusionOk="0">
                      <a:moveTo>
                        <a:pt x="1738" y="1"/>
                      </a:moveTo>
                      <a:cubicBezTo>
                        <a:pt x="774" y="1"/>
                        <a:pt x="0" y="763"/>
                        <a:pt x="0" y="1727"/>
                      </a:cubicBezTo>
                      <a:cubicBezTo>
                        <a:pt x="0" y="2680"/>
                        <a:pt x="774" y="3454"/>
                        <a:pt x="1738" y="3454"/>
                      </a:cubicBezTo>
                      <a:cubicBezTo>
                        <a:pt x="2691" y="3454"/>
                        <a:pt x="3465" y="2680"/>
                        <a:pt x="3465" y="1727"/>
                      </a:cubicBezTo>
                      <a:cubicBezTo>
                        <a:pt x="3465" y="763"/>
                        <a:pt x="2691" y="1"/>
                        <a:pt x="1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1"/>
                <p:cNvSpPr/>
                <p:nvPr/>
              </p:nvSpPr>
              <p:spPr>
                <a:xfrm>
                  <a:off x="1322499" y="2277101"/>
                  <a:ext cx="241659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5454" extrusionOk="0">
                      <a:moveTo>
                        <a:pt x="2715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15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63" y="4227"/>
                        <a:pt x="6763" y="2727"/>
                      </a:cubicBezTo>
                      <a:cubicBezTo>
                        <a:pt x="6763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1"/>
                <p:cNvSpPr/>
                <p:nvPr/>
              </p:nvSpPr>
              <p:spPr>
                <a:xfrm>
                  <a:off x="1915978" y="2448974"/>
                  <a:ext cx="333134" cy="59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3" h="16598" extrusionOk="0">
                      <a:moveTo>
                        <a:pt x="5430" y="881"/>
                      </a:moveTo>
                      <a:cubicBezTo>
                        <a:pt x="6156" y="881"/>
                        <a:pt x="6751" y="1477"/>
                        <a:pt x="6751" y="2203"/>
                      </a:cubicBezTo>
                      <a:lnTo>
                        <a:pt x="6751" y="7037"/>
                      </a:lnTo>
                      <a:lnTo>
                        <a:pt x="2572" y="7037"/>
                      </a:lnTo>
                      <a:lnTo>
                        <a:pt x="2572" y="2203"/>
                      </a:lnTo>
                      <a:cubicBezTo>
                        <a:pt x="2572" y="1477"/>
                        <a:pt x="3167" y="881"/>
                        <a:pt x="3894" y="881"/>
                      </a:cubicBezTo>
                      <a:close/>
                      <a:moveTo>
                        <a:pt x="3894" y="0"/>
                      </a:moveTo>
                      <a:cubicBezTo>
                        <a:pt x="2691" y="0"/>
                        <a:pt x="1691" y="989"/>
                        <a:pt x="1691" y="2203"/>
                      </a:cubicBezTo>
                      <a:lnTo>
                        <a:pt x="1691" y="7037"/>
                      </a:lnTo>
                      <a:cubicBezTo>
                        <a:pt x="750" y="7073"/>
                        <a:pt x="0" y="7847"/>
                        <a:pt x="0" y="8799"/>
                      </a:cubicBezTo>
                      <a:lnTo>
                        <a:pt x="0" y="14836"/>
                      </a:lnTo>
                      <a:cubicBezTo>
                        <a:pt x="0" y="15812"/>
                        <a:pt x="786" y="16598"/>
                        <a:pt x="1751" y="16598"/>
                      </a:cubicBezTo>
                      <a:lnTo>
                        <a:pt x="7573" y="16598"/>
                      </a:lnTo>
                      <a:cubicBezTo>
                        <a:pt x="8537" y="16598"/>
                        <a:pt x="9323" y="15812"/>
                        <a:pt x="9323" y="14836"/>
                      </a:cubicBezTo>
                      <a:lnTo>
                        <a:pt x="9323" y="8799"/>
                      </a:lnTo>
                      <a:cubicBezTo>
                        <a:pt x="9323" y="7847"/>
                        <a:pt x="8573" y="7073"/>
                        <a:pt x="7632" y="7037"/>
                      </a:cubicBezTo>
                      <a:lnTo>
                        <a:pt x="7632" y="2203"/>
                      </a:lnTo>
                      <a:cubicBezTo>
                        <a:pt x="7632" y="1000"/>
                        <a:pt x="6644" y="0"/>
                        <a:pt x="54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1"/>
                <p:cNvSpPr/>
                <p:nvPr/>
              </p:nvSpPr>
              <p:spPr>
                <a:xfrm>
                  <a:off x="2022317" y="2779105"/>
                  <a:ext cx="119597" cy="17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4823" extrusionOk="0">
                      <a:moveTo>
                        <a:pt x="1680" y="1"/>
                      </a:moveTo>
                      <a:cubicBezTo>
                        <a:pt x="799" y="1"/>
                        <a:pt x="84" y="715"/>
                        <a:pt x="84" y="1596"/>
                      </a:cubicBezTo>
                      <a:cubicBezTo>
                        <a:pt x="84" y="2203"/>
                        <a:pt x="429" y="2727"/>
                        <a:pt x="918" y="3001"/>
                      </a:cubicBezTo>
                      <a:lnTo>
                        <a:pt x="1" y="4823"/>
                      </a:lnTo>
                      <a:lnTo>
                        <a:pt x="3347" y="4823"/>
                      </a:lnTo>
                      <a:lnTo>
                        <a:pt x="2418" y="3001"/>
                      </a:lnTo>
                      <a:cubicBezTo>
                        <a:pt x="2942" y="2727"/>
                        <a:pt x="3275" y="2203"/>
                        <a:pt x="3275" y="1596"/>
                      </a:cubicBezTo>
                      <a:cubicBezTo>
                        <a:pt x="3275" y="715"/>
                        <a:pt x="2561" y="1"/>
                        <a:pt x="16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26" name="Google Shape;2226;p31"/>
            <p:cNvGrpSpPr/>
            <p:nvPr/>
          </p:nvGrpSpPr>
          <p:grpSpPr>
            <a:xfrm>
              <a:off x="750933" y="3445625"/>
              <a:ext cx="1704162" cy="1023900"/>
              <a:chOff x="897275" y="3445625"/>
              <a:chExt cx="1366500" cy="1023900"/>
            </a:xfrm>
          </p:grpSpPr>
          <p:sp>
            <p:nvSpPr>
              <p:cNvPr id="2227" name="Google Shape;2227;p31"/>
              <p:cNvSpPr txBox="1"/>
              <p:nvPr/>
            </p:nvSpPr>
            <p:spPr>
              <a:xfrm>
                <a:off x="913926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ERCURY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28" name="Google Shape;2228;p31"/>
              <p:cNvSpPr txBox="1"/>
              <p:nvPr/>
            </p:nvSpPr>
            <p:spPr>
              <a:xfrm>
                <a:off x="897275" y="3925925"/>
                <a:ext cx="1366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the closest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29" name="Google Shape;2229;p31"/>
          <p:cNvGrpSpPr/>
          <p:nvPr/>
        </p:nvGrpSpPr>
        <p:grpSpPr>
          <a:xfrm>
            <a:off x="2740048" y="1463225"/>
            <a:ext cx="1686503" cy="3337413"/>
            <a:chOff x="2740048" y="1463225"/>
            <a:chExt cx="1686503" cy="3337413"/>
          </a:xfrm>
        </p:grpSpPr>
        <p:grpSp>
          <p:nvGrpSpPr>
            <p:cNvPr id="2230" name="Google Shape;2230;p31"/>
            <p:cNvGrpSpPr/>
            <p:nvPr/>
          </p:nvGrpSpPr>
          <p:grpSpPr>
            <a:xfrm>
              <a:off x="2740048" y="1463225"/>
              <a:ext cx="1686503" cy="3337413"/>
              <a:chOff x="2740048" y="1463225"/>
              <a:chExt cx="1686503" cy="3337413"/>
            </a:xfrm>
          </p:grpSpPr>
          <p:sp>
            <p:nvSpPr>
              <p:cNvPr id="2231" name="Google Shape;2231;p31"/>
              <p:cNvSpPr/>
              <p:nvPr/>
            </p:nvSpPr>
            <p:spPr>
              <a:xfrm>
                <a:off x="2740048" y="1463225"/>
                <a:ext cx="1686503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8" h="58377" extrusionOk="0">
                    <a:moveTo>
                      <a:pt x="1" y="1"/>
                    </a:moveTo>
                    <a:lnTo>
                      <a:pt x="1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2" name="Google Shape;2232;p31"/>
              <p:cNvGrpSpPr/>
              <p:nvPr/>
            </p:nvGrpSpPr>
            <p:grpSpPr>
              <a:xfrm>
                <a:off x="2904264" y="1675940"/>
                <a:ext cx="1357192" cy="1530350"/>
                <a:chOff x="2904264" y="1675940"/>
                <a:chExt cx="1357192" cy="1530350"/>
              </a:xfrm>
            </p:grpSpPr>
            <p:sp>
              <p:nvSpPr>
                <p:cNvPr id="2233" name="Google Shape;2233;p31"/>
                <p:cNvSpPr/>
                <p:nvPr/>
              </p:nvSpPr>
              <p:spPr>
                <a:xfrm>
                  <a:off x="2904264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1"/>
                <p:cNvSpPr/>
                <p:nvPr/>
              </p:nvSpPr>
              <p:spPr>
                <a:xfrm>
                  <a:off x="3265875" y="2040982"/>
                  <a:ext cx="764997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9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1"/>
                <p:cNvSpPr/>
                <p:nvPr/>
              </p:nvSpPr>
              <p:spPr>
                <a:xfrm>
                  <a:off x="3208453" y="1974198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1"/>
                <p:cNvSpPr/>
                <p:nvPr/>
              </p:nvSpPr>
              <p:spPr>
                <a:xfrm>
                  <a:off x="3208453" y="1974198"/>
                  <a:ext cx="764961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620" extrusionOk="0">
                      <a:moveTo>
                        <a:pt x="0" y="0"/>
                      </a:moveTo>
                      <a:lnTo>
                        <a:pt x="21408" y="0"/>
                      </a:lnTo>
                      <a:lnTo>
                        <a:pt x="21408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1"/>
                <p:cNvSpPr/>
                <p:nvPr/>
              </p:nvSpPr>
              <p:spPr>
                <a:xfrm>
                  <a:off x="3259943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1"/>
                <p:cNvSpPr/>
                <p:nvPr/>
              </p:nvSpPr>
              <p:spPr>
                <a:xfrm>
                  <a:off x="335013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893" y="1155"/>
                        <a:pt x="1155" y="893"/>
                        <a:pt x="1155" y="572"/>
                      </a:cubicBezTo>
                      <a:cubicBezTo>
                        <a:pt x="1155" y="262"/>
                        <a:pt x="893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1"/>
                <p:cNvSpPr/>
                <p:nvPr/>
              </p:nvSpPr>
              <p:spPr>
                <a:xfrm>
                  <a:off x="343989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55" y="893"/>
                        <a:pt x="1155" y="572"/>
                      </a:cubicBezTo>
                      <a:cubicBezTo>
                        <a:pt x="1155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1"/>
                <p:cNvSpPr/>
                <p:nvPr/>
              </p:nvSpPr>
              <p:spPr>
                <a:xfrm>
                  <a:off x="3286314" y="2176693"/>
                  <a:ext cx="280393" cy="35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7" h="9919" extrusionOk="0">
                      <a:moveTo>
                        <a:pt x="0" y="0"/>
                      </a:moveTo>
                      <a:lnTo>
                        <a:pt x="7847" y="0"/>
                      </a:lnTo>
                      <a:lnTo>
                        <a:pt x="7847" y="9918"/>
                      </a:lnTo>
                      <a:lnTo>
                        <a:pt x="0" y="9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1"/>
                <p:cNvSpPr/>
                <p:nvPr/>
              </p:nvSpPr>
              <p:spPr>
                <a:xfrm>
                  <a:off x="3364997" y="2263916"/>
                  <a:ext cx="123420" cy="123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7" y="0"/>
                      </a:moveTo>
                      <a:cubicBezTo>
                        <a:pt x="775" y="0"/>
                        <a:pt x="1" y="774"/>
                        <a:pt x="1" y="1727"/>
                      </a:cubicBezTo>
                      <a:cubicBezTo>
                        <a:pt x="1" y="2679"/>
                        <a:pt x="775" y="3453"/>
                        <a:pt x="1727" y="3453"/>
                      </a:cubicBezTo>
                      <a:cubicBezTo>
                        <a:pt x="2680" y="3453"/>
                        <a:pt x="3454" y="2679"/>
                        <a:pt x="3454" y="1727"/>
                      </a:cubicBezTo>
                      <a:cubicBezTo>
                        <a:pt x="3454" y="774"/>
                        <a:pt x="2680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1"/>
                <p:cNvSpPr/>
                <p:nvPr/>
              </p:nvSpPr>
              <p:spPr>
                <a:xfrm>
                  <a:off x="3305466" y="2408560"/>
                  <a:ext cx="242088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454" extrusionOk="0">
                      <a:moveTo>
                        <a:pt x="2727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27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75" y="4227"/>
                        <a:pt x="6775" y="2727"/>
                      </a:cubicBezTo>
                      <a:cubicBezTo>
                        <a:pt x="6775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1"/>
                <p:cNvSpPr/>
                <p:nvPr/>
              </p:nvSpPr>
              <p:spPr>
                <a:xfrm>
                  <a:off x="3631346" y="2219250"/>
                  <a:ext cx="273997" cy="2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7668" extrusionOk="0">
                      <a:moveTo>
                        <a:pt x="3822" y="1786"/>
                      </a:moveTo>
                      <a:cubicBezTo>
                        <a:pt x="4941" y="1786"/>
                        <a:pt x="5870" y="2691"/>
                        <a:pt x="5870" y="3822"/>
                      </a:cubicBezTo>
                      <a:cubicBezTo>
                        <a:pt x="5870" y="4953"/>
                        <a:pt x="4953" y="5870"/>
                        <a:pt x="3822" y="5870"/>
                      </a:cubicBezTo>
                      <a:cubicBezTo>
                        <a:pt x="2715" y="5870"/>
                        <a:pt x="1786" y="4953"/>
                        <a:pt x="1786" y="3822"/>
                      </a:cubicBezTo>
                      <a:cubicBezTo>
                        <a:pt x="1786" y="2715"/>
                        <a:pt x="2691" y="1786"/>
                        <a:pt x="3822" y="1786"/>
                      </a:cubicBezTo>
                      <a:close/>
                      <a:moveTo>
                        <a:pt x="3370" y="0"/>
                      </a:moveTo>
                      <a:lnTo>
                        <a:pt x="3370" y="750"/>
                      </a:lnTo>
                      <a:cubicBezTo>
                        <a:pt x="2846" y="822"/>
                        <a:pt x="2382" y="1024"/>
                        <a:pt x="1977" y="1322"/>
                      </a:cubicBezTo>
                      <a:lnTo>
                        <a:pt x="1441" y="786"/>
                      </a:lnTo>
                      <a:lnTo>
                        <a:pt x="786" y="1441"/>
                      </a:lnTo>
                      <a:lnTo>
                        <a:pt x="1322" y="1976"/>
                      </a:lnTo>
                      <a:cubicBezTo>
                        <a:pt x="1024" y="2381"/>
                        <a:pt x="834" y="2857"/>
                        <a:pt x="750" y="3369"/>
                      </a:cubicBezTo>
                      <a:lnTo>
                        <a:pt x="0" y="3369"/>
                      </a:lnTo>
                      <a:lnTo>
                        <a:pt x="0" y="4298"/>
                      </a:lnTo>
                      <a:lnTo>
                        <a:pt x="750" y="4298"/>
                      </a:lnTo>
                      <a:cubicBezTo>
                        <a:pt x="822" y="4822"/>
                        <a:pt x="1024" y="5286"/>
                        <a:pt x="1322" y="5691"/>
                      </a:cubicBezTo>
                      <a:lnTo>
                        <a:pt x="786" y="6227"/>
                      </a:lnTo>
                      <a:lnTo>
                        <a:pt x="1441" y="6882"/>
                      </a:lnTo>
                      <a:lnTo>
                        <a:pt x="1977" y="6346"/>
                      </a:lnTo>
                      <a:cubicBezTo>
                        <a:pt x="2382" y="6644"/>
                        <a:pt x="2858" y="6834"/>
                        <a:pt x="3370" y="6918"/>
                      </a:cubicBezTo>
                      <a:lnTo>
                        <a:pt x="3370" y="7668"/>
                      </a:lnTo>
                      <a:lnTo>
                        <a:pt x="4298" y="7668"/>
                      </a:lnTo>
                      <a:lnTo>
                        <a:pt x="4298" y="6918"/>
                      </a:lnTo>
                      <a:cubicBezTo>
                        <a:pt x="4822" y="6846"/>
                        <a:pt x="5287" y="6644"/>
                        <a:pt x="5680" y="6346"/>
                      </a:cubicBezTo>
                      <a:lnTo>
                        <a:pt x="6227" y="6882"/>
                      </a:lnTo>
                      <a:lnTo>
                        <a:pt x="6870" y="6227"/>
                      </a:lnTo>
                      <a:lnTo>
                        <a:pt x="6334" y="5691"/>
                      </a:lnTo>
                      <a:cubicBezTo>
                        <a:pt x="6632" y="5286"/>
                        <a:pt x="6834" y="4810"/>
                        <a:pt x="6918" y="4298"/>
                      </a:cubicBezTo>
                      <a:lnTo>
                        <a:pt x="7668" y="4298"/>
                      </a:lnTo>
                      <a:lnTo>
                        <a:pt x="7668" y="3369"/>
                      </a:lnTo>
                      <a:lnTo>
                        <a:pt x="6918" y="3369"/>
                      </a:lnTo>
                      <a:cubicBezTo>
                        <a:pt x="6846" y="2846"/>
                        <a:pt x="6644" y="2381"/>
                        <a:pt x="6346" y="1976"/>
                      </a:cubicBezTo>
                      <a:lnTo>
                        <a:pt x="6882" y="1441"/>
                      </a:lnTo>
                      <a:lnTo>
                        <a:pt x="6227" y="786"/>
                      </a:lnTo>
                      <a:lnTo>
                        <a:pt x="5691" y="1322"/>
                      </a:lnTo>
                      <a:cubicBezTo>
                        <a:pt x="5287" y="1024"/>
                        <a:pt x="4810" y="833"/>
                        <a:pt x="4298" y="7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1"/>
                <p:cNvSpPr/>
                <p:nvPr/>
              </p:nvSpPr>
              <p:spPr>
                <a:xfrm>
                  <a:off x="3281204" y="2648932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1"/>
                <p:cNvSpPr/>
                <p:nvPr/>
              </p:nvSpPr>
              <p:spPr>
                <a:xfrm>
                  <a:off x="3835556" y="2603409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0"/>
                      </a:moveTo>
                      <a:lnTo>
                        <a:pt x="762" y="1703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50"/>
                      </a:lnTo>
                      <a:lnTo>
                        <a:pt x="2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1"/>
                <p:cNvSpPr/>
                <p:nvPr/>
              </p:nvSpPr>
              <p:spPr>
                <a:xfrm>
                  <a:off x="3281204" y="2741229"/>
                  <a:ext cx="525446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40" extrusionOk="0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14705" y="739"/>
                      </a:lnTo>
                      <a:lnTo>
                        <a:pt x="147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1"/>
                <p:cNvSpPr/>
                <p:nvPr/>
              </p:nvSpPr>
              <p:spPr>
                <a:xfrm>
                  <a:off x="3835556" y="2695706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68"/>
                      </a:lnTo>
                      <a:lnTo>
                        <a:pt x="0" y="1418"/>
                      </a:lnTo>
                      <a:lnTo>
                        <a:pt x="750" y="2323"/>
                      </a:lnTo>
                      <a:lnTo>
                        <a:pt x="2548" y="251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1"/>
                <p:cNvSpPr/>
                <p:nvPr/>
              </p:nvSpPr>
              <p:spPr>
                <a:xfrm>
                  <a:off x="3281204" y="2834419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1"/>
                <p:cNvSpPr/>
                <p:nvPr/>
              </p:nvSpPr>
              <p:spPr>
                <a:xfrm>
                  <a:off x="3835556" y="2788467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62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0" name="Google Shape;2250;p31"/>
            <p:cNvGrpSpPr/>
            <p:nvPr/>
          </p:nvGrpSpPr>
          <p:grpSpPr>
            <a:xfrm>
              <a:off x="2740050" y="3445650"/>
              <a:ext cx="1686000" cy="1023875"/>
              <a:chOff x="2740050" y="3445650"/>
              <a:chExt cx="1686000" cy="1023875"/>
            </a:xfrm>
          </p:grpSpPr>
          <p:sp>
            <p:nvSpPr>
              <p:cNvPr id="2251" name="Google Shape;2251;p31"/>
              <p:cNvSpPr txBox="1"/>
              <p:nvPr/>
            </p:nvSpPr>
            <p:spPr>
              <a:xfrm>
                <a:off x="2899786" y="3445650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ARS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2" name="Google Shape;2252;p31"/>
              <p:cNvSpPr txBox="1"/>
              <p:nvPr/>
            </p:nvSpPr>
            <p:spPr>
              <a:xfrm>
                <a:off x="274005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53" name="Google Shape;2253;p31"/>
          <p:cNvGrpSpPr/>
          <p:nvPr/>
        </p:nvGrpSpPr>
        <p:grpSpPr>
          <a:xfrm>
            <a:off x="4717075" y="1463225"/>
            <a:ext cx="1686474" cy="3337413"/>
            <a:chOff x="4717075" y="1463225"/>
            <a:chExt cx="1686474" cy="3337413"/>
          </a:xfrm>
        </p:grpSpPr>
        <p:grpSp>
          <p:nvGrpSpPr>
            <p:cNvPr id="2254" name="Google Shape;2254;p31"/>
            <p:cNvGrpSpPr/>
            <p:nvPr/>
          </p:nvGrpSpPr>
          <p:grpSpPr>
            <a:xfrm>
              <a:off x="4717082" y="1463225"/>
              <a:ext cx="1686467" cy="3337413"/>
              <a:chOff x="4717082" y="1463225"/>
              <a:chExt cx="1686467" cy="3337413"/>
            </a:xfrm>
          </p:grpSpPr>
          <p:sp>
            <p:nvSpPr>
              <p:cNvPr id="2255" name="Google Shape;2255;p31"/>
              <p:cNvSpPr/>
              <p:nvPr/>
            </p:nvSpPr>
            <p:spPr>
              <a:xfrm>
                <a:off x="4717082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6" y="58377"/>
                    </a:lnTo>
                    <a:lnTo>
                      <a:pt x="47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6" name="Google Shape;2256;p31"/>
              <p:cNvGrpSpPr/>
              <p:nvPr/>
            </p:nvGrpSpPr>
            <p:grpSpPr>
              <a:xfrm>
                <a:off x="4881692" y="1675940"/>
                <a:ext cx="1357192" cy="1530350"/>
                <a:chOff x="4881692" y="1675940"/>
                <a:chExt cx="1357192" cy="1530350"/>
              </a:xfrm>
            </p:grpSpPr>
            <p:sp>
              <p:nvSpPr>
                <p:cNvPr id="2257" name="Google Shape;2257;p31"/>
                <p:cNvSpPr/>
                <p:nvPr/>
              </p:nvSpPr>
              <p:spPr>
                <a:xfrm>
                  <a:off x="4881692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2" y="18991"/>
                      </a:moveTo>
                      <a:cubicBezTo>
                        <a:pt x="37982" y="29469"/>
                        <a:pt x="29481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1" y="1"/>
                        <a:pt x="37982" y="8502"/>
                        <a:pt x="37982" y="18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31"/>
                <p:cNvSpPr/>
                <p:nvPr/>
              </p:nvSpPr>
              <p:spPr>
                <a:xfrm>
                  <a:off x="5243340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31"/>
                <p:cNvSpPr/>
                <p:nvPr/>
              </p:nvSpPr>
              <p:spPr>
                <a:xfrm>
                  <a:off x="5185882" y="1974198"/>
                  <a:ext cx="764568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1"/>
                <p:cNvSpPr/>
                <p:nvPr/>
              </p:nvSpPr>
              <p:spPr>
                <a:xfrm>
                  <a:off x="5185882" y="1974198"/>
                  <a:ext cx="764568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620" extrusionOk="0">
                      <a:moveTo>
                        <a:pt x="1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1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31"/>
                <p:cNvSpPr/>
                <p:nvPr/>
              </p:nvSpPr>
              <p:spPr>
                <a:xfrm>
                  <a:off x="523737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31"/>
                <p:cNvSpPr/>
                <p:nvPr/>
              </p:nvSpPr>
              <p:spPr>
                <a:xfrm>
                  <a:off x="532713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31"/>
                <p:cNvSpPr/>
                <p:nvPr/>
              </p:nvSpPr>
              <p:spPr>
                <a:xfrm>
                  <a:off x="541689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31"/>
                <p:cNvSpPr/>
                <p:nvPr/>
              </p:nvSpPr>
              <p:spPr>
                <a:xfrm>
                  <a:off x="5313518" y="2327734"/>
                  <a:ext cx="547172" cy="547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15312" extrusionOk="0">
                      <a:moveTo>
                        <a:pt x="7621" y="0"/>
                      </a:moveTo>
                      <a:lnTo>
                        <a:pt x="7644" y="333"/>
                      </a:lnTo>
                      <a:cubicBezTo>
                        <a:pt x="7966" y="333"/>
                        <a:pt x="8275" y="345"/>
                        <a:pt x="8585" y="393"/>
                      </a:cubicBezTo>
                      <a:lnTo>
                        <a:pt x="8621" y="60"/>
                      </a:lnTo>
                      <a:cubicBezTo>
                        <a:pt x="8299" y="12"/>
                        <a:pt x="7978" y="0"/>
                        <a:pt x="7644" y="0"/>
                      </a:cubicBezTo>
                      <a:close/>
                      <a:moveTo>
                        <a:pt x="6620" y="72"/>
                      </a:moveTo>
                      <a:cubicBezTo>
                        <a:pt x="6299" y="119"/>
                        <a:pt x="5966" y="179"/>
                        <a:pt x="5644" y="262"/>
                      </a:cubicBezTo>
                      <a:lnTo>
                        <a:pt x="5728" y="583"/>
                      </a:lnTo>
                      <a:cubicBezTo>
                        <a:pt x="6037" y="488"/>
                        <a:pt x="6359" y="429"/>
                        <a:pt x="6668" y="393"/>
                      </a:cubicBezTo>
                      <a:lnTo>
                        <a:pt x="6620" y="72"/>
                      </a:lnTo>
                      <a:close/>
                      <a:moveTo>
                        <a:pt x="9609" y="250"/>
                      </a:moveTo>
                      <a:lnTo>
                        <a:pt x="9526" y="560"/>
                      </a:lnTo>
                      <a:cubicBezTo>
                        <a:pt x="9835" y="655"/>
                        <a:pt x="10133" y="762"/>
                        <a:pt x="10430" y="881"/>
                      </a:cubicBezTo>
                      <a:lnTo>
                        <a:pt x="10561" y="560"/>
                      </a:lnTo>
                      <a:cubicBezTo>
                        <a:pt x="10252" y="441"/>
                        <a:pt x="9942" y="345"/>
                        <a:pt x="9609" y="250"/>
                      </a:cubicBezTo>
                      <a:close/>
                      <a:moveTo>
                        <a:pt x="4704" y="583"/>
                      </a:moveTo>
                      <a:cubicBezTo>
                        <a:pt x="4406" y="714"/>
                        <a:pt x="4096" y="857"/>
                        <a:pt x="3811" y="1024"/>
                      </a:cubicBezTo>
                      <a:lnTo>
                        <a:pt x="3977" y="1310"/>
                      </a:lnTo>
                      <a:cubicBezTo>
                        <a:pt x="4239" y="1155"/>
                        <a:pt x="4525" y="1012"/>
                        <a:pt x="4823" y="881"/>
                      </a:cubicBezTo>
                      <a:lnTo>
                        <a:pt x="4704" y="583"/>
                      </a:lnTo>
                      <a:close/>
                      <a:moveTo>
                        <a:pt x="11454" y="1012"/>
                      </a:moveTo>
                      <a:lnTo>
                        <a:pt x="11288" y="1298"/>
                      </a:lnTo>
                      <a:cubicBezTo>
                        <a:pt x="11573" y="1453"/>
                        <a:pt x="11847" y="1631"/>
                        <a:pt x="12097" y="1834"/>
                      </a:cubicBezTo>
                      <a:lnTo>
                        <a:pt x="12288" y="1560"/>
                      </a:lnTo>
                      <a:cubicBezTo>
                        <a:pt x="12026" y="1369"/>
                        <a:pt x="11740" y="1179"/>
                        <a:pt x="11454" y="1012"/>
                      </a:cubicBezTo>
                      <a:close/>
                      <a:moveTo>
                        <a:pt x="2977" y="1607"/>
                      </a:moveTo>
                      <a:cubicBezTo>
                        <a:pt x="2727" y="1798"/>
                        <a:pt x="2465" y="2024"/>
                        <a:pt x="2227" y="2262"/>
                      </a:cubicBezTo>
                      <a:lnTo>
                        <a:pt x="2453" y="2488"/>
                      </a:lnTo>
                      <a:cubicBezTo>
                        <a:pt x="2680" y="2262"/>
                        <a:pt x="2918" y="2036"/>
                        <a:pt x="3168" y="1857"/>
                      </a:cubicBezTo>
                      <a:lnTo>
                        <a:pt x="2977" y="1607"/>
                      </a:lnTo>
                      <a:close/>
                      <a:moveTo>
                        <a:pt x="13038" y="2227"/>
                      </a:moveTo>
                      <a:lnTo>
                        <a:pt x="12812" y="2453"/>
                      </a:lnTo>
                      <a:cubicBezTo>
                        <a:pt x="13038" y="2679"/>
                        <a:pt x="13264" y="2917"/>
                        <a:pt x="13455" y="3167"/>
                      </a:cubicBezTo>
                      <a:lnTo>
                        <a:pt x="13705" y="2977"/>
                      </a:lnTo>
                      <a:cubicBezTo>
                        <a:pt x="13490" y="2727"/>
                        <a:pt x="13276" y="2477"/>
                        <a:pt x="13038" y="2227"/>
                      </a:cubicBezTo>
                      <a:close/>
                      <a:moveTo>
                        <a:pt x="1560" y="3000"/>
                      </a:moveTo>
                      <a:cubicBezTo>
                        <a:pt x="1370" y="3274"/>
                        <a:pt x="1167" y="3560"/>
                        <a:pt x="1013" y="3846"/>
                      </a:cubicBezTo>
                      <a:lnTo>
                        <a:pt x="1298" y="4001"/>
                      </a:lnTo>
                      <a:cubicBezTo>
                        <a:pt x="1441" y="3739"/>
                        <a:pt x="1620" y="3465"/>
                        <a:pt x="1810" y="3203"/>
                      </a:cubicBezTo>
                      <a:lnTo>
                        <a:pt x="1560" y="3000"/>
                      </a:lnTo>
                      <a:close/>
                      <a:moveTo>
                        <a:pt x="14264" y="3798"/>
                      </a:moveTo>
                      <a:lnTo>
                        <a:pt x="13990" y="3965"/>
                      </a:lnTo>
                      <a:cubicBezTo>
                        <a:pt x="14157" y="4239"/>
                        <a:pt x="14300" y="4524"/>
                        <a:pt x="14419" y="4822"/>
                      </a:cubicBezTo>
                      <a:lnTo>
                        <a:pt x="14717" y="4691"/>
                      </a:lnTo>
                      <a:cubicBezTo>
                        <a:pt x="14586" y="4393"/>
                        <a:pt x="14431" y="4072"/>
                        <a:pt x="14264" y="3798"/>
                      </a:cubicBezTo>
                      <a:close/>
                      <a:moveTo>
                        <a:pt x="560" y="4739"/>
                      </a:moveTo>
                      <a:cubicBezTo>
                        <a:pt x="441" y="5048"/>
                        <a:pt x="346" y="5358"/>
                        <a:pt x="251" y="5679"/>
                      </a:cubicBezTo>
                      <a:lnTo>
                        <a:pt x="560" y="5775"/>
                      </a:lnTo>
                      <a:cubicBezTo>
                        <a:pt x="644" y="5465"/>
                        <a:pt x="739" y="5167"/>
                        <a:pt x="858" y="4858"/>
                      </a:cubicBezTo>
                      <a:lnTo>
                        <a:pt x="560" y="4739"/>
                      </a:lnTo>
                      <a:close/>
                      <a:moveTo>
                        <a:pt x="15026" y="5644"/>
                      </a:moveTo>
                      <a:lnTo>
                        <a:pt x="14717" y="5727"/>
                      </a:lnTo>
                      <a:cubicBezTo>
                        <a:pt x="14812" y="6048"/>
                        <a:pt x="14872" y="6358"/>
                        <a:pt x="14907" y="6668"/>
                      </a:cubicBezTo>
                      <a:lnTo>
                        <a:pt x="15229" y="6620"/>
                      </a:lnTo>
                      <a:cubicBezTo>
                        <a:pt x="15181" y="6298"/>
                        <a:pt x="15122" y="5965"/>
                        <a:pt x="15026" y="5644"/>
                      </a:cubicBezTo>
                      <a:close/>
                      <a:moveTo>
                        <a:pt x="60" y="6679"/>
                      </a:moveTo>
                      <a:cubicBezTo>
                        <a:pt x="13" y="7013"/>
                        <a:pt x="1" y="7334"/>
                        <a:pt x="1" y="7668"/>
                      </a:cubicBezTo>
                      <a:lnTo>
                        <a:pt x="1" y="7680"/>
                      </a:lnTo>
                      <a:lnTo>
                        <a:pt x="310" y="7668"/>
                      </a:lnTo>
                      <a:cubicBezTo>
                        <a:pt x="310" y="7346"/>
                        <a:pt x="322" y="7037"/>
                        <a:pt x="370" y="6727"/>
                      </a:cubicBezTo>
                      <a:lnTo>
                        <a:pt x="60" y="6679"/>
                      </a:lnTo>
                      <a:close/>
                      <a:moveTo>
                        <a:pt x="15312" y="7632"/>
                      </a:moveTo>
                      <a:lnTo>
                        <a:pt x="14991" y="7668"/>
                      </a:lnTo>
                      <a:cubicBezTo>
                        <a:pt x="14991" y="7977"/>
                        <a:pt x="14967" y="8311"/>
                        <a:pt x="14931" y="8620"/>
                      </a:cubicBezTo>
                      <a:lnTo>
                        <a:pt x="15241" y="8668"/>
                      </a:lnTo>
                      <a:cubicBezTo>
                        <a:pt x="15288" y="8334"/>
                        <a:pt x="15300" y="7989"/>
                        <a:pt x="15312" y="7668"/>
                      </a:cubicBezTo>
                      <a:lnTo>
                        <a:pt x="15312" y="7632"/>
                      </a:lnTo>
                      <a:close/>
                      <a:moveTo>
                        <a:pt x="370" y="8632"/>
                      </a:moveTo>
                      <a:lnTo>
                        <a:pt x="60" y="8680"/>
                      </a:lnTo>
                      <a:cubicBezTo>
                        <a:pt x="108" y="9001"/>
                        <a:pt x="167" y="9335"/>
                        <a:pt x="251" y="9656"/>
                      </a:cubicBezTo>
                      <a:lnTo>
                        <a:pt x="560" y="9573"/>
                      </a:lnTo>
                      <a:cubicBezTo>
                        <a:pt x="477" y="9251"/>
                        <a:pt x="417" y="8942"/>
                        <a:pt x="370" y="8632"/>
                      </a:cubicBezTo>
                      <a:close/>
                      <a:moveTo>
                        <a:pt x="14729" y="9549"/>
                      </a:moveTo>
                      <a:cubicBezTo>
                        <a:pt x="14645" y="9870"/>
                        <a:pt x="14538" y="10168"/>
                        <a:pt x="14419" y="10466"/>
                      </a:cubicBezTo>
                      <a:lnTo>
                        <a:pt x="14717" y="10585"/>
                      </a:lnTo>
                      <a:cubicBezTo>
                        <a:pt x="14848" y="10287"/>
                        <a:pt x="14955" y="9954"/>
                        <a:pt x="15038" y="9644"/>
                      </a:cubicBezTo>
                      <a:lnTo>
                        <a:pt x="14729" y="9549"/>
                      </a:lnTo>
                      <a:close/>
                      <a:moveTo>
                        <a:pt x="870" y="10478"/>
                      </a:moveTo>
                      <a:lnTo>
                        <a:pt x="572" y="10597"/>
                      </a:lnTo>
                      <a:cubicBezTo>
                        <a:pt x="715" y="10894"/>
                        <a:pt x="858" y="11204"/>
                        <a:pt x="1025" y="11490"/>
                      </a:cubicBezTo>
                      <a:lnTo>
                        <a:pt x="1310" y="11347"/>
                      </a:lnTo>
                      <a:cubicBezTo>
                        <a:pt x="1144" y="11061"/>
                        <a:pt x="989" y="10775"/>
                        <a:pt x="870" y="10478"/>
                      </a:cubicBezTo>
                      <a:close/>
                      <a:moveTo>
                        <a:pt x="14002" y="11323"/>
                      </a:moveTo>
                      <a:cubicBezTo>
                        <a:pt x="13836" y="11609"/>
                        <a:pt x="13657" y="11883"/>
                        <a:pt x="13467" y="12133"/>
                      </a:cubicBezTo>
                      <a:lnTo>
                        <a:pt x="13717" y="12323"/>
                      </a:lnTo>
                      <a:cubicBezTo>
                        <a:pt x="13931" y="12061"/>
                        <a:pt x="14110" y="11775"/>
                        <a:pt x="14288" y="11490"/>
                      </a:cubicBezTo>
                      <a:lnTo>
                        <a:pt x="14002" y="11323"/>
                      </a:lnTo>
                      <a:close/>
                      <a:moveTo>
                        <a:pt x="1846" y="12144"/>
                      </a:moveTo>
                      <a:lnTo>
                        <a:pt x="1584" y="12335"/>
                      </a:lnTo>
                      <a:cubicBezTo>
                        <a:pt x="1787" y="12597"/>
                        <a:pt x="2013" y="12847"/>
                        <a:pt x="2251" y="13085"/>
                      </a:cubicBezTo>
                      <a:lnTo>
                        <a:pt x="2477" y="12859"/>
                      </a:lnTo>
                      <a:cubicBezTo>
                        <a:pt x="2251" y="12633"/>
                        <a:pt x="2037" y="12394"/>
                        <a:pt x="1846" y="12144"/>
                      </a:cubicBezTo>
                      <a:close/>
                      <a:moveTo>
                        <a:pt x="12824" y="12835"/>
                      </a:moveTo>
                      <a:cubicBezTo>
                        <a:pt x="12609" y="13073"/>
                        <a:pt x="12371" y="13276"/>
                        <a:pt x="12109" y="13466"/>
                      </a:cubicBezTo>
                      <a:lnTo>
                        <a:pt x="12312" y="13728"/>
                      </a:lnTo>
                      <a:cubicBezTo>
                        <a:pt x="12574" y="13526"/>
                        <a:pt x="12824" y="13311"/>
                        <a:pt x="13050" y="13049"/>
                      </a:cubicBezTo>
                      <a:lnTo>
                        <a:pt x="12824" y="12835"/>
                      </a:lnTo>
                      <a:close/>
                      <a:moveTo>
                        <a:pt x="3180" y="13490"/>
                      </a:moveTo>
                      <a:lnTo>
                        <a:pt x="2989" y="13740"/>
                      </a:lnTo>
                      <a:cubicBezTo>
                        <a:pt x="3263" y="13930"/>
                        <a:pt x="3537" y="14121"/>
                        <a:pt x="3823" y="14288"/>
                      </a:cubicBezTo>
                      <a:lnTo>
                        <a:pt x="3989" y="14026"/>
                      </a:lnTo>
                      <a:cubicBezTo>
                        <a:pt x="3703" y="13859"/>
                        <a:pt x="3442" y="13680"/>
                        <a:pt x="3180" y="13490"/>
                      </a:cubicBezTo>
                      <a:close/>
                      <a:moveTo>
                        <a:pt x="11323" y="14002"/>
                      </a:moveTo>
                      <a:cubicBezTo>
                        <a:pt x="11038" y="14169"/>
                        <a:pt x="10764" y="14323"/>
                        <a:pt x="10466" y="14442"/>
                      </a:cubicBezTo>
                      <a:lnTo>
                        <a:pt x="10585" y="14740"/>
                      </a:lnTo>
                      <a:cubicBezTo>
                        <a:pt x="10895" y="14597"/>
                        <a:pt x="11192" y="14454"/>
                        <a:pt x="11490" y="14288"/>
                      </a:cubicBezTo>
                      <a:lnTo>
                        <a:pt x="11323" y="14002"/>
                      </a:lnTo>
                      <a:close/>
                      <a:moveTo>
                        <a:pt x="4846" y="14442"/>
                      </a:moveTo>
                      <a:lnTo>
                        <a:pt x="4727" y="14740"/>
                      </a:lnTo>
                      <a:cubicBezTo>
                        <a:pt x="5049" y="14871"/>
                        <a:pt x="5358" y="14978"/>
                        <a:pt x="5680" y="15061"/>
                      </a:cubicBezTo>
                      <a:lnTo>
                        <a:pt x="5751" y="14752"/>
                      </a:lnTo>
                      <a:cubicBezTo>
                        <a:pt x="5442" y="14657"/>
                        <a:pt x="5144" y="14561"/>
                        <a:pt x="4846" y="14442"/>
                      </a:cubicBezTo>
                      <a:close/>
                      <a:moveTo>
                        <a:pt x="9549" y="14740"/>
                      </a:moveTo>
                      <a:cubicBezTo>
                        <a:pt x="9240" y="14823"/>
                        <a:pt x="8930" y="14883"/>
                        <a:pt x="8621" y="14930"/>
                      </a:cubicBezTo>
                      <a:lnTo>
                        <a:pt x="8656" y="15240"/>
                      </a:lnTo>
                      <a:cubicBezTo>
                        <a:pt x="8990" y="15216"/>
                        <a:pt x="9311" y="15133"/>
                        <a:pt x="9645" y="15050"/>
                      </a:cubicBezTo>
                      <a:lnTo>
                        <a:pt x="9549" y="14740"/>
                      </a:lnTo>
                      <a:close/>
                      <a:moveTo>
                        <a:pt x="6716" y="14942"/>
                      </a:moveTo>
                      <a:lnTo>
                        <a:pt x="6668" y="15252"/>
                      </a:lnTo>
                      <a:cubicBezTo>
                        <a:pt x="6990" y="15300"/>
                        <a:pt x="7323" y="15311"/>
                        <a:pt x="7668" y="15311"/>
                      </a:cubicBezTo>
                      <a:lnTo>
                        <a:pt x="7668" y="15002"/>
                      </a:lnTo>
                      <a:cubicBezTo>
                        <a:pt x="7335" y="15002"/>
                        <a:pt x="7025" y="14990"/>
                        <a:pt x="6716" y="149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31"/>
                <p:cNvSpPr/>
                <p:nvPr/>
              </p:nvSpPr>
              <p:spPr>
                <a:xfrm>
                  <a:off x="5270961" y="2167331"/>
                  <a:ext cx="266815" cy="38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0740" extrusionOk="0">
                      <a:moveTo>
                        <a:pt x="6811" y="2406"/>
                      </a:moveTo>
                      <a:lnTo>
                        <a:pt x="5716" y="2406"/>
                      </a:lnTo>
                      <a:cubicBezTo>
                        <a:pt x="5549" y="1036"/>
                        <a:pt x="4668" y="0"/>
                        <a:pt x="3620" y="0"/>
                      </a:cubicBezTo>
                      <a:cubicBezTo>
                        <a:pt x="2561" y="0"/>
                        <a:pt x="1680" y="1036"/>
                        <a:pt x="1513" y="2406"/>
                      </a:cubicBezTo>
                      <a:lnTo>
                        <a:pt x="644" y="2406"/>
                      </a:lnTo>
                      <a:lnTo>
                        <a:pt x="1" y="10740"/>
                      </a:lnTo>
                      <a:lnTo>
                        <a:pt x="7466" y="10740"/>
                      </a:lnTo>
                      <a:close/>
                      <a:moveTo>
                        <a:pt x="3597" y="417"/>
                      </a:moveTo>
                      <a:cubicBezTo>
                        <a:pt x="4430" y="417"/>
                        <a:pt x="5133" y="1274"/>
                        <a:pt x="5287" y="2406"/>
                      </a:cubicBezTo>
                      <a:lnTo>
                        <a:pt x="1918" y="2406"/>
                      </a:lnTo>
                      <a:cubicBezTo>
                        <a:pt x="2085" y="1274"/>
                        <a:pt x="2763" y="417"/>
                        <a:pt x="3597" y="4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31"/>
                <p:cNvSpPr/>
                <p:nvPr/>
              </p:nvSpPr>
              <p:spPr>
                <a:xfrm>
                  <a:off x="5670449" y="2207744"/>
                  <a:ext cx="434007" cy="2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6" h="8228" extrusionOk="0">
                      <a:moveTo>
                        <a:pt x="12145" y="6751"/>
                      </a:moveTo>
                      <a:cubicBezTo>
                        <a:pt x="12145" y="7573"/>
                        <a:pt x="11467" y="8228"/>
                        <a:pt x="10669" y="8228"/>
                      </a:cubicBezTo>
                      <a:lnTo>
                        <a:pt x="1465" y="8228"/>
                      </a:lnTo>
                      <a:cubicBezTo>
                        <a:pt x="656" y="8228"/>
                        <a:pt x="1" y="7549"/>
                        <a:pt x="1" y="6751"/>
                      </a:cubicBezTo>
                      <a:lnTo>
                        <a:pt x="1" y="1465"/>
                      </a:lnTo>
                      <a:cubicBezTo>
                        <a:pt x="1" y="643"/>
                        <a:pt x="668" y="1"/>
                        <a:pt x="1465" y="1"/>
                      </a:cubicBezTo>
                      <a:lnTo>
                        <a:pt x="10669" y="1"/>
                      </a:lnTo>
                      <a:cubicBezTo>
                        <a:pt x="11490" y="1"/>
                        <a:pt x="12145" y="667"/>
                        <a:pt x="12145" y="146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31"/>
                <p:cNvSpPr/>
                <p:nvPr/>
              </p:nvSpPr>
              <p:spPr>
                <a:xfrm>
                  <a:off x="5669627" y="2259664"/>
                  <a:ext cx="434400" cy="6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7" h="1727" extrusionOk="0">
                      <a:moveTo>
                        <a:pt x="0" y="0"/>
                      </a:moveTo>
                      <a:lnTo>
                        <a:pt x="0" y="1726"/>
                      </a:lnTo>
                      <a:lnTo>
                        <a:pt x="12156" y="1726"/>
                      </a:lnTo>
                      <a:lnTo>
                        <a:pt x="121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31"/>
                <p:cNvSpPr/>
                <p:nvPr/>
              </p:nvSpPr>
              <p:spPr>
                <a:xfrm>
                  <a:off x="5722368" y="2374507"/>
                  <a:ext cx="246804" cy="2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823" extrusionOk="0">
                      <a:moveTo>
                        <a:pt x="1" y="1"/>
                      </a:moveTo>
                      <a:lnTo>
                        <a:pt x="1" y="822"/>
                      </a:lnTo>
                      <a:lnTo>
                        <a:pt x="6906" y="822"/>
                      </a:lnTo>
                      <a:lnTo>
                        <a:pt x="690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31"/>
                <p:cNvSpPr/>
                <p:nvPr/>
              </p:nvSpPr>
              <p:spPr>
                <a:xfrm>
                  <a:off x="5722368" y="2427284"/>
                  <a:ext cx="149791" cy="2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810" extrusionOk="0">
                      <a:moveTo>
                        <a:pt x="1" y="0"/>
                      </a:moveTo>
                      <a:lnTo>
                        <a:pt x="1" y="810"/>
                      </a:lnTo>
                      <a:lnTo>
                        <a:pt x="4192" y="810"/>
                      </a:lnTo>
                      <a:lnTo>
                        <a:pt x="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31"/>
                <p:cNvSpPr/>
                <p:nvPr/>
              </p:nvSpPr>
              <p:spPr>
                <a:xfrm>
                  <a:off x="5436902" y="2645930"/>
                  <a:ext cx="291470" cy="41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7" h="11586" extrusionOk="0">
                      <a:moveTo>
                        <a:pt x="4763" y="775"/>
                      </a:moveTo>
                      <a:cubicBezTo>
                        <a:pt x="5406" y="775"/>
                        <a:pt x="5906" y="1287"/>
                        <a:pt x="5906" y="1918"/>
                      </a:cubicBezTo>
                      <a:lnTo>
                        <a:pt x="5906" y="3239"/>
                      </a:lnTo>
                      <a:lnTo>
                        <a:pt x="2263" y="3239"/>
                      </a:lnTo>
                      <a:lnTo>
                        <a:pt x="2263" y="1918"/>
                      </a:lnTo>
                      <a:cubicBezTo>
                        <a:pt x="2263" y="1287"/>
                        <a:pt x="2775" y="775"/>
                        <a:pt x="3418" y="775"/>
                      </a:cubicBezTo>
                      <a:close/>
                      <a:moveTo>
                        <a:pt x="3406" y="1"/>
                      </a:moveTo>
                      <a:cubicBezTo>
                        <a:pt x="2346" y="1"/>
                        <a:pt x="1489" y="858"/>
                        <a:pt x="1489" y="1918"/>
                      </a:cubicBezTo>
                      <a:lnTo>
                        <a:pt x="1489" y="3251"/>
                      </a:lnTo>
                      <a:cubicBezTo>
                        <a:pt x="667" y="3287"/>
                        <a:pt x="0" y="3954"/>
                        <a:pt x="0" y="4787"/>
                      </a:cubicBezTo>
                      <a:lnTo>
                        <a:pt x="0" y="10062"/>
                      </a:lnTo>
                      <a:cubicBezTo>
                        <a:pt x="0" y="10907"/>
                        <a:pt x="679" y="11586"/>
                        <a:pt x="1524" y="11586"/>
                      </a:cubicBezTo>
                      <a:lnTo>
                        <a:pt x="6608" y="11586"/>
                      </a:lnTo>
                      <a:cubicBezTo>
                        <a:pt x="7454" y="11586"/>
                        <a:pt x="8132" y="10907"/>
                        <a:pt x="8132" y="10062"/>
                      </a:cubicBezTo>
                      <a:lnTo>
                        <a:pt x="8132" y="4787"/>
                      </a:lnTo>
                      <a:cubicBezTo>
                        <a:pt x="8156" y="3954"/>
                        <a:pt x="7501" y="3287"/>
                        <a:pt x="6668" y="3251"/>
                      </a:cubicBezTo>
                      <a:lnTo>
                        <a:pt x="6668" y="1918"/>
                      </a:lnTo>
                      <a:cubicBezTo>
                        <a:pt x="6668" y="858"/>
                        <a:pt x="5799" y="1"/>
                        <a:pt x="4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31"/>
                <p:cNvSpPr/>
                <p:nvPr/>
              </p:nvSpPr>
              <p:spPr>
                <a:xfrm>
                  <a:off x="5515620" y="2808477"/>
                  <a:ext cx="136177" cy="195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5477" extrusionOk="0">
                      <a:moveTo>
                        <a:pt x="1893" y="0"/>
                      </a:moveTo>
                      <a:cubicBezTo>
                        <a:pt x="893" y="0"/>
                        <a:pt x="83" y="810"/>
                        <a:pt x="83" y="1798"/>
                      </a:cubicBezTo>
                      <a:cubicBezTo>
                        <a:pt x="83" y="2489"/>
                        <a:pt x="476" y="3096"/>
                        <a:pt x="1036" y="3393"/>
                      </a:cubicBezTo>
                      <a:lnTo>
                        <a:pt x="0" y="5477"/>
                      </a:lnTo>
                      <a:lnTo>
                        <a:pt x="3810" y="5477"/>
                      </a:lnTo>
                      <a:lnTo>
                        <a:pt x="2762" y="3393"/>
                      </a:lnTo>
                      <a:cubicBezTo>
                        <a:pt x="3298" y="3096"/>
                        <a:pt x="3691" y="2489"/>
                        <a:pt x="3691" y="1798"/>
                      </a:cubicBezTo>
                      <a:cubicBezTo>
                        <a:pt x="3691" y="810"/>
                        <a:pt x="2881" y="0"/>
                        <a:pt x="1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2" name="Google Shape;2272;p31"/>
            <p:cNvGrpSpPr/>
            <p:nvPr/>
          </p:nvGrpSpPr>
          <p:grpSpPr>
            <a:xfrm>
              <a:off x="4717075" y="3445625"/>
              <a:ext cx="1686000" cy="1023900"/>
              <a:chOff x="4717075" y="3445625"/>
              <a:chExt cx="1686000" cy="1023900"/>
            </a:xfrm>
          </p:grpSpPr>
          <p:sp>
            <p:nvSpPr>
              <p:cNvPr id="2273" name="Google Shape;2273;p31"/>
              <p:cNvSpPr txBox="1"/>
              <p:nvPr/>
            </p:nvSpPr>
            <p:spPr>
              <a:xfrm>
                <a:off x="4885380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UPITER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74" name="Google Shape;2274;p31"/>
              <p:cNvSpPr txBox="1"/>
              <p:nvPr/>
            </p:nvSpPr>
            <p:spPr>
              <a:xfrm flipH="1">
                <a:off x="4717075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a gas giant and the biggest planet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75" name="Google Shape;2275;p31"/>
          <p:cNvGrpSpPr/>
          <p:nvPr/>
        </p:nvGrpSpPr>
        <p:grpSpPr>
          <a:xfrm>
            <a:off x="6694510" y="1463225"/>
            <a:ext cx="1686467" cy="3337413"/>
            <a:chOff x="6694510" y="1463225"/>
            <a:chExt cx="1686467" cy="3337413"/>
          </a:xfrm>
        </p:grpSpPr>
        <p:grpSp>
          <p:nvGrpSpPr>
            <p:cNvPr id="2276" name="Google Shape;2276;p31"/>
            <p:cNvGrpSpPr/>
            <p:nvPr/>
          </p:nvGrpSpPr>
          <p:grpSpPr>
            <a:xfrm>
              <a:off x="6694510" y="1463225"/>
              <a:ext cx="1686467" cy="3337413"/>
              <a:chOff x="6694510" y="1463225"/>
              <a:chExt cx="1686467" cy="3337413"/>
            </a:xfrm>
          </p:grpSpPr>
          <p:sp>
            <p:nvSpPr>
              <p:cNvPr id="2277" name="Google Shape;2277;p31"/>
              <p:cNvSpPr/>
              <p:nvPr/>
            </p:nvSpPr>
            <p:spPr>
              <a:xfrm>
                <a:off x="6694510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8" name="Google Shape;2278;p31"/>
              <p:cNvGrpSpPr/>
              <p:nvPr/>
            </p:nvGrpSpPr>
            <p:grpSpPr>
              <a:xfrm>
                <a:off x="6858728" y="1675940"/>
                <a:ext cx="1357192" cy="1530350"/>
                <a:chOff x="6858728" y="1675940"/>
                <a:chExt cx="1357192" cy="1530350"/>
              </a:xfrm>
            </p:grpSpPr>
            <p:sp>
              <p:nvSpPr>
                <p:cNvPr id="2279" name="Google Shape;2279;p31"/>
                <p:cNvSpPr/>
                <p:nvPr/>
              </p:nvSpPr>
              <p:spPr>
                <a:xfrm>
                  <a:off x="6858728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31"/>
                <p:cNvSpPr/>
                <p:nvPr/>
              </p:nvSpPr>
              <p:spPr>
                <a:xfrm>
                  <a:off x="7183750" y="2040982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31"/>
                <p:cNvSpPr/>
                <p:nvPr/>
              </p:nvSpPr>
              <p:spPr>
                <a:xfrm>
                  <a:off x="7126328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31"/>
                <p:cNvSpPr/>
                <p:nvPr/>
              </p:nvSpPr>
              <p:spPr>
                <a:xfrm>
                  <a:off x="7126328" y="1974198"/>
                  <a:ext cx="764533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620" extrusionOk="0">
                      <a:moveTo>
                        <a:pt x="0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31"/>
                <p:cNvSpPr/>
                <p:nvPr/>
              </p:nvSpPr>
              <p:spPr>
                <a:xfrm>
                  <a:off x="7187573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894" y="1155"/>
                        <a:pt x="1156" y="893"/>
                        <a:pt x="1156" y="572"/>
                      </a:cubicBezTo>
                      <a:cubicBezTo>
                        <a:pt x="1156" y="262"/>
                        <a:pt x="894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31"/>
                <p:cNvSpPr/>
                <p:nvPr/>
              </p:nvSpPr>
              <p:spPr>
                <a:xfrm>
                  <a:off x="7277333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31"/>
                <p:cNvSpPr/>
                <p:nvPr/>
              </p:nvSpPr>
              <p:spPr>
                <a:xfrm>
                  <a:off x="7367128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3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3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31"/>
                <p:cNvSpPr/>
                <p:nvPr/>
              </p:nvSpPr>
              <p:spPr>
                <a:xfrm>
                  <a:off x="7255643" y="2651040"/>
                  <a:ext cx="563752" cy="155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7" h="4359" extrusionOk="0">
                      <a:moveTo>
                        <a:pt x="1" y="1"/>
                      </a:moveTo>
                      <a:lnTo>
                        <a:pt x="1" y="4359"/>
                      </a:lnTo>
                      <a:lnTo>
                        <a:pt x="15776" y="4359"/>
                      </a:lnTo>
                      <a:lnTo>
                        <a:pt x="157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31"/>
                <p:cNvSpPr/>
                <p:nvPr/>
              </p:nvSpPr>
              <p:spPr>
                <a:xfrm>
                  <a:off x="73122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31"/>
                <p:cNvSpPr/>
                <p:nvPr/>
              </p:nvSpPr>
              <p:spPr>
                <a:xfrm>
                  <a:off x="74458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91" y="1369"/>
                      </a:cubicBezTo>
                      <a:cubicBezTo>
                        <a:pt x="1072" y="1369"/>
                        <a:pt x="1370" y="1072"/>
                        <a:pt x="1370" y="691"/>
                      </a:cubicBezTo>
                      <a:cubicBezTo>
                        <a:pt x="1370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31"/>
                <p:cNvSpPr/>
                <p:nvPr/>
              </p:nvSpPr>
              <p:spPr>
                <a:xfrm>
                  <a:off x="75798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31"/>
                <p:cNvSpPr/>
                <p:nvPr/>
              </p:nvSpPr>
              <p:spPr>
                <a:xfrm>
                  <a:off x="77134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79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79" y="1369"/>
                      </a:cubicBezTo>
                      <a:cubicBezTo>
                        <a:pt x="1060" y="1369"/>
                        <a:pt x="1370" y="1072"/>
                        <a:pt x="1370" y="691"/>
                      </a:cubicBezTo>
                      <a:cubicBezTo>
                        <a:pt x="1370" y="310"/>
                        <a:pt x="1060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31"/>
                <p:cNvSpPr/>
                <p:nvPr/>
              </p:nvSpPr>
              <p:spPr>
                <a:xfrm>
                  <a:off x="7485795" y="2287320"/>
                  <a:ext cx="103446" cy="10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2894" extrusionOk="0">
                      <a:moveTo>
                        <a:pt x="2894" y="1441"/>
                      </a:moveTo>
                      <a:cubicBezTo>
                        <a:pt x="2894" y="2238"/>
                        <a:pt x="2239" y="2893"/>
                        <a:pt x="1442" y="2893"/>
                      </a:cubicBezTo>
                      <a:cubicBezTo>
                        <a:pt x="644" y="2893"/>
                        <a:pt x="1" y="2238"/>
                        <a:pt x="1" y="1441"/>
                      </a:cubicBezTo>
                      <a:cubicBezTo>
                        <a:pt x="1" y="643"/>
                        <a:pt x="644" y="0"/>
                        <a:pt x="1442" y="0"/>
                      </a:cubicBezTo>
                      <a:cubicBezTo>
                        <a:pt x="2239" y="0"/>
                        <a:pt x="2894" y="643"/>
                        <a:pt x="2894" y="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31"/>
                <p:cNvSpPr/>
                <p:nvPr/>
              </p:nvSpPr>
              <p:spPr>
                <a:xfrm>
                  <a:off x="7436878" y="2406845"/>
                  <a:ext cx="201281" cy="1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4526" extrusionOk="0">
                      <a:moveTo>
                        <a:pt x="5632" y="2263"/>
                      </a:moveTo>
                      <a:cubicBezTo>
                        <a:pt x="5632" y="3513"/>
                        <a:pt x="4620" y="4525"/>
                        <a:pt x="3370" y="4525"/>
                      </a:cubicBezTo>
                      <a:lnTo>
                        <a:pt x="2263" y="4525"/>
                      </a:lnTo>
                      <a:cubicBezTo>
                        <a:pt x="1013" y="4525"/>
                        <a:pt x="1" y="3513"/>
                        <a:pt x="1" y="2263"/>
                      </a:cubicBezTo>
                      <a:lnTo>
                        <a:pt x="1" y="2263"/>
                      </a:lnTo>
                      <a:cubicBezTo>
                        <a:pt x="1" y="1013"/>
                        <a:pt x="1013" y="1"/>
                        <a:pt x="2263" y="1"/>
                      </a:cubicBezTo>
                      <a:lnTo>
                        <a:pt x="3370" y="1"/>
                      </a:lnTo>
                      <a:cubicBezTo>
                        <a:pt x="4620" y="24"/>
                        <a:pt x="5632" y="1036"/>
                        <a:pt x="5632" y="22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31"/>
                <p:cNvSpPr/>
                <p:nvPr/>
              </p:nvSpPr>
              <p:spPr>
                <a:xfrm>
                  <a:off x="7704906" y="2177551"/>
                  <a:ext cx="373583" cy="42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1812" extrusionOk="0">
                      <a:moveTo>
                        <a:pt x="10371" y="2215"/>
                      </a:move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72" y="2215"/>
                      </a:lnTo>
                      <a:cubicBezTo>
                        <a:pt x="72" y="2215"/>
                        <a:pt x="1" y="8954"/>
                        <a:pt x="5227" y="11811"/>
                      </a:cubicBez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cubicBezTo>
                        <a:pt x="10454" y="8954"/>
                        <a:pt x="10371" y="2215"/>
                        <a:pt x="10371" y="2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31"/>
                <p:cNvSpPr/>
                <p:nvPr/>
              </p:nvSpPr>
              <p:spPr>
                <a:xfrm>
                  <a:off x="7760649" y="2240511"/>
                  <a:ext cx="262527" cy="29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311" extrusionOk="0">
                      <a:moveTo>
                        <a:pt x="3667" y="0"/>
                      </a:moveTo>
                      <a:lnTo>
                        <a:pt x="48" y="1548"/>
                      </a:lnTo>
                      <a:cubicBezTo>
                        <a:pt x="48" y="1548"/>
                        <a:pt x="0" y="6299"/>
                        <a:pt x="3667" y="8311"/>
                      </a:cubicBezTo>
                      <a:cubicBezTo>
                        <a:pt x="7347" y="6287"/>
                        <a:pt x="7287" y="1548"/>
                        <a:pt x="7287" y="1548"/>
                      </a:cubicBezTo>
                      <a:lnTo>
                        <a:pt x="36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31"/>
                <p:cNvSpPr/>
                <p:nvPr/>
              </p:nvSpPr>
              <p:spPr>
                <a:xfrm>
                  <a:off x="7819786" y="2312833"/>
                  <a:ext cx="173624" cy="1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918" extrusionOk="0">
                      <a:moveTo>
                        <a:pt x="4298" y="0"/>
                      </a:moveTo>
                      <a:lnTo>
                        <a:pt x="1560" y="2846"/>
                      </a:lnTo>
                      <a:lnTo>
                        <a:pt x="536" y="1798"/>
                      </a:lnTo>
                      <a:lnTo>
                        <a:pt x="0" y="2334"/>
                      </a:lnTo>
                      <a:lnTo>
                        <a:pt x="1584" y="3918"/>
                      </a:lnTo>
                      <a:lnTo>
                        <a:pt x="4858" y="524"/>
                      </a:ln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96" name="Google Shape;2296;p31"/>
            <p:cNvGrpSpPr/>
            <p:nvPr/>
          </p:nvGrpSpPr>
          <p:grpSpPr>
            <a:xfrm>
              <a:off x="6694600" y="3445650"/>
              <a:ext cx="1686000" cy="1023875"/>
              <a:chOff x="6694600" y="3445650"/>
              <a:chExt cx="1686000" cy="1023875"/>
            </a:xfrm>
          </p:grpSpPr>
          <p:sp>
            <p:nvSpPr>
              <p:cNvPr id="2297" name="Google Shape;2297;p31"/>
              <p:cNvSpPr txBox="1"/>
              <p:nvPr/>
            </p:nvSpPr>
            <p:spPr>
              <a:xfrm>
                <a:off x="6854193" y="3445650"/>
                <a:ext cx="13671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ENUS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98" name="Google Shape;2298;p31"/>
              <p:cNvSpPr txBox="1"/>
              <p:nvPr/>
            </p:nvSpPr>
            <p:spPr>
              <a:xfrm flipH="1">
                <a:off x="669460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1748915" y="1463225"/>
            <a:ext cx="5646195" cy="3089712"/>
            <a:chOff x="1748915" y="1463225"/>
            <a:chExt cx="5646195" cy="3089712"/>
          </a:xfrm>
        </p:grpSpPr>
        <p:grpSp>
          <p:nvGrpSpPr>
            <p:cNvPr id="71" name="Google Shape;71;p16"/>
            <p:cNvGrpSpPr/>
            <p:nvPr/>
          </p:nvGrpSpPr>
          <p:grpSpPr>
            <a:xfrm>
              <a:off x="1748915" y="1463225"/>
              <a:ext cx="2018893" cy="1222598"/>
              <a:chOff x="1748915" y="1463225"/>
              <a:chExt cx="2018893" cy="1222598"/>
            </a:xfrm>
          </p:grpSpPr>
          <p:sp>
            <p:nvSpPr>
              <p:cNvPr id="72" name="Google Shape;72;p16"/>
              <p:cNvSpPr/>
              <p:nvPr/>
            </p:nvSpPr>
            <p:spPr>
              <a:xfrm>
                <a:off x="2471826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" name="Google Shape;73;p16"/>
              <p:cNvGrpSpPr/>
              <p:nvPr/>
            </p:nvGrpSpPr>
            <p:grpSpPr>
              <a:xfrm>
                <a:off x="1748915" y="1463225"/>
                <a:ext cx="794980" cy="794980"/>
                <a:chOff x="1748915" y="1463225"/>
                <a:chExt cx="794980" cy="794980"/>
              </a:xfrm>
            </p:grpSpPr>
            <p:sp>
              <p:nvSpPr>
                <p:cNvPr id="74" name="Google Shape;74;p16"/>
                <p:cNvSpPr/>
                <p:nvPr/>
              </p:nvSpPr>
              <p:spPr>
                <a:xfrm>
                  <a:off x="1748915" y="1463225"/>
                  <a:ext cx="794980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195" extrusionOk="0">
                      <a:moveTo>
                        <a:pt x="14597" y="0"/>
                      </a:moveTo>
                      <a:cubicBezTo>
                        <a:pt x="6537" y="0"/>
                        <a:pt x="0" y="6537"/>
                        <a:pt x="0" y="14597"/>
                      </a:cubicBezTo>
                      <a:cubicBezTo>
                        <a:pt x="0" y="22658"/>
                        <a:pt x="6537" y="29194"/>
                        <a:pt x="14597" y="29194"/>
                      </a:cubicBezTo>
                      <a:cubicBezTo>
                        <a:pt x="22658" y="29194"/>
                        <a:pt x="29194" y="22658"/>
                        <a:pt x="29194" y="14597"/>
                      </a:cubicBezTo>
                      <a:cubicBezTo>
                        <a:pt x="29194" y="6537"/>
                        <a:pt x="22658" y="0"/>
                        <a:pt x="145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" name="Google Shape;75;p16"/>
                <p:cNvGrpSpPr/>
                <p:nvPr/>
              </p:nvGrpSpPr>
              <p:grpSpPr>
                <a:xfrm>
                  <a:off x="1905815" y="1628566"/>
                  <a:ext cx="481483" cy="410466"/>
                  <a:chOff x="1905815" y="1628566"/>
                  <a:chExt cx="481483" cy="410466"/>
                </a:xfrm>
              </p:grpSpPr>
              <p:sp>
                <p:nvSpPr>
                  <p:cNvPr id="76" name="Google Shape;76;p16"/>
                  <p:cNvSpPr/>
                  <p:nvPr/>
                </p:nvSpPr>
                <p:spPr>
                  <a:xfrm>
                    <a:off x="2084472" y="1628566"/>
                    <a:ext cx="124196" cy="100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1" h="3704" fill="none" extrusionOk="0">
                        <a:moveTo>
                          <a:pt x="0" y="3703"/>
                        </a:moveTo>
                        <a:lnTo>
                          <a:pt x="0" y="2275"/>
                        </a:lnTo>
                        <a:cubicBezTo>
                          <a:pt x="0" y="1024"/>
                          <a:pt x="1012" y="1"/>
                          <a:pt x="2274" y="1"/>
                        </a:cubicBezTo>
                        <a:lnTo>
                          <a:pt x="2274" y="1"/>
                        </a:lnTo>
                        <a:cubicBezTo>
                          <a:pt x="3524" y="1"/>
                          <a:pt x="4560" y="1013"/>
                          <a:pt x="4560" y="2275"/>
                        </a:cubicBezTo>
                        <a:lnTo>
                          <a:pt x="4560" y="3703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16"/>
                  <p:cNvSpPr/>
                  <p:nvPr/>
                </p:nvSpPr>
                <p:spPr>
                  <a:xfrm>
                    <a:off x="2025791" y="1732640"/>
                    <a:ext cx="241231" cy="178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9" h="6573" extrusionOk="0">
                        <a:moveTo>
                          <a:pt x="8406" y="441"/>
                        </a:moveTo>
                        <a:lnTo>
                          <a:pt x="8406" y="6132"/>
                        </a:lnTo>
                        <a:lnTo>
                          <a:pt x="441" y="6132"/>
                        </a:lnTo>
                        <a:lnTo>
                          <a:pt x="441" y="441"/>
                        </a:lnTo>
                        <a:close/>
                        <a:moveTo>
                          <a:pt x="441" y="0"/>
                        </a:moveTo>
                        <a:cubicBezTo>
                          <a:pt x="191" y="0"/>
                          <a:pt x="0" y="191"/>
                          <a:pt x="0" y="441"/>
                        </a:cubicBezTo>
                        <a:lnTo>
                          <a:pt x="0" y="6132"/>
                        </a:lnTo>
                        <a:cubicBezTo>
                          <a:pt x="0" y="6382"/>
                          <a:pt x="191" y="6573"/>
                          <a:pt x="441" y="6573"/>
                        </a:cubicBezTo>
                        <a:lnTo>
                          <a:pt x="8406" y="6573"/>
                        </a:lnTo>
                        <a:cubicBezTo>
                          <a:pt x="8656" y="6573"/>
                          <a:pt x="8858" y="6382"/>
                          <a:pt x="8858" y="6132"/>
                        </a:cubicBezTo>
                        <a:lnTo>
                          <a:pt x="8858" y="441"/>
                        </a:lnTo>
                        <a:cubicBezTo>
                          <a:pt x="8858" y="191"/>
                          <a:pt x="8656" y="0"/>
                          <a:pt x="840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16"/>
                  <p:cNvSpPr/>
                  <p:nvPr/>
                </p:nvSpPr>
                <p:spPr>
                  <a:xfrm>
                    <a:off x="2122703" y="1802349"/>
                    <a:ext cx="47707" cy="4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51" extrusionOk="0">
                        <a:moveTo>
                          <a:pt x="870" y="441"/>
                        </a:moveTo>
                        <a:cubicBezTo>
                          <a:pt x="1108" y="441"/>
                          <a:pt x="1311" y="643"/>
                          <a:pt x="1311" y="881"/>
                        </a:cubicBezTo>
                        <a:cubicBezTo>
                          <a:pt x="1311" y="1119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19"/>
                          <a:pt x="442" y="881"/>
                        </a:cubicBezTo>
                        <a:cubicBezTo>
                          <a:pt x="442" y="643"/>
                          <a:pt x="632" y="441"/>
                          <a:pt x="870" y="441"/>
                        </a:cubicBezTo>
                        <a:close/>
                        <a:moveTo>
                          <a:pt x="870" y="0"/>
                        </a:moveTo>
                        <a:cubicBezTo>
                          <a:pt x="394" y="0"/>
                          <a:pt x="1" y="381"/>
                          <a:pt x="1" y="881"/>
                        </a:cubicBezTo>
                        <a:cubicBezTo>
                          <a:pt x="1" y="1369"/>
                          <a:pt x="382" y="1750"/>
                          <a:pt x="870" y="1750"/>
                        </a:cubicBezTo>
                        <a:cubicBezTo>
                          <a:pt x="1346" y="1750"/>
                          <a:pt x="1751" y="1369"/>
                          <a:pt x="1751" y="881"/>
                        </a:cubicBezTo>
                        <a:cubicBezTo>
                          <a:pt x="1751" y="381"/>
                          <a:pt x="1346" y="0"/>
                          <a:pt x="87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16"/>
                  <p:cNvSpPr/>
                  <p:nvPr/>
                </p:nvSpPr>
                <p:spPr>
                  <a:xfrm>
                    <a:off x="1905815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41" y="1120"/>
                          <a:pt x="441" y="882"/>
                        </a:cubicBezTo>
                        <a:cubicBezTo>
                          <a:pt x="441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82" y="1763"/>
                        </a:cubicBezTo>
                        <a:cubicBezTo>
                          <a:pt x="1358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58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16"/>
                  <p:cNvSpPr/>
                  <p:nvPr/>
                </p:nvSpPr>
                <p:spPr>
                  <a:xfrm>
                    <a:off x="2014109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70" y="453"/>
                        </a:moveTo>
                        <a:cubicBezTo>
                          <a:pt x="1108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08" y="1310"/>
                          <a:pt x="870" y="1310"/>
                        </a:cubicBezTo>
                        <a:cubicBezTo>
                          <a:pt x="631" y="1310"/>
                          <a:pt x="441" y="1120"/>
                          <a:pt x="441" y="882"/>
                        </a:cubicBezTo>
                        <a:cubicBezTo>
                          <a:pt x="453" y="644"/>
                          <a:pt x="631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3" y="1"/>
                          <a:pt x="0" y="394"/>
                          <a:pt x="0" y="882"/>
                        </a:cubicBezTo>
                        <a:cubicBezTo>
                          <a:pt x="0" y="1370"/>
                          <a:pt x="381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70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16"/>
                  <p:cNvSpPr/>
                  <p:nvPr/>
                </p:nvSpPr>
                <p:spPr>
                  <a:xfrm>
                    <a:off x="2122703" y="1991026"/>
                    <a:ext cx="47707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63" extrusionOk="0">
                        <a:moveTo>
                          <a:pt x="870" y="453"/>
                        </a:moveTo>
                        <a:cubicBezTo>
                          <a:pt x="1108" y="453"/>
                          <a:pt x="1311" y="644"/>
                          <a:pt x="1311" y="882"/>
                        </a:cubicBezTo>
                        <a:cubicBezTo>
                          <a:pt x="1311" y="1120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20"/>
                          <a:pt x="442" y="882"/>
                        </a:cubicBezTo>
                        <a:cubicBezTo>
                          <a:pt x="442" y="644"/>
                          <a:pt x="632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4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46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16"/>
                  <p:cNvSpPr/>
                  <p:nvPr/>
                </p:nvSpPr>
                <p:spPr>
                  <a:xfrm>
                    <a:off x="2230671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53" y="1120"/>
                          <a:pt x="453" y="882"/>
                        </a:cubicBezTo>
                        <a:cubicBezTo>
                          <a:pt x="465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94" y="1763"/>
                          <a:pt x="882" y="1763"/>
                        </a:cubicBezTo>
                        <a:cubicBezTo>
                          <a:pt x="1358" y="1763"/>
                          <a:pt x="1763" y="1370"/>
                          <a:pt x="1763" y="882"/>
                        </a:cubicBezTo>
                        <a:cubicBezTo>
                          <a:pt x="1763" y="394"/>
                          <a:pt x="1370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16"/>
                  <p:cNvSpPr/>
                  <p:nvPr/>
                </p:nvSpPr>
                <p:spPr>
                  <a:xfrm>
                    <a:off x="2339292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1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1" y="1310"/>
                        </a:cubicBezTo>
                        <a:cubicBezTo>
                          <a:pt x="643" y="1310"/>
                          <a:pt x="453" y="1120"/>
                          <a:pt x="453" y="882"/>
                        </a:cubicBezTo>
                        <a:cubicBezTo>
                          <a:pt x="453" y="644"/>
                          <a:pt x="643" y="453"/>
                          <a:pt x="881" y="453"/>
                        </a:cubicBezTo>
                        <a:close/>
                        <a:moveTo>
                          <a:pt x="881" y="1"/>
                        </a:moveTo>
                        <a:cubicBezTo>
                          <a:pt x="405" y="1"/>
                          <a:pt x="0" y="394"/>
                          <a:pt x="0" y="882"/>
                        </a:cubicBezTo>
                        <a:cubicBezTo>
                          <a:pt x="0" y="1370"/>
                          <a:pt x="393" y="1763"/>
                          <a:pt x="881" y="1763"/>
                        </a:cubicBezTo>
                        <a:cubicBezTo>
                          <a:pt x="1358" y="1763"/>
                          <a:pt x="1762" y="1370"/>
                          <a:pt x="1762" y="882"/>
                        </a:cubicBezTo>
                        <a:cubicBezTo>
                          <a:pt x="1762" y="394"/>
                          <a:pt x="1358" y="1"/>
                          <a:pt x="88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4" name="Google Shape;84;p16"/>
            <p:cNvGrpSpPr/>
            <p:nvPr/>
          </p:nvGrpSpPr>
          <p:grpSpPr>
            <a:xfrm>
              <a:off x="5365824" y="1463225"/>
              <a:ext cx="2029286" cy="1222598"/>
              <a:chOff x="5365824" y="1463225"/>
              <a:chExt cx="2029286" cy="1222598"/>
            </a:xfrm>
          </p:grpSpPr>
          <p:sp>
            <p:nvSpPr>
              <p:cNvPr id="85" name="Google Shape;85;p16"/>
              <p:cNvSpPr/>
              <p:nvPr/>
            </p:nvSpPr>
            <p:spPr>
              <a:xfrm>
                <a:off x="5365824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36017" y="0"/>
                    </a:moveTo>
                    <a:lnTo>
                      <a:pt x="28623" y="0"/>
                    </a:lnTo>
                    <a:cubicBezTo>
                      <a:pt x="25170" y="0"/>
                      <a:pt x="22372" y="2798"/>
                      <a:pt x="22372" y="6251"/>
                    </a:cubicBezTo>
                    <a:lnTo>
                      <a:pt x="22372" y="24051"/>
                    </a:lnTo>
                    <a:cubicBezTo>
                      <a:pt x="22372" y="27504"/>
                      <a:pt x="19574" y="30302"/>
                      <a:pt x="16121" y="30302"/>
                    </a:cubicBezTo>
                    <a:lnTo>
                      <a:pt x="0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16"/>
              <p:cNvGrpSpPr/>
              <p:nvPr/>
            </p:nvGrpSpPr>
            <p:grpSpPr>
              <a:xfrm>
                <a:off x="6599803" y="1463225"/>
                <a:ext cx="795307" cy="794980"/>
                <a:chOff x="6599803" y="1463225"/>
                <a:chExt cx="795307" cy="794980"/>
              </a:xfrm>
            </p:grpSpPr>
            <p:sp>
              <p:nvSpPr>
                <p:cNvPr id="87" name="Google Shape;87;p16"/>
                <p:cNvSpPr/>
                <p:nvPr/>
              </p:nvSpPr>
              <p:spPr>
                <a:xfrm>
                  <a:off x="6599803" y="1463225"/>
                  <a:ext cx="795307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195" extrusionOk="0">
                      <a:moveTo>
                        <a:pt x="14598" y="0"/>
                      </a:moveTo>
                      <a:cubicBezTo>
                        <a:pt x="6537" y="0"/>
                        <a:pt x="1" y="6537"/>
                        <a:pt x="1" y="14597"/>
                      </a:cubicBezTo>
                      <a:cubicBezTo>
                        <a:pt x="1" y="22658"/>
                        <a:pt x="6537" y="29194"/>
                        <a:pt x="14598" y="29194"/>
                      </a:cubicBezTo>
                      <a:cubicBezTo>
                        <a:pt x="22658" y="29194"/>
                        <a:pt x="29207" y="22658"/>
                        <a:pt x="29207" y="14597"/>
                      </a:cubicBezTo>
                      <a:cubicBezTo>
                        <a:pt x="29207" y="6537"/>
                        <a:pt x="22658" y="0"/>
                        <a:pt x="14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16"/>
                <p:cNvGrpSpPr/>
                <p:nvPr/>
              </p:nvGrpSpPr>
              <p:grpSpPr>
                <a:xfrm>
                  <a:off x="6907804" y="1717064"/>
                  <a:ext cx="179310" cy="318727"/>
                  <a:chOff x="6907804" y="1717064"/>
                  <a:chExt cx="179310" cy="318727"/>
                </a:xfrm>
              </p:grpSpPr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6907804" y="1717064"/>
                    <a:ext cx="179310" cy="318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5" h="11705" extrusionOk="0">
                        <a:moveTo>
                          <a:pt x="5537" y="453"/>
                        </a:moveTo>
                        <a:cubicBezTo>
                          <a:pt x="5870" y="453"/>
                          <a:pt x="6132" y="715"/>
                          <a:pt x="6132" y="1049"/>
                        </a:cubicBezTo>
                        <a:lnTo>
                          <a:pt x="6132" y="10657"/>
                        </a:lnTo>
                        <a:cubicBezTo>
                          <a:pt x="6132" y="10990"/>
                          <a:pt x="5870" y="11252"/>
                          <a:pt x="5537" y="11252"/>
                        </a:cubicBezTo>
                        <a:lnTo>
                          <a:pt x="1048" y="11252"/>
                        </a:lnTo>
                        <a:cubicBezTo>
                          <a:pt x="715" y="11252"/>
                          <a:pt x="453" y="10990"/>
                          <a:pt x="453" y="10657"/>
                        </a:cubicBezTo>
                        <a:lnTo>
                          <a:pt x="453" y="1049"/>
                        </a:lnTo>
                        <a:cubicBezTo>
                          <a:pt x="453" y="715"/>
                          <a:pt x="715" y="453"/>
                          <a:pt x="1048" y="453"/>
                        </a:cubicBezTo>
                        <a:close/>
                        <a:moveTo>
                          <a:pt x="1048" y="1"/>
                        </a:moveTo>
                        <a:cubicBezTo>
                          <a:pt x="465" y="1"/>
                          <a:pt x="1" y="465"/>
                          <a:pt x="1" y="1049"/>
                        </a:cubicBezTo>
                        <a:lnTo>
                          <a:pt x="1" y="10657"/>
                        </a:lnTo>
                        <a:cubicBezTo>
                          <a:pt x="1" y="11240"/>
                          <a:pt x="465" y="11705"/>
                          <a:pt x="1048" y="11705"/>
                        </a:cubicBezTo>
                        <a:lnTo>
                          <a:pt x="5537" y="11705"/>
                        </a:lnTo>
                        <a:cubicBezTo>
                          <a:pt x="6120" y="11705"/>
                          <a:pt x="6585" y="11240"/>
                          <a:pt x="6585" y="10657"/>
                        </a:cubicBezTo>
                        <a:lnTo>
                          <a:pt x="6585" y="1049"/>
                        </a:lnTo>
                        <a:cubicBezTo>
                          <a:pt x="6585" y="465"/>
                          <a:pt x="6120" y="1"/>
                          <a:pt x="553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6912351" y="17640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0"/>
                        </a:moveTo>
                        <a:lnTo>
                          <a:pt x="6251" y="0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6912351" y="19731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1"/>
                        </a:moveTo>
                        <a:lnTo>
                          <a:pt x="625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6985628" y="1992333"/>
                    <a:ext cx="23690" cy="2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870" extrusionOk="0">
                        <a:moveTo>
                          <a:pt x="429" y="0"/>
                        </a:moveTo>
                        <a:cubicBezTo>
                          <a:pt x="191" y="0"/>
                          <a:pt x="0" y="191"/>
                          <a:pt x="0" y="429"/>
                        </a:cubicBezTo>
                        <a:cubicBezTo>
                          <a:pt x="0" y="667"/>
                          <a:pt x="191" y="869"/>
                          <a:pt x="429" y="869"/>
                        </a:cubicBezTo>
                        <a:cubicBezTo>
                          <a:pt x="667" y="869"/>
                          <a:pt x="869" y="667"/>
                          <a:pt x="869" y="429"/>
                        </a:cubicBezTo>
                        <a:cubicBezTo>
                          <a:pt x="869" y="191"/>
                          <a:pt x="667" y="0"/>
                          <a:pt x="4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16"/>
            <p:cNvGrpSpPr/>
            <p:nvPr/>
          </p:nvGrpSpPr>
          <p:grpSpPr>
            <a:xfrm>
              <a:off x="5365824" y="2610265"/>
              <a:ext cx="2029286" cy="795307"/>
              <a:chOff x="5365824" y="2610265"/>
              <a:chExt cx="2029286" cy="795307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5365824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360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16"/>
              <p:cNvGrpSpPr/>
              <p:nvPr/>
            </p:nvGrpSpPr>
            <p:grpSpPr>
              <a:xfrm>
                <a:off x="6599803" y="2610265"/>
                <a:ext cx="795307" cy="795307"/>
                <a:chOff x="6599803" y="2610265"/>
                <a:chExt cx="795307" cy="795307"/>
              </a:xfrm>
            </p:grpSpPr>
            <p:sp>
              <p:nvSpPr>
                <p:cNvPr id="96" name="Google Shape;96;p16"/>
                <p:cNvSpPr/>
                <p:nvPr/>
              </p:nvSpPr>
              <p:spPr>
                <a:xfrm>
                  <a:off x="6599803" y="2610265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70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70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" name="Google Shape;97;p16"/>
                <p:cNvGrpSpPr/>
                <p:nvPr/>
              </p:nvGrpSpPr>
              <p:grpSpPr>
                <a:xfrm>
                  <a:off x="6845882" y="2871891"/>
                  <a:ext cx="318400" cy="282260"/>
                  <a:chOff x="6845882" y="2871891"/>
                  <a:chExt cx="318400" cy="282260"/>
                </a:xfrm>
              </p:grpSpPr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6845882" y="2871891"/>
                    <a:ext cx="318400" cy="233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3" h="8562" extrusionOk="0">
                        <a:moveTo>
                          <a:pt x="5846" y="441"/>
                        </a:moveTo>
                        <a:cubicBezTo>
                          <a:pt x="8692" y="441"/>
                          <a:pt x="8978" y="3847"/>
                          <a:pt x="8978" y="3847"/>
                        </a:cubicBezTo>
                        <a:cubicBezTo>
                          <a:pt x="8978" y="3847"/>
                          <a:pt x="9061" y="3835"/>
                          <a:pt x="9216" y="3835"/>
                        </a:cubicBezTo>
                        <a:cubicBezTo>
                          <a:pt x="9787" y="3835"/>
                          <a:pt x="11252" y="4013"/>
                          <a:pt x="11252" y="5847"/>
                        </a:cubicBezTo>
                        <a:cubicBezTo>
                          <a:pt x="11252" y="8121"/>
                          <a:pt x="7835" y="8121"/>
                          <a:pt x="7835" y="8121"/>
                        </a:cubicBezTo>
                        <a:lnTo>
                          <a:pt x="3846" y="8121"/>
                        </a:lnTo>
                        <a:cubicBezTo>
                          <a:pt x="3846" y="8121"/>
                          <a:pt x="441" y="8121"/>
                          <a:pt x="441" y="5275"/>
                        </a:cubicBezTo>
                        <a:cubicBezTo>
                          <a:pt x="441" y="3001"/>
                          <a:pt x="3001" y="2716"/>
                          <a:pt x="3001" y="2716"/>
                        </a:cubicBezTo>
                        <a:cubicBezTo>
                          <a:pt x="3001" y="2716"/>
                          <a:pt x="3001" y="441"/>
                          <a:pt x="5846" y="441"/>
                        </a:cubicBezTo>
                        <a:close/>
                        <a:moveTo>
                          <a:pt x="5846" y="1"/>
                        </a:moveTo>
                        <a:cubicBezTo>
                          <a:pt x="3346" y="1"/>
                          <a:pt x="2751" y="1584"/>
                          <a:pt x="2608" y="2335"/>
                        </a:cubicBezTo>
                        <a:cubicBezTo>
                          <a:pt x="1548" y="2573"/>
                          <a:pt x="0" y="3394"/>
                          <a:pt x="0" y="5275"/>
                        </a:cubicBezTo>
                        <a:cubicBezTo>
                          <a:pt x="0" y="6633"/>
                          <a:pt x="679" y="7645"/>
                          <a:pt x="1977" y="8180"/>
                        </a:cubicBezTo>
                        <a:cubicBezTo>
                          <a:pt x="2906" y="8561"/>
                          <a:pt x="3822" y="8561"/>
                          <a:pt x="3858" y="8561"/>
                        </a:cubicBezTo>
                        <a:lnTo>
                          <a:pt x="7847" y="8561"/>
                        </a:lnTo>
                        <a:cubicBezTo>
                          <a:pt x="9180" y="8561"/>
                          <a:pt x="11692" y="8002"/>
                          <a:pt x="11692" y="5847"/>
                        </a:cubicBezTo>
                        <a:cubicBezTo>
                          <a:pt x="11692" y="4120"/>
                          <a:pt x="10526" y="3454"/>
                          <a:pt x="9359" y="3406"/>
                        </a:cubicBezTo>
                        <a:cubicBezTo>
                          <a:pt x="9287" y="3049"/>
                          <a:pt x="9156" y="2501"/>
                          <a:pt x="8883" y="1942"/>
                        </a:cubicBezTo>
                        <a:cubicBezTo>
                          <a:pt x="8228" y="680"/>
                          <a:pt x="7192" y="1"/>
                          <a:pt x="584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6958370" y="3069990"/>
                    <a:ext cx="85312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561" extrusionOk="0">
                        <a:moveTo>
                          <a:pt x="1" y="1"/>
                        </a:moveTo>
                        <a:lnTo>
                          <a:pt x="1" y="2560"/>
                        </a:lnTo>
                        <a:lnTo>
                          <a:pt x="3132" y="2560"/>
                        </a:lnTo>
                        <a:lnTo>
                          <a:pt x="313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6949440" y="2962180"/>
                    <a:ext cx="50267" cy="191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6" h="7050" fill="none" extrusionOk="0">
                        <a:moveTo>
                          <a:pt x="0" y="1894"/>
                        </a:moveTo>
                        <a:lnTo>
                          <a:pt x="1846" y="1"/>
                        </a:lnTo>
                        <a:lnTo>
                          <a:pt x="1846" y="7049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7004304" y="2963317"/>
                    <a:ext cx="46727" cy="50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847" fill="none" extrusionOk="0">
                        <a:moveTo>
                          <a:pt x="1715" y="1846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2" name="Google Shape;102;p16"/>
            <p:cNvGrpSpPr/>
            <p:nvPr/>
          </p:nvGrpSpPr>
          <p:grpSpPr>
            <a:xfrm>
              <a:off x="1748915" y="3345226"/>
              <a:ext cx="2018893" cy="1207712"/>
              <a:chOff x="1748915" y="3345226"/>
              <a:chExt cx="2018893" cy="1207712"/>
            </a:xfrm>
          </p:grpSpPr>
          <p:sp>
            <p:nvSpPr>
              <p:cNvPr id="103" name="Google Shape;103;p16"/>
              <p:cNvSpPr/>
              <p:nvPr/>
            </p:nvSpPr>
            <p:spPr>
              <a:xfrm>
                <a:off x="2471826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0" y="30302"/>
                    </a:moveTo>
                    <a:lnTo>
                      <a:pt x="7406" y="30302"/>
                    </a:lnTo>
                    <a:cubicBezTo>
                      <a:pt x="10859" y="30302"/>
                      <a:pt x="13656" y="27504"/>
                      <a:pt x="13656" y="24052"/>
                    </a:cubicBezTo>
                    <a:lnTo>
                      <a:pt x="13656" y="6252"/>
                    </a:lnTo>
                    <a:cubicBezTo>
                      <a:pt x="13656" y="2787"/>
                      <a:pt x="16454" y="1"/>
                      <a:pt x="19907" y="1"/>
                    </a:cubicBezTo>
                    <a:lnTo>
                      <a:pt x="36016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104;p16"/>
              <p:cNvGrpSpPr/>
              <p:nvPr/>
            </p:nvGrpSpPr>
            <p:grpSpPr>
              <a:xfrm>
                <a:off x="1748915" y="3757631"/>
                <a:ext cx="794980" cy="795307"/>
                <a:chOff x="1748915" y="3757631"/>
                <a:chExt cx="794980" cy="795307"/>
              </a:xfrm>
            </p:grpSpPr>
            <p:sp>
              <p:nvSpPr>
                <p:cNvPr id="105" name="Google Shape;105;p16"/>
                <p:cNvSpPr/>
                <p:nvPr/>
              </p:nvSpPr>
              <p:spPr>
                <a:xfrm>
                  <a:off x="1748915" y="3757631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58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58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" name="Google Shape;106;p16"/>
                <p:cNvGrpSpPr/>
                <p:nvPr/>
              </p:nvGrpSpPr>
              <p:grpSpPr>
                <a:xfrm>
                  <a:off x="2010542" y="3993008"/>
                  <a:ext cx="272681" cy="342063"/>
                  <a:chOff x="2010542" y="3993008"/>
                  <a:chExt cx="272681" cy="342063"/>
                </a:xfrm>
              </p:grpSpPr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2010542" y="3993008"/>
                    <a:ext cx="272681" cy="342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4" h="12562" extrusionOk="0">
                        <a:moveTo>
                          <a:pt x="4989" y="453"/>
                        </a:moveTo>
                        <a:cubicBezTo>
                          <a:pt x="6573" y="2263"/>
                          <a:pt x="8347" y="2489"/>
                          <a:pt x="9133" y="2489"/>
                        </a:cubicBezTo>
                        <a:cubicBezTo>
                          <a:pt x="9383" y="2489"/>
                          <a:pt x="9549" y="2465"/>
                          <a:pt x="9549" y="2465"/>
                        </a:cubicBezTo>
                        <a:lnTo>
                          <a:pt x="9549" y="6239"/>
                        </a:lnTo>
                        <a:cubicBezTo>
                          <a:pt x="9549" y="8287"/>
                          <a:pt x="8442" y="10180"/>
                          <a:pt x="6644" y="11192"/>
                        </a:cubicBezTo>
                        <a:lnTo>
                          <a:pt x="4989" y="12121"/>
                        </a:lnTo>
                        <a:lnTo>
                          <a:pt x="3346" y="11192"/>
                        </a:lnTo>
                        <a:cubicBezTo>
                          <a:pt x="1560" y="10180"/>
                          <a:pt x="441" y="8287"/>
                          <a:pt x="441" y="6239"/>
                        </a:cubicBezTo>
                        <a:lnTo>
                          <a:pt x="441" y="2465"/>
                        </a:lnTo>
                        <a:cubicBezTo>
                          <a:pt x="441" y="2465"/>
                          <a:pt x="620" y="2489"/>
                          <a:pt x="917" y="2489"/>
                        </a:cubicBezTo>
                        <a:cubicBezTo>
                          <a:pt x="935" y="2489"/>
                          <a:pt x="953" y="2489"/>
                          <a:pt x="972" y="2489"/>
                        </a:cubicBezTo>
                        <a:cubicBezTo>
                          <a:pt x="1790" y="2489"/>
                          <a:pt x="3418" y="2222"/>
                          <a:pt x="4989" y="453"/>
                        </a:cubicBezTo>
                        <a:close/>
                        <a:moveTo>
                          <a:pt x="4989" y="1"/>
                        </a:moveTo>
                        <a:cubicBezTo>
                          <a:pt x="4858" y="1"/>
                          <a:pt x="4739" y="60"/>
                          <a:pt x="4668" y="155"/>
                        </a:cubicBezTo>
                        <a:cubicBezTo>
                          <a:pt x="3203" y="1810"/>
                          <a:pt x="1691" y="2060"/>
                          <a:pt x="929" y="2060"/>
                        </a:cubicBezTo>
                        <a:cubicBezTo>
                          <a:pt x="691" y="2060"/>
                          <a:pt x="548" y="2025"/>
                          <a:pt x="548" y="2025"/>
                        </a:cubicBezTo>
                        <a:cubicBezTo>
                          <a:pt x="512" y="2025"/>
                          <a:pt x="489" y="2013"/>
                          <a:pt x="453" y="2013"/>
                        </a:cubicBezTo>
                        <a:cubicBezTo>
                          <a:pt x="346" y="2013"/>
                          <a:pt x="250" y="2037"/>
                          <a:pt x="167" y="2120"/>
                        </a:cubicBezTo>
                        <a:cubicBezTo>
                          <a:pt x="72" y="2203"/>
                          <a:pt x="0" y="2322"/>
                          <a:pt x="0" y="2453"/>
                        </a:cubicBezTo>
                        <a:lnTo>
                          <a:pt x="0" y="6239"/>
                        </a:lnTo>
                        <a:cubicBezTo>
                          <a:pt x="0" y="8454"/>
                          <a:pt x="1191" y="10490"/>
                          <a:pt x="3132" y="11585"/>
                        </a:cubicBezTo>
                        <a:lnTo>
                          <a:pt x="4787" y="12502"/>
                        </a:lnTo>
                        <a:cubicBezTo>
                          <a:pt x="4858" y="12550"/>
                          <a:pt x="4930" y="12562"/>
                          <a:pt x="5013" y="12562"/>
                        </a:cubicBezTo>
                        <a:cubicBezTo>
                          <a:pt x="5084" y="12562"/>
                          <a:pt x="5156" y="12550"/>
                          <a:pt x="5227" y="12502"/>
                        </a:cubicBezTo>
                        <a:lnTo>
                          <a:pt x="6882" y="11585"/>
                        </a:lnTo>
                        <a:cubicBezTo>
                          <a:pt x="8823" y="10490"/>
                          <a:pt x="10014" y="8442"/>
                          <a:pt x="10014" y="6239"/>
                        </a:cubicBezTo>
                        <a:lnTo>
                          <a:pt x="10014" y="2453"/>
                        </a:lnTo>
                        <a:cubicBezTo>
                          <a:pt x="10014" y="2322"/>
                          <a:pt x="9954" y="2203"/>
                          <a:pt x="9847" y="2120"/>
                        </a:cubicBezTo>
                        <a:cubicBezTo>
                          <a:pt x="9775" y="2037"/>
                          <a:pt x="9668" y="2013"/>
                          <a:pt x="9561" y="2013"/>
                        </a:cubicBezTo>
                        <a:lnTo>
                          <a:pt x="9490" y="2013"/>
                        </a:lnTo>
                        <a:cubicBezTo>
                          <a:pt x="9490" y="2013"/>
                          <a:pt x="9371" y="2025"/>
                          <a:pt x="9144" y="2025"/>
                        </a:cubicBezTo>
                        <a:cubicBezTo>
                          <a:pt x="8490" y="2025"/>
                          <a:pt x="6823" y="1846"/>
                          <a:pt x="5346" y="132"/>
                        </a:cubicBezTo>
                        <a:cubicBezTo>
                          <a:pt x="5251" y="60"/>
                          <a:pt x="5132" y="1"/>
                          <a:pt x="49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16"/>
                  <p:cNvSpPr/>
                  <p:nvPr/>
                </p:nvSpPr>
                <p:spPr>
                  <a:xfrm>
                    <a:off x="2146393" y="3998835"/>
                    <a:ext cx="27" cy="329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086" fill="none" extrusionOk="0">
                        <a:moveTo>
                          <a:pt x="0" y="1"/>
                        </a:moveTo>
                        <a:lnTo>
                          <a:pt x="0" y="120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9" name="Google Shape;109;p16"/>
            <p:cNvGrpSpPr/>
            <p:nvPr/>
          </p:nvGrpSpPr>
          <p:grpSpPr>
            <a:xfrm>
              <a:off x="5365824" y="3345226"/>
              <a:ext cx="2029286" cy="1207712"/>
              <a:chOff x="5365824" y="3345226"/>
              <a:chExt cx="2029286" cy="1207712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5365824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16"/>
              <p:cNvGrpSpPr/>
              <p:nvPr/>
            </p:nvGrpSpPr>
            <p:grpSpPr>
              <a:xfrm>
                <a:off x="6599803" y="3757631"/>
                <a:ext cx="795307" cy="795307"/>
                <a:chOff x="6599803" y="3757631"/>
                <a:chExt cx="795307" cy="795307"/>
              </a:xfrm>
            </p:grpSpPr>
            <p:sp>
              <p:nvSpPr>
                <p:cNvPr id="112" name="Google Shape;112;p16"/>
                <p:cNvSpPr/>
                <p:nvPr/>
              </p:nvSpPr>
              <p:spPr>
                <a:xfrm>
                  <a:off x="6599803" y="3757631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58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58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" name="Google Shape;113;p16"/>
                <p:cNvGrpSpPr/>
                <p:nvPr/>
              </p:nvGrpSpPr>
              <p:grpSpPr>
                <a:xfrm>
                  <a:off x="6873766" y="4024132"/>
                  <a:ext cx="247385" cy="289210"/>
                  <a:chOff x="6873766" y="4024132"/>
                  <a:chExt cx="247385" cy="289210"/>
                </a:xfrm>
              </p:grpSpPr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6945082" y="4143127"/>
                    <a:ext cx="176069" cy="170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51" fill="none" extrusionOk="0">
                        <a:moveTo>
                          <a:pt x="4525" y="1608"/>
                        </a:moveTo>
                        <a:lnTo>
                          <a:pt x="5716" y="2798"/>
                        </a:lnTo>
                        <a:cubicBezTo>
                          <a:pt x="6466" y="3536"/>
                          <a:pt x="6466" y="4763"/>
                          <a:pt x="5716" y="5501"/>
                        </a:cubicBezTo>
                        <a:lnTo>
                          <a:pt x="5716" y="5501"/>
                        </a:lnTo>
                        <a:cubicBezTo>
                          <a:pt x="4978" y="6251"/>
                          <a:pt x="3751" y="6251"/>
                          <a:pt x="3013" y="5501"/>
                        </a:cubicBezTo>
                        <a:lnTo>
                          <a:pt x="751" y="3239"/>
                        </a:lnTo>
                        <a:cubicBezTo>
                          <a:pt x="1" y="2501"/>
                          <a:pt x="1" y="1274"/>
                          <a:pt x="751" y="536"/>
                        </a:cubicBezTo>
                        <a:lnTo>
                          <a:pt x="751" y="536"/>
                        </a:lnTo>
                        <a:cubicBezTo>
                          <a:pt x="1049" y="238"/>
                          <a:pt x="1418" y="60"/>
                          <a:pt x="1799" y="0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16"/>
                  <p:cNvSpPr/>
                  <p:nvPr/>
                </p:nvSpPr>
                <p:spPr>
                  <a:xfrm>
                    <a:off x="6873766" y="4024132"/>
                    <a:ext cx="176069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64" fill="none" extrusionOk="0">
                        <a:moveTo>
                          <a:pt x="1941" y="4656"/>
                        </a:moveTo>
                        <a:lnTo>
                          <a:pt x="751" y="3465"/>
                        </a:lnTo>
                        <a:cubicBezTo>
                          <a:pt x="0" y="2715"/>
                          <a:pt x="0" y="1489"/>
                          <a:pt x="751" y="751"/>
                        </a:cubicBezTo>
                        <a:lnTo>
                          <a:pt x="751" y="751"/>
                        </a:lnTo>
                        <a:cubicBezTo>
                          <a:pt x="1489" y="1"/>
                          <a:pt x="2715" y="1"/>
                          <a:pt x="3453" y="751"/>
                        </a:cubicBezTo>
                        <a:lnTo>
                          <a:pt x="5715" y="3013"/>
                        </a:lnTo>
                        <a:cubicBezTo>
                          <a:pt x="6466" y="3763"/>
                          <a:pt x="6466" y="4977"/>
                          <a:pt x="5715" y="5728"/>
                        </a:cubicBezTo>
                        <a:lnTo>
                          <a:pt x="5715" y="5728"/>
                        </a:lnTo>
                        <a:cubicBezTo>
                          <a:pt x="5418" y="6025"/>
                          <a:pt x="5049" y="6204"/>
                          <a:pt x="4656" y="6263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" name="Google Shape;116;p16"/>
            <p:cNvGrpSpPr/>
            <p:nvPr/>
          </p:nvGrpSpPr>
          <p:grpSpPr>
            <a:xfrm>
              <a:off x="1748915" y="2610265"/>
              <a:ext cx="2018893" cy="795307"/>
              <a:chOff x="1748915" y="2610265"/>
              <a:chExt cx="2018893" cy="795307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2471826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0" y="0"/>
                    </a:moveTo>
                    <a:lnTo>
                      <a:pt x="3601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" name="Google Shape;118;p16"/>
              <p:cNvGrpSpPr/>
              <p:nvPr/>
            </p:nvGrpSpPr>
            <p:grpSpPr>
              <a:xfrm>
                <a:off x="1748915" y="2610265"/>
                <a:ext cx="794980" cy="795307"/>
                <a:chOff x="1748915" y="2610265"/>
                <a:chExt cx="794980" cy="795307"/>
              </a:xfrm>
            </p:grpSpPr>
            <p:sp>
              <p:nvSpPr>
                <p:cNvPr id="119" name="Google Shape;119;p16"/>
                <p:cNvSpPr/>
                <p:nvPr/>
              </p:nvSpPr>
              <p:spPr>
                <a:xfrm>
                  <a:off x="1748915" y="2610265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70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70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" name="Google Shape;120;p16"/>
                <p:cNvGrpSpPr/>
                <p:nvPr/>
              </p:nvGrpSpPr>
              <p:grpSpPr>
                <a:xfrm>
                  <a:off x="1987206" y="2784701"/>
                  <a:ext cx="318700" cy="421494"/>
                  <a:chOff x="1987206" y="2784701"/>
                  <a:chExt cx="318700" cy="421494"/>
                </a:xfrm>
              </p:grpSpPr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1993360" y="2971118"/>
                    <a:ext cx="306392" cy="228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52" h="8406" extrusionOk="0">
                        <a:moveTo>
                          <a:pt x="227" y="0"/>
                        </a:moveTo>
                        <a:cubicBezTo>
                          <a:pt x="108" y="0"/>
                          <a:pt x="0" y="107"/>
                          <a:pt x="0" y="226"/>
                        </a:cubicBezTo>
                        <a:lnTo>
                          <a:pt x="0" y="8180"/>
                        </a:lnTo>
                        <a:cubicBezTo>
                          <a:pt x="0" y="8299"/>
                          <a:pt x="108" y="8406"/>
                          <a:pt x="227" y="8406"/>
                        </a:cubicBezTo>
                        <a:lnTo>
                          <a:pt x="11026" y="8406"/>
                        </a:lnTo>
                        <a:cubicBezTo>
                          <a:pt x="11145" y="8406"/>
                          <a:pt x="11252" y="8299"/>
                          <a:pt x="11252" y="8180"/>
                        </a:cubicBezTo>
                        <a:lnTo>
                          <a:pt x="11252" y="226"/>
                        </a:lnTo>
                        <a:cubicBezTo>
                          <a:pt x="11252" y="107"/>
                          <a:pt x="11145" y="0"/>
                          <a:pt x="1102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1987206" y="2964936"/>
                    <a:ext cx="318700" cy="241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4" h="8860" extrusionOk="0">
                        <a:moveTo>
                          <a:pt x="11252" y="453"/>
                        </a:moveTo>
                        <a:lnTo>
                          <a:pt x="11252" y="8407"/>
                        </a:lnTo>
                        <a:lnTo>
                          <a:pt x="453" y="8407"/>
                        </a:lnTo>
                        <a:lnTo>
                          <a:pt x="453" y="453"/>
                        </a:lnTo>
                        <a:close/>
                        <a:moveTo>
                          <a:pt x="453" y="1"/>
                        </a:moveTo>
                        <a:cubicBezTo>
                          <a:pt x="191" y="1"/>
                          <a:pt x="0" y="191"/>
                          <a:pt x="0" y="453"/>
                        </a:cubicBezTo>
                        <a:lnTo>
                          <a:pt x="0" y="8407"/>
                        </a:lnTo>
                        <a:cubicBezTo>
                          <a:pt x="0" y="8669"/>
                          <a:pt x="191" y="8859"/>
                          <a:pt x="453" y="8859"/>
                        </a:cubicBezTo>
                        <a:lnTo>
                          <a:pt x="11252" y="8859"/>
                        </a:lnTo>
                        <a:cubicBezTo>
                          <a:pt x="11502" y="8859"/>
                          <a:pt x="11704" y="8669"/>
                          <a:pt x="11704" y="8407"/>
                        </a:cubicBezTo>
                        <a:lnTo>
                          <a:pt x="11704" y="453"/>
                        </a:lnTo>
                        <a:cubicBezTo>
                          <a:pt x="11704" y="191"/>
                          <a:pt x="11490" y="1"/>
                          <a:pt x="11252" y="1"/>
                        </a:cubicBezTo>
                        <a:close/>
                      </a:path>
                    </a:pathLst>
                  </a:custGeom>
                  <a:solidFill>
                    <a:srgbClr val="0128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1991726" y="3007742"/>
                    <a:ext cx="309660" cy="116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75" fill="none" extrusionOk="0">
                        <a:moveTo>
                          <a:pt x="11371" y="1"/>
                        </a:moveTo>
                        <a:lnTo>
                          <a:pt x="5656" y="4275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1991726" y="2851795"/>
                    <a:ext cx="309660" cy="11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64" fill="none" extrusionOk="0">
                        <a:moveTo>
                          <a:pt x="11371" y="4263"/>
                        </a:moveTo>
                        <a:lnTo>
                          <a:pt x="5656" y="1"/>
                        </a:lnTo>
                        <a:lnTo>
                          <a:pt x="1" y="4263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2223863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1" y="1"/>
                        </a:moveTo>
                        <a:lnTo>
                          <a:pt x="256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16"/>
                  <p:cNvSpPr/>
                  <p:nvPr/>
                </p:nvSpPr>
                <p:spPr>
                  <a:xfrm>
                    <a:off x="1999514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2560" y="1"/>
                        </a:moveTo>
                        <a:lnTo>
                          <a:pt x="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16"/>
                  <p:cNvSpPr/>
                  <p:nvPr/>
                </p:nvSpPr>
                <p:spPr>
                  <a:xfrm>
                    <a:off x="2024811" y="2784701"/>
                    <a:ext cx="243164" cy="2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0" h="9002" fill="none" extrusionOk="0">
                        <a:moveTo>
                          <a:pt x="0" y="9001"/>
                        </a:moveTo>
                        <a:lnTo>
                          <a:pt x="0" y="0"/>
                        </a:lnTo>
                        <a:lnTo>
                          <a:pt x="8930" y="0"/>
                        </a:lnTo>
                        <a:lnTo>
                          <a:pt x="8930" y="8989"/>
                        </a:lnTo>
                      </a:path>
                    </a:pathLst>
                  </a:custGeom>
                  <a:solidFill>
                    <a:schemeClr val="dk2"/>
                  </a:solidFill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16"/>
                  <p:cNvSpPr/>
                  <p:nvPr/>
                </p:nvSpPr>
                <p:spPr>
                  <a:xfrm>
                    <a:off x="2030625" y="2814350"/>
                    <a:ext cx="232506" cy="178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4" h="6168" extrusionOk="0">
                        <a:moveTo>
                          <a:pt x="1" y="0"/>
                        </a:moveTo>
                        <a:lnTo>
                          <a:pt x="1" y="6168"/>
                        </a:lnTo>
                        <a:lnTo>
                          <a:pt x="8014" y="6168"/>
                        </a:lnTo>
                        <a:lnTo>
                          <a:pt x="8014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16"/>
                  <p:cNvSpPr/>
                  <p:nvPr/>
                </p:nvSpPr>
                <p:spPr>
                  <a:xfrm>
                    <a:off x="2075377" y="2836901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0"/>
                        </a:moveTo>
                        <a:lnTo>
                          <a:pt x="5454" y="0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6"/>
                  <p:cNvSpPr/>
                  <p:nvPr/>
                </p:nvSpPr>
                <p:spPr>
                  <a:xfrm>
                    <a:off x="2075377" y="2889073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6"/>
                  <p:cNvSpPr/>
                  <p:nvPr/>
                </p:nvSpPr>
                <p:spPr>
                  <a:xfrm>
                    <a:off x="2075377" y="29416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6"/>
                  <p:cNvSpPr/>
                  <p:nvPr/>
                </p:nvSpPr>
                <p:spPr>
                  <a:xfrm>
                    <a:off x="2075377" y="29938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3" name="Google Shape;133;p16"/>
            <p:cNvGrpSpPr/>
            <p:nvPr/>
          </p:nvGrpSpPr>
          <p:grpSpPr>
            <a:xfrm>
              <a:off x="3365446" y="2435856"/>
              <a:ext cx="2400787" cy="1502065"/>
              <a:chOff x="3365446" y="2435856"/>
              <a:chExt cx="2400787" cy="1502065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3446510" y="2435856"/>
                <a:ext cx="2238360" cy="1344508"/>
              </a:xfrm>
              <a:custGeom>
                <a:avLst/>
                <a:gdLst/>
                <a:ahLst/>
                <a:cxnLst/>
                <a:rect l="l" t="t" r="r" b="b"/>
                <a:pathLst>
                  <a:path w="82202" h="49376" extrusionOk="0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365446" y="3780341"/>
                <a:ext cx="2400787" cy="157580"/>
              </a:xfrm>
              <a:custGeom>
                <a:avLst/>
                <a:gdLst/>
                <a:ahLst/>
                <a:cxnLst/>
                <a:rect l="l" t="t" r="r" b="b"/>
                <a:pathLst>
                  <a:path w="88167" h="5787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3506798" y="2497777"/>
                <a:ext cx="2116779" cy="1220666"/>
              </a:xfrm>
              <a:custGeom>
                <a:avLst/>
                <a:gdLst/>
                <a:ahLst/>
                <a:cxnLst/>
                <a:rect l="l" t="t" r="r" b="b"/>
                <a:pathLst>
                  <a:path w="77737" h="44828" extrusionOk="0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229160" y="2739308"/>
                <a:ext cx="652322" cy="769030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28242" extrusionOk="0">
                    <a:moveTo>
                      <a:pt x="11978" y="0"/>
                    </a:moveTo>
                    <a:cubicBezTo>
                      <a:pt x="583" y="0"/>
                      <a:pt x="0" y="2834"/>
                      <a:pt x="0" y="3405"/>
                    </a:cubicBezTo>
                    <a:lnTo>
                      <a:pt x="0" y="12895"/>
                    </a:lnTo>
                    <a:cubicBezTo>
                      <a:pt x="0" y="18253"/>
                      <a:pt x="2905" y="23217"/>
                      <a:pt x="7560" y="25837"/>
                    </a:cubicBezTo>
                    <a:lnTo>
                      <a:pt x="11692" y="28170"/>
                    </a:lnTo>
                    <a:cubicBezTo>
                      <a:pt x="11775" y="28218"/>
                      <a:pt x="11871" y="28242"/>
                      <a:pt x="11966" y="28242"/>
                    </a:cubicBezTo>
                    <a:cubicBezTo>
                      <a:pt x="12049" y="28242"/>
                      <a:pt x="12156" y="28230"/>
                      <a:pt x="12263" y="28170"/>
                    </a:cubicBezTo>
                    <a:lnTo>
                      <a:pt x="16395" y="25837"/>
                    </a:lnTo>
                    <a:cubicBezTo>
                      <a:pt x="21062" y="23217"/>
                      <a:pt x="23955" y="18253"/>
                      <a:pt x="23955" y="12895"/>
                    </a:cubicBezTo>
                    <a:lnTo>
                      <a:pt x="23955" y="3405"/>
                    </a:lnTo>
                    <a:cubicBezTo>
                      <a:pt x="23955" y="3358"/>
                      <a:pt x="23955" y="3310"/>
                      <a:pt x="23943" y="3274"/>
                    </a:cubicBezTo>
                    <a:cubicBezTo>
                      <a:pt x="23860" y="2941"/>
                      <a:pt x="22812" y="0"/>
                      <a:pt x="11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213257" y="2724386"/>
                <a:ext cx="682493" cy="799854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29374" extrusionOk="0">
                    <a:moveTo>
                      <a:pt x="12550" y="1108"/>
                    </a:moveTo>
                    <a:cubicBezTo>
                      <a:pt x="23254" y="1108"/>
                      <a:pt x="23956" y="3965"/>
                      <a:pt x="23956" y="3965"/>
                    </a:cubicBezTo>
                    <a:lnTo>
                      <a:pt x="23956" y="13467"/>
                    </a:lnTo>
                    <a:cubicBezTo>
                      <a:pt x="23956" y="18634"/>
                      <a:pt x="21182" y="23372"/>
                      <a:pt x="16681" y="25909"/>
                    </a:cubicBezTo>
                    <a:lnTo>
                      <a:pt x="12550" y="28242"/>
                    </a:lnTo>
                    <a:lnTo>
                      <a:pt x="8406" y="25909"/>
                    </a:lnTo>
                    <a:cubicBezTo>
                      <a:pt x="3918" y="23372"/>
                      <a:pt x="1132" y="18634"/>
                      <a:pt x="1132" y="13467"/>
                    </a:cubicBezTo>
                    <a:lnTo>
                      <a:pt x="1132" y="3965"/>
                    </a:lnTo>
                    <a:cubicBezTo>
                      <a:pt x="1132" y="3965"/>
                      <a:pt x="1132" y="1108"/>
                      <a:pt x="12550" y="1108"/>
                    </a:cubicBezTo>
                    <a:close/>
                    <a:moveTo>
                      <a:pt x="12550" y="1"/>
                    </a:moveTo>
                    <a:cubicBezTo>
                      <a:pt x="7633" y="1"/>
                      <a:pt x="4108" y="513"/>
                      <a:pt x="2060" y="1548"/>
                    </a:cubicBezTo>
                    <a:cubicBezTo>
                      <a:pt x="155" y="2501"/>
                      <a:pt x="1" y="3644"/>
                      <a:pt x="1" y="3965"/>
                    </a:cubicBezTo>
                    <a:lnTo>
                      <a:pt x="1" y="13467"/>
                    </a:lnTo>
                    <a:cubicBezTo>
                      <a:pt x="1" y="19015"/>
                      <a:pt x="3013" y="24158"/>
                      <a:pt x="7847" y="26885"/>
                    </a:cubicBezTo>
                    <a:lnTo>
                      <a:pt x="11978" y="29230"/>
                    </a:lnTo>
                    <a:cubicBezTo>
                      <a:pt x="12145" y="29314"/>
                      <a:pt x="12335" y="29373"/>
                      <a:pt x="12538" y="29373"/>
                    </a:cubicBezTo>
                    <a:cubicBezTo>
                      <a:pt x="12728" y="29373"/>
                      <a:pt x="12907" y="29326"/>
                      <a:pt x="13086" y="29230"/>
                    </a:cubicBezTo>
                    <a:lnTo>
                      <a:pt x="17217" y="26885"/>
                    </a:lnTo>
                    <a:cubicBezTo>
                      <a:pt x="22063" y="24170"/>
                      <a:pt x="25063" y="19027"/>
                      <a:pt x="25063" y="13467"/>
                    </a:cubicBezTo>
                    <a:lnTo>
                      <a:pt x="25063" y="3965"/>
                    </a:lnTo>
                    <a:cubicBezTo>
                      <a:pt x="25063" y="3882"/>
                      <a:pt x="25051" y="3787"/>
                      <a:pt x="25039" y="3703"/>
                    </a:cubicBezTo>
                    <a:cubicBezTo>
                      <a:pt x="24956" y="3418"/>
                      <a:pt x="24587" y="2406"/>
                      <a:pt x="22730" y="1525"/>
                    </a:cubicBezTo>
                    <a:cubicBezTo>
                      <a:pt x="20587" y="513"/>
                      <a:pt x="17158" y="1"/>
                      <a:pt x="125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399348" y="2987973"/>
                <a:ext cx="350178" cy="213674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7847" fill="none" extrusionOk="0">
                    <a:moveTo>
                      <a:pt x="1" y="2858"/>
                    </a:moveTo>
                    <a:lnTo>
                      <a:pt x="5001" y="7847"/>
                    </a:lnTo>
                    <a:lnTo>
                      <a:pt x="12860" y="0"/>
                    </a:lnTo>
                  </a:path>
                </a:pathLst>
              </a:custGeom>
              <a:noFill/>
              <a:ln w="279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" name="Google Shape;140;p16"/>
          <p:cNvGrpSpPr/>
          <p:nvPr/>
        </p:nvGrpSpPr>
        <p:grpSpPr>
          <a:xfrm>
            <a:off x="457224" y="1525273"/>
            <a:ext cx="1266758" cy="666258"/>
            <a:chOff x="537975" y="1525275"/>
            <a:chExt cx="1296049" cy="666258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538024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537975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7424865" y="1525274"/>
            <a:ext cx="1266722" cy="666258"/>
            <a:chOff x="7433648" y="1525275"/>
            <a:chExt cx="1296012" cy="666258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7433648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7433660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457224" y="3825948"/>
            <a:ext cx="1266758" cy="666270"/>
            <a:chOff x="537975" y="3825950"/>
            <a:chExt cx="1296049" cy="666270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538024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537975" y="4050020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7424865" y="3825949"/>
            <a:ext cx="1266722" cy="666273"/>
            <a:chOff x="7433648" y="3825950"/>
            <a:chExt cx="1296012" cy="666273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7433648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7433660" y="405002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457224" y="2675623"/>
            <a:ext cx="1266758" cy="666256"/>
            <a:chOff x="537975" y="2675625"/>
            <a:chExt cx="1296049" cy="666256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538024" y="26756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537975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7424865" y="2675621"/>
            <a:ext cx="1266722" cy="666259"/>
            <a:chOff x="7433648" y="2675622"/>
            <a:chExt cx="1296012" cy="666259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7433648" y="267562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7433660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270A70F6-60DD-CF68-04FA-4028F703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537F4A8E-B31D-D128-0C06-1DF6C7898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Focus: Backdoor </a:t>
            </a:r>
            <a:r>
              <a:rPr lang="it-IT" dirty="0" err="1"/>
              <a:t>poisoning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5187FE1-74B3-9110-0922-0CCB8DE4FED2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attacker inserts a trigger pattern in the features.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model learns to associate it with the class chosen by the attacker.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In testing, simply reinsert the trigger that causes the misclassification.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3199" name="Google Shape;1142;p24">
            <a:extLst>
              <a:ext uri="{FF2B5EF4-FFF2-40B4-BE49-F238E27FC236}">
                <a16:creationId xmlns:a16="http://schemas.microsoft.com/office/drawing/2014/main" id="{3874A907-9484-9341-610C-BC5C8D3E2A78}"/>
              </a:ext>
            </a:extLst>
          </p:cNvPr>
          <p:cNvSpPr/>
          <p:nvPr/>
        </p:nvSpPr>
        <p:spPr>
          <a:xfrm>
            <a:off x="1762695" y="1819274"/>
            <a:ext cx="3137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1142;p24">
            <a:extLst>
              <a:ext uri="{FF2B5EF4-FFF2-40B4-BE49-F238E27FC236}">
                <a16:creationId xmlns:a16="http://schemas.microsoft.com/office/drawing/2014/main" id="{45E8238B-1F07-9512-A497-344268789338}"/>
              </a:ext>
            </a:extLst>
          </p:cNvPr>
          <p:cNvSpPr/>
          <p:nvPr/>
        </p:nvSpPr>
        <p:spPr>
          <a:xfrm rot="16200000">
            <a:off x="2539307" y="990306"/>
            <a:ext cx="484591" cy="1832965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1142;p24">
            <a:extLst>
              <a:ext uri="{FF2B5EF4-FFF2-40B4-BE49-F238E27FC236}">
                <a16:creationId xmlns:a16="http://schemas.microsoft.com/office/drawing/2014/main" id="{C42277DD-AC80-0E8E-701E-25BF064BA5F4}"/>
              </a:ext>
            </a:extLst>
          </p:cNvPr>
          <p:cNvSpPr/>
          <p:nvPr/>
        </p:nvSpPr>
        <p:spPr>
          <a:xfrm rot="10800000">
            <a:off x="3355975" y="1796903"/>
            <a:ext cx="3391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1142;p24">
            <a:extLst>
              <a:ext uri="{FF2B5EF4-FFF2-40B4-BE49-F238E27FC236}">
                <a16:creationId xmlns:a16="http://schemas.microsoft.com/office/drawing/2014/main" id="{6856AB48-D841-4ACD-6CCE-10743E00A7F7}"/>
              </a:ext>
            </a:extLst>
          </p:cNvPr>
          <p:cNvSpPr/>
          <p:nvPr/>
        </p:nvSpPr>
        <p:spPr>
          <a:xfrm rot="5400000">
            <a:off x="2434976" y="2382479"/>
            <a:ext cx="506025" cy="1859487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Rettangolo con angoli arrotondati 907">
            <a:extLst>
              <a:ext uri="{FF2B5EF4-FFF2-40B4-BE49-F238E27FC236}">
                <a16:creationId xmlns:a16="http://schemas.microsoft.com/office/drawing/2014/main" id="{28A99CBD-6336-8487-A85E-A1CE05AA6AD9}"/>
              </a:ext>
            </a:extLst>
          </p:cNvPr>
          <p:cNvSpPr/>
          <p:nvPr/>
        </p:nvSpPr>
        <p:spPr>
          <a:xfrm>
            <a:off x="2031206" y="1933575"/>
            <a:ext cx="1395413" cy="1385888"/>
          </a:xfrm>
          <a:prstGeom prst="roundRect">
            <a:avLst>
              <a:gd name="adj" fmla="val 842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9" name="Elemento grafico 908">
            <a:extLst>
              <a:ext uri="{FF2B5EF4-FFF2-40B4-BE49-F238E27FC236}">
                <a16:creationId xmlns:a16="http://schemas.microsoft.com/office/drawing/2014/main" id="{26099023-1443-B135-665F-5E08131F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92" y="792012"/>
            <a:ext cx="3651258" cy="3651258"/>
          </a:xfrm>
          <a:prstGeom prst="rect">
            <a:avLst/>
          </a:prstGeom>
        </p:spPr>
      </p:pic>
      <p:pic>
        <p:nvPicPr>
          <p:cNvPr id="910" name="Elemento grafico 909">
            <a:extLst>
              <a:ext uri="{FF2B5EF4-FFF2-40B4-BE49-F238E27FC236}">
                <a16:creationId xmlns:a16="http://schemas.microsoft.com/office/drawing/2014/main" id="{22912FF2-1087-FB09-3031-096606231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3295" y="1536087"/>
            <a:ext cx="712040" cy="7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6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32"/>
          <p:cNvGrpSpPr/>
          <p:nvPr/>
        </p:nvGrpSpPr>
        <p:grpSpPr>
          <a:xfrm>
            <a:off x="781023" y="3830263"/>
            <a:ext cx="1966295" cy="844576"/>
            <a:chOff x="781023" y="3974525"/>
            <a:chExt cx="1966295" cy="844576"/>
          </a:xfrm>
        </p:grpSpPr>
        <p:sp>
          <p:nvSpPr>
            <p:cNvPr id="2304" name="Google Shape;2304;p32"/>
            <p:cNvSpPr/>
            <p:nvPr/>
          </p:nvSpPr>
          <p:spPr>
            <a:xfrm>
              <a:off x="1058512" y="3974525"/>
              <a:ext cx="1688805" cy="844576"/>
            </a:xfrm>
            <a:custGeom>
              <a:avLst/>
              <a:gdLst/>
              <a:ahLst/>
              <a:cxnLst/>
              <a:rect l="l" t="t" r="r" b="b"/>
              <a:pathLst>
                <a:path w="42923" h="24516" extrusionOk="0">
                  <a:moveTo>
                    <a:pt x="0" y="1"/>
                  </a:moveTo>
                  <a:lnTo>
                    <a:pt x="0" y="24515"/>
                  </a:lnTo>
                  <a:lnTo>
                    <a:pt x="42922" y="24515"/>
                  </a:lnTo>
                  <a:lnTo>
                    <a:pt x="4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32"/>
            <p:cNvGrpSpPr/>
            <p:nvPr/>
          </p:nvGrpSpPr>
          <p:grpSpPr>
            <a:xfrm>
              <a:off x="781023" y="4077873"/>
              <a:ext cx="588613" cy="589061"/>
              <a:chOff x="781023" y="4077873"/>
              <a:chExt cx="588613" cy="589061"/>
            </a:xfrm>
          </p:grpSpPr>
          <p:sp>
            <p:nvSpPr>
              <p:cNvPr id="2306" name="Google Shape;2306;p32"/>
              <p:cNvSpPr/>
              <p:nvPr/>
            </p:nvSpPr>
            <p:spPr>
              <a:xfrm>
                <a:off x="781023" y="40778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2"/>
              <p:cNvSpPr/>
              <p:nvPr/>
            </p:nvSpPr>
            <p:spPr>
              <a:xfrm>
                <a:off x="872487" y="4214881"/>
                <a:ext cx="408956" cy="274842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7978" extrusionOk="0">
                    <a:moveTo>
                      <a:pt x="11299" y="7978"/>
                    </a:moveTo>
                    <a:lnTo>
                      <a:pt x="572" y="7978"/>
                    </a:lnTo>
                    <a:cubicBezTo>
                      <a:pt x="262" y="7978"/>
                      <a:pt x="0" y="7728"/>
                      <a:pt x="0" y="7418"/>
                    </a:cubicBezTo>
                    <a:lnTo>
                      <a:pt x="0" y="572"/>
                    </a:lnTo>
                    <a:cubicBezTo>
                      <a:pt x="0" y="263"/>
                      <a:pt x="262" y="1"/>
                      <a:pt x="572" y="1"/>
                    </a:cubicBezTo>
                    <a:lnTo>
                      <a:pt x="11299" y="1"/>
                    </a:lnTo>
                    <a:cubicBezTo>
                      <a:pt x="11621" y="1"/>
                      <a:pt x="11871" y="263"/>
                      <a:pt x="11871" y="572"/>
                    </a:cubicBezTo>
                    <a:lnTo>
                      <a:pt x="11871" y="7418"/>
                    </a:lnTo>
                    <a:cubicBezTo>
                      <a:pt x="11871" y="7716"/>
                      <a:pt x="11621" y="7978"/>
                      <a:pt x="11299" y="79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904491" y="4250571"/>
                <a:ext cx="63595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846" extrusionOk="0">
                    <a:moveTo>
                      <a:pt x="917" y="0"/>
                    </a:moveTo>
                    <a:cubicBezTo>
                      <a:pt x="417" y="0"/>
                      <a:pt x="0" y="405"/>
                      <a:pt x="0" y="917"/>
                    </a:cubicBezTo>
                    <a:cubicBezTo>
                      <a:pt x="0" y="1429"/>
                      <a:pt x="417" y="1846"/>
                      <a:pt x="917" y="1846"/>
                    </a:cubicBezTo>
                    <a:cubicBezTo>
                      <a:pt x="1429" y="1846"/>
                      <a:pt x="1845" y="1429"/>
                      <a:pt x="1845" y="917"/>
                    </a:cubicBezTo>
                    <a:cubicBezTo>
                      <a:pt x="1845" y="405"/>
                      <a:pt x="1429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953273" y="4250571"/>
                <a:ext cx="63629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6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cubicBezTo>
                      <a:pt x="1" y="1429"/>
                      <a:pt x="406" y="1846"/>
                      <a:pt x="918" y="1846"/>
                    </a:cubicBezTo>
                    <a:cubicBezTo>
                      <a:pt x="1430" y="1846"/>
                      <a:pt x="1846" y="1429"/>
                      <a:pt x="1846" y="917"/>
                    </a:cubicBezTo>
                    <a:cubicBezTo>
                      <a:pt x="1846" y="405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872074" y="4385098"/>
                <a:ext cx="409369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11883" y="1477"/>
                    </a:lnTo>
                    <a:lnTo>
                      <a:pt x="11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1146055" y="4258770"/>
                <a:ext cx="94393" cy="701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037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lnTo>
                      <a:pt x="1" y="1822"/>
                    </a:lnTo>
                    <a:cubicBezTo>
                      <a:pt x="1" y="1941"/>
                      <a:pt x="84" y="2037"/>
                      <a:pt x="203" y="2037"/>
                    </a:cubicBezTo>
                    <a:lnTo>
                      <a:pt x="2525" y="2037"/>
                    </a:lnTo>
                    <a:cubicBezTo>
                      <a:pt x="2644" y="2037"/>
                      <a:pt x="2739" y="1941"/>
                      <a:pt x="2739" y="1822"/>
                    </a:cubicBezTo>
                    <a:lnTo>
                      <a:pt x="2739" y="203"/>
                    </a:lnTo>
                    <a:cubicBezTo>
                      <a:pt x="2739" y="84"/>
                      <a:pt x="2644" y="1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1169446" y="4258356"/>
                <a:ext cx="34" cy="70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9" fill="none" extrusionOk="0">
                    <a:moveTo>
                      <a:pt x="0" y="1"/>
                    </a:moveTo>
                    <a:lnTo>
                      <a:pt x="0" y="2049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1169446" y="4281748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0"/>
                    </a:moveTo>
                    <a:lnTo>
                      <a:pt x="2060" y="0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1169446" y="4305932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1"/>
                    </a:moveTo>
                    <a:lnTo>
                      <a:pt x="2060" y="1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1098479" y="4351888"/>
                <a:ext cx="232606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7502" extrusionOk="0">
                    <a:moveTo>
                      <a:pt x="4644" y="6775"/>
                    </a:moveTo>
                    <a:lnTo>
                      <a:pt x="3370" y="7501"/>
                    </a:lnTo>
                    <a:lnTo>
                      <a:pt x="2108" y="6775"/>
                    </a:lnTo>
                    <a:cubicBezTo>
                      <a:pt x="798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70" y="0"/>
                    </a:lnTo>
                    <a:lnTo>
                      <a:pt x="6752" y="1167"/>
                    </a:lnTo>
                    <a:lnTo>
                      <a:pt x="6752" y="3132"/>
                    </a:lnTo>
                    <a:cubicBezTo>
                      <a:pt x="6752" y="4632"/>
                      <a:pt x="5954" y="6025"/>
                      <a:pt x="4644" y="67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1118185" y="4374040"/>
                <a:ext cx="191990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6156" fill="none" extrusionOk="0">
                    <a:moveTo>
                      <a:pt x="2798" y="0"/>
                    </a:moveTo>
                    <a:lnTo>
                      <a:pt x="5572" y="953"/>
                    </a:lnTo>
                    <a:lnTo>
                      <a:pt x="5572" y="2489"/>
                    </a:lnTo>
                    <a:cubicBezTo>
                      <a:pt x="5572" y="3763"/>
                      <a:pt x="4870" y="4965"/>
                      <a:pt x="3751" y="5608"/>
                    </a:cubicBezTo>
                    <a:lnTo>
                      <a:pt x="2786" y="6156"/>
                    </a:lnTo>
                    <a:lnTo>
                      <a:pt x="1822" y="5608"/>
                    </a:lnTo>
                    <a:cubicBezTo>
                      <a:pt x="703" y="4965"/>
                      <a:pt x="0" y="3775"/>
                      <a:pt x="0" y="2489"/>
                    </a:cubicBezTo>
                    <a:lnTo>
                      <a:pt x="0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1148949" y="4421202"/>
                <a:ext cx="140694" cy="845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454" fill="none" extrusionOk="0">
                    <a:moveTo>
                      <a:pt x="0" y="822"/>
                    </a:moveTo>
                    <a:lnTo>
                      <a:pt x="1643" y="2453"/>
                    </a:lnTo>
                    <a:lnTo>
                      <a:pt x="4084" y="0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8" name="Google Shape;2318;p32"/>
          <p:cNvGrpSpPr/>
          <p:nvPr/>
        </p:nvGrpSpPr>
        <p:grpSpPr>
          <a:xfrm>
            <a:off x="6386388" y="3794963"/>
            <a:ext cx="2041396" cy="844163"/>
            <a:chOff x="6386388" y="3939225"/>
            <a:chExt cx="2041396" cy="844163"/>
          </a:xfrm>
        </p:grpSpPr>
        <p:sp>
          <p:nvSpPr>
            <p:cNvPr id="2319" name="Google Shape;2319;p32"/>
            <p:cNvSpPr/>
            <p:nvPr/>
          </p:nvSpPr>
          <p:spPr>
            <a:xfrm>
              <a:off x="6386388" y="3939225"/>
              <a:ext cx="1688805" cy="844163"/>
            </a:xfrm>
            <a:custGeom>
              <a:avLst/>
              <a:gdLst/>
              <a:ahLst/>
              <a:cxnLst/>
              <a:rect l="l" t="t" r="r" b="b"/>
              <a:pathLst>
                <a:path w="42923" h="24504" extrusionOk="0">
                  <a:moveTo>
                    <a:pt x="1" y="0"/>
                  </a:moveTo>
                  <a:lnTo>
                    <a:pt x="1" y="24503"/>
                  </a:lnTo>
                  <a:lnTo>
                    <a:pt x="42923" y="24503"/>
                  </a:lnTo>
                  <a:lnTo>
                    <a:pt x="42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0" name="Google Shape;2320;p32"/>
            <p:cNvGrpSpPr/>
            <p:nvPr/>
          </p:nvGrpSpPr>
          <p:grpSpPr>
            <a:xfrm>
              <a:off x="7764932" y="4042173"/>
              <a:ext cx="662852" cy="592747"/>
              <a:chOff x="7764932" y="4042173"/>
              <a:chExt cx="662852" cy="592747"/>
            </a:xfrm>
          </p:grpSpPr>
          <p:sp>
            <p:nvSpPr>
              <p:cNvPr id="2321" name="Google Shape;2321;p32"/>
              <p:cNvSpPr/>
              <p:nvPr/>
            </p:nvSpPr>
            <p:spPr>
              <a:xfrm>
                <a:off x="7764932" y="40421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8001603" y="4425291"/>
                <a:ext cx="125122" cy="12512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32" extrusionOk="0">
                    <a:moveTo>
                      <a:pt x="3632" y="1822"/>
                    </a:moveTo>
                    <a:cubicBezTo>
                      <a:pt x="3632" y="2822"/>
                      <a:pt x="2822" y="3632"/>
                      <a:pt x="1822" y="3632"/>
                    </a:cubicBezTo>
                    <a:cubicBezTo>
                      <a:pt x="822" y="3632"/>
                      <a:pt x="0" y="2822"/>
                      <a:pt x="0" y="1822"/>
                    </a:cubicBezTo>
                    <a:cubicBezTo>
                      <a:pt x="0" y="822"/>
                      <a:pt x="822" y="0"/>
                      <a:pt x="1822" y="0"/>
                    </a:cubicBezTo>
                    <a:cubicBezTo>
                      <a:pt x="2822" y="0"/>
                      <a:pt x="3632" y="822"/>
                      <a:pt x="3632" y="1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7961400" y="4312089"/>
                <a:ext cx="206355" cy="84506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2453" extrusionOk="0">
                    <a:moveTo>
                      <a:pt x="5442" y="2417"/>
                    </a:moveTo>
                    <a:cubicBezTo>
                      <a:pt x="5311" y="2417"/>
                      <a:pt x="5192" y="2370"/>
                      <a:pt x="5084" y="2262"/>
                    </a:cubicBezTo>
                    <a:cubicBezTo>
                      <a:pt x="3941" y="1119"/>
                      <a:pt x="2060" y="1119"/>
                      <a:pt x="905" y="2262"/>
                    </a:cubicBezTo>
                    <a:cubicBezTo>
                      <a:pt x="715" y="2453"/>
                      <a:pt x="381" y="2453"/>
                      <a:pt x="191" y="2262"/>
                    </a:cubicBezTo>
                    <a:cubicBezTo>
                      <a:pt x="0" y="2072"/>
                      <a:pt x="0" y="1739"/>
                      <a:pt x="191" y="1548"/>
                    </a:cubicBezTo>
                    <a:cubicBezTo>
                      <a:pt x="1739" y="0"/>
                      <a:pt x="4251" y="0"/>
                      <a:pt x="5799" y="1548"/>
                    </a:cubicBezTo>
                    <a:cubicBezTo>
                      <a:pt x="5989" y="1739"/>
                      <a:pt x="5989" y="2072"/>
                      <a:pt x="5799" y="2262"/>
                    </a:cubicBezTo>
                    <a:cubicBezTo>
                      <a:pt x="5692" y="2358"/>
                      <a:pt x="5561" y="2417"/>
                      <a:pt x="5442" y="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7890433" y="4202572"/>
                <a:ext cx="347876" cy="123503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3585" extrusionOk="0">
                    <a:moveTo>
                      <a:pt x="9538" y="3536"/>
                    </a:moveTo>
                    <a:cubicBezTo>
                      <a:pt x="9407" y="3536"/>
                      <a:pt x="9288" y="3489"/>
                      <a:pt x="9180" y="3394"/>
                    </a:cubicBezTo>
                    <a:cubicBezTo>
                      <a:pt x="6906" y="1108"/>
                      <a:pt x="3192" y="1108"/>
                      <a:pt x="906" y="3394"/>
                    </a:cubicBezTo>
                    <a:cubicBezTo>
                      <a:pt x="715" y="3584"/>
                      <a:pt x="394" y="3584"/>
                      <a:pt x="191" y="3394"/>
                    </a:cubicBezTo>
                    <a:cubicBezTo>
                      <a:pt x="1" y="3191"/>
                      <a:pt x="1" y="2870"/>
                      <a:pt x="191" y="2679"/>
                    </a:cubicBezTo>
                    <a:cubicBezTo>
                      <a:pt x="2870" y="0"/>
                      <a:pt x="7216" y="0"/>
                      <a:pt x="9895" y="2679"/>
                    </a:cubicBezTo>
                    <a:cubicBezTo>
                      <a:pt x="10097" y="2870"/>
                      <a:pt x="10097" y="3191"/>
                      <a:pt x="9895" y="3394"/>
                    </a:cubicBezTo>
                    <a:cubicBezTo>
                      <a:pt x="9811" y="3489"/>
                      <a:pt x="9680" y="3536"/>
                      <a:pt x="9538" y="35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7820293" y="4093056"/>
                <a:ext cx="488535" cy="162880"/>
              </a:xfrm>
              <a:custGeom>
                <a:avLst/>
                <a:gdLst/>
                <a:ahLst/>
                <a:cxnLst/>
                <a:rect l="l" t="t" r="r" b="b"/>
                <a:pathLst>
                  <a:path w="14181" h="4728" extrusionOk="0">
                    <a:moveTo>
                      <a:pt x="13633" y="4679"/>
                    </a:moveTo>
                    <a:cubicBezTo>
                      <a:pt x="13502" y="4679"/>
                      <a:pt x="13383" y="4632"/>
                      <a:pt x="13276" y="4525"/>
                    </a:cubicBezTo>
                    <a:cubicBezTo>
                      <a:pt x="9871" y="1119"/>
                      <a:pt x="4311" y="1119"/>
                      <a:pt x="906" y="4525"/>
                    </a:cubicBezTo>
                    <a:cubicBezTo>
                      <a:pt x="715" y="4727"/>
                      <a:pt x="382" y="4727"/>
                      <a:pt x="191" y="4525"/>
                    </a:cubicBezTo>
                    <a:cubicBezTo>
                      <a:pt x="1" y="4334"/>
                      <a:pt x="1" y="4013"/>
                      <a:pt x="191" y="3810"/>
                    </a:cubicBezTo>
                    <a:cubicBezTo>
                      <a:pt x="4001" y="0"/>
                      <a:pt x="10181" y="0"/>
                      <a:pt x="13991" y="3810"/>
                    </a:cubicBezTo>
                    <a:cubicBezTo>
                      <a:pt x="14181" y="4013"/>
                      <a:pt x="14181" y="4334"/>
                      <a:pt x="13991" y="4525"/>
                    </a:cubicBezTo>
                    <a:cubicBezTo>
                      <a:pt x="13883" y="4620"/>
                      <a:pt x="13752" y="4679"/>
                      <a:pt x="13633" y="46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8152115" y="4359251"/>
                <a:ext cx="275669" cy="275669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8002" extrusionOk="0">
                    <a:moveTo>
                      <a:pt x="8002" y="4001"/>
                    </a:moveTo>
                    <a:cubicBezTo>
                      <a:pt x="8002" y="6216"/>
                      <a:pt x="6204" y="8001"/>
                      <a:pt x="4001" y="8001"/>
                    </a:cubicBezTo>
                    <a:cubicBezTo>
                      <a:pt x="1787" y="8001"/>
                      <a:pt x="1" y="6216"/>
                      <a:pt x="1" y="4001"/>
                    </a:cubicBezTo>
                    <a:cubicBezTo>
                      <a:pt x="1" y="1798"/>
                      <a:pt x="1787" y="0"/>
                      <a:pt x="4001" y="0"/>
                    </a:cubicBezTo>
                    <a:cubicBezTo>
                      <a:pt x="6204" y="0"/>
                      <a:pt x="8002" y="1798"/>
                      <a:pt x="8002" y="4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8203411" y="4442516"/>
                <a:ext cx="173111" cy="109138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3168" fill="none" extrusionOk="0">
                    <a:moveTo>
                      <a:pt x="0" y="1322"/>
                    </a:moveTo>
                    <a:lnTo>
                      <a:pt x="1846" y="3167"/>
                    </a:lnTo>
                    <a:lnTo>
                      <a:pt x="5025" y="0"/>
                    </a:lnTo>
                  </a:path>
                </a:pathLst>
              </a:custGeom>
              <a:noFill/>
              <a:ln w="137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8" name="Google Shape;2328;p32"/>
          <p:cNvGrpSpPr/>
          <p:nvPr/>
        </p:nvGrpSpPr>
        <p:grpSpPr>
          <a:xfrm>
            <a:off x="1445275" y="3897386"/>
            <a:ext cx="1296065" cy="666261"/>
            <a:chOff x="442712" y="4014225"/>
            <a:chExt cx="1296065" cy="666261"/>
          </a:xfrm>
        </p:grpSpPr>
        <p:sp>
          <p:nvSpPr>
            <p:cNvPr id="2329" name="Google Shape;2329;p32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0" name="Google Shape;2330;p32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331" name="Google Shape;2331;p32"/>
          <p:cNvGrpSpPr/>
          <p:nvPr/>
        </p:nvGrpSpPr>
        <p:grpSpPr>
          <a:xfrm>
            <a:off x="6392360" y="3897386"/>
            <a:ext cx="1296003" cy="666264"/>
            <a:chOff x="7446822" y="4014224"/>
            <a:chExt cx="1296003" cy="666264"/>
          </a:xfrm>
        </p:grpSpPr>
        <p:sp>
          <p:nvSpPr>
            <p:cNvPr id="2332" name="Google Shape;2332;p32"/>
            <p:cNvSpPr txBox="1"/>
            <p:nvPr/>
          </p:nvSpPr>
          <p:spPr>
            <a:xfrm>
              <a:off x="7446826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3" name="Google Shape;2333;p32"/>
            <p:cNvSpPr txBox="1"/>
            <p:nvPr/>
          </p:nvSpPr>
          <p:spPr>
            <a:xfrm>
              <a:off x="7446822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334" name="Google Shape;2334;p3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335" name="Google Shape;2335;p32"/>
          <p:cNvGrpSpPr/>
          <p:nvPr/>
        </p:nvGrpSpPr>
        <p:grpSpPr>
          <a:xfrm>
            <a:off x="2983041" y="1652387"/>
            <a:ext cx="3167621" cy="2600235"/>
            <a:chOff x="2874288" y="1572950"/>
            <a:chExt cx="3360871" cy="2758870"/>
          </a:xfrm>
        </p:grpSpPr>
        <p:sp>
          <p:nvSpPr>
            <p:cNvPr id="2336" name="Google Shape;2336;p32"/>
            <p:cNvSpPr/>
            <p:nvPr/>
          </p:nvSpPr>
          <p:spPr>
            <a:xfrm>
              <a:off x="2874288" y="1848875"/>
              <a:ext cx="3360871" cy="2282562"/>
            </a:xfrm>
            <a:custGeom>
              <a:avLst/>
              <a:gdLst/>
              <a:ahLst/>
              <a:cxnLst/>
              <a:rect l="l" t="t" r="r" b="b"/>
              <a:pathLst>
                <a:path w="84833" h="57615" extrusionOk="0">
                  <a:moveTo>
                    <a:pt x="84833" y="57615"/>
                  </a:moveTo>
                  <a:lnTo>
                    <a:pt x="84833" y="42422"/>
                  </a:lnTo>
                  <a:cubicBezTo>
                    <a:pt x="84833" y="18991"/>
                    <a:pt x="65842" y="1"/>
                    <a:pt x="42423" y="1"/>
                  </a:cubicBezTo>
                  <a:lnTo>
                    <a:pt x="42423" y="1"/>
                  </a:lnTo>
                  <a:cubicBezTo>
                    <a:pt x="18991" y="1"/>
                    <a:pt x="1" y="18991"/>
                    <a:pt x="1" y="42422"/>
                  </a:cubicBezTo>
                  <a:lnTo>
                    <a:pt x="1" y="57615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2874288" y="3930851"/>
              <a:ext cx="3360871" cy="400969"/>
            </a:xfrm>
            <a:custGeom>
              <a:avLst/>
              <a:gdLst/>
              <a:ahLst/>
              <a:cxnLst/>
              <a:rect l="l" t="t" r="r" b="b"/>
              <a:pathLst>
                <a:path w="84833" h="10121" extrusionOk="0">
                  <a:moveTo>
                    <a:pt x="84833" y="5061"/>
                  </a:moveTo>
                  <a:cubicBezTo>
                    <a:pt x="84833" y="7847"/>
                    <a:pt x="65842" y="10121"/>
                    <a:pt x="42423" y="10121"/>
                  </a:cubicBezTo>
                  <a:cubicBezTo>
                    <a:pt x="18991" y="10121"/>
                    <a:pt x="1" y="7847"/>
                    <a:pt x="1" y="5061"/>
                  </a:cubicBezTo>
                  <a:cubicBezTo>
                    <a:pt x="1" y="2263"/>
                    <a:pt x="18991" y="1"/>
                    <a:pt x="42423" y="1"/>
                  </a:cubicBezTo>
                  <a:cubicBezTo>
                    <a:pt x="65842" y="1"/>
                    <a:pt x="84833" y="2263"/>
                    <a:pt x="84833" y="506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2874288" y="2124800"/>
              <a:ext cx="2059001" cy="2195800"/>
            </a:xfrm>
            <a:custGeom>
              <a:avLst/>
              <a:gdLst/>
              <a:ahLst/>
              <a:cxnLst/>
              <a:rect l="l" t="t" r="r" b="b"/>
              <a:pathLst>
                <a:path w="51972" h="55425" extrusionOk="0">
                  <a:moveTo>
                    <a:pt x="18896" y="1"/>
                  </a:moveTo>
                  <a:lnTo>
                    <a:pt x="1" y="50650"/>
                  </a:lnTo>
                  <a:lnTo>
                    <a:pt x="28397" y="55424"/>
                  </a:lnTo>
                  <a:lnTo>
                    <a:pt x="18670" y="47757"/>
                  </a:lnTo>
                  <a:lnTo>
                    <a:pt x="51971" y="36100"/>
                  </a:lnTo>
                  <a:lnTo>
                    <a:pt x="3851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3261059" y="2124800"/>
              <a:ext cx="1500037" cy="1918913"/>
            </a:xfrm>
            <a:custGeom>
              <a:avLst/>
              <a:gdLst/>
              <a:ahLst/>
              <a:cxnLst/>
              <a:rect l="l" t="t" r="r" b="b"/>
              <a:pathLst>
                <a:path w="37863" h="48436" extrusionOk="0">
                  <a:moveTo>
                    <a:pt x="25754" y="1"/>
                  </a:moveTo>
                  <a:lnTo>
                    <a:pt x="18932" y="1"/>
                  </a:lnTo>
                  <a:lnTo>
                    <a:pt x="12133" y="1"/>
                  </a:lnTo>
                  <a:lnTo>
                    <a:pt x="1" y="48435"/>
                  </a:lnTo>
                  <a:lnTo>
                    <a:pt x="18932" y="48435"/>
                  </a:lnTo>
                  <a:lnTo>
                    <a:pt x="37863" y="48435"/>
                  </a:lnTo>
                  <a:close/>
                </a:path>
              </a:pathLst>
            </a:custGeom>
            <a:solidFill>
              <a:srgbClr val="FFFFFF">
                <a:alpha val="3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3976128" y="1963959"/>
              <a:ext cx="69846" cy="2014193"/>
            </a:xfrm>
            <a:custGeom>
              <a:avLst/>
              <a:gdLst/>
              <a:ahLst/>
              <a:cxnLst/>
              <a:rect l="l" t="t" r="r" b="b"/>
              <a:pathLst>
                <a:path w="1763" h="50841" extrusionOk="0">
                  <a:moveTo>
                    <a:pt x="1" y="1"/>
                  </a:moveTo>
                  <a:lnTo>
                    <a:pt x="1763" y="1"/>
                  </a:lnTo>
                  <a:lnTo>
                    <a:pt x="1763" y="50840"/>
                  </a:lnTo>
                  <a:lnTo>
                    <a:pt x="1" y="508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4378468" y="2284254"/>
              <a:ext cx="1268433" cy="1108022"/>
            </a:xfrm>
            <a:custGeom>
              <a:avLst/>
              <a:gdLst/>
              <a:ahLst/>
              <a:cxnLst/>
              <a:rect l="l" t="t" r="r" b="b"/>
              <a:pathLst>
                <a:path w="32017" h="27968" extrusionOk="0">
                  <a:moveTo>
                    <a:pt x="32016" y="0"/>
                  </a:moveTo>
                  <a:lnTo>
                    <a:pt x="10311" y="0"/>
                  </a:lnTo>
                  <a:lnTo>
                    <a:pt x="8133" y="0"/>
                  </a:lnTo>
                  <a:lnTo>
                    <a:pt x="7192" y="0"/>
                  </a:lnTo>
                  <a:cubicBezTo>
                    <a:pt x="4858" y="0"/>
                    <a:pt x="2894" y="1750"/>
                    <a:pt x="2632" y="4072"/>
                  </a:cubicBezTo>
                  <a:lnTo>
                    <a:pt x="1" y="27968"/>
                  </a:lnTo>
                  <a:lnTo>
                    <a:pt x="12478" y="27968"/>
                  </a:lnTo>
                  <a:lnTo>
                    <a:pt x="12478" y="23836"/>
                  </a:lnTo>
                  <a:lnTo>
                    <a:pt x="32005" y="23836"/>
                  </a:lnTo>
                  <a:lnTo>
                    <a:pt x="32005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5297282" y="2284254"/>
              <a:ext cx="493911" cy="1108498"/>
            </a:xfrm>
            <a:custGeom>
              <a:avLst/>
              <a:gdLst/>
              <a:ahLst/>
              <a:cxnLst/>
              <a:rect l="l" t="t" r="r" b="b"/>
              <a:pathLst>
                <a:path w="12467" h="27980" extrusionOk="0">
                  <a:moveTo>
                    <a:pt x="12467" y="27980"/>
                  </a:moveTo>
                  <a:lnTo>
                    <a:pt x="1" y="27980"/>
                  </a:lnTo>
                  <a:lnTo>
                    <a:pt x="2632" y="4072"/>
                  </a:lnTo>
                  <a:cubicBezTo>
                    <a:pt x="2882" y="1750"/>
                    <a:pt x="4847" y="0"/>
                    <a:pt x="7180" y="0"/>
                  </a:cubicBezTo>
                  <a:lnTo>
                    <a:pt x="10300" y="0"/>
                  </a:lnTo>
                  <a:cubicBezTo>
                    <a:pt x="11502" y="0"/>
                    <a:pt x="12467" y="964"/>
                    <a:pt x="12467" y="2167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3779910" y="2935144"/>
              <a:ext cx="786843" cy="1108537"/>
            </a:xfrm>
            <a:custGeom>
              <a:avLst/>
              <a:gdLst/>
              <a:ahLst/>
              <a:cxnLst/>
              <a:rect l="l" t="t" r="r" b="b"/>
              <a:pathLst>
                <a:path w="19861" h="27981" extrusionOk="0">
                  <a:moveTo>
                    <a:pt x="1" y="1"/>
                  </a:moveTo>
                  <a:lnTo>
                    <a:pt x="1" y="27980"/>
                  </a:lnTo>
                  <a:lnTo>
                    <a:pt x="18312" y="27980"/>
                  </a:lnTo>
                  <a:cubicBezTo>
                    <a:pt x="19158" y="27980"/>
                    <a:pt x="19860" y="27290"/>
                    <a:pt x="19836" y="26432"/>
                  </a:cubicBezTo>
                  <a:lnTo>
                    <a:pt x="19836" y="1525"/>
                  </a:lnTo>
                  <a:cubicBezTo>
                    <a:pt x="19836" y="679"/>
                    <a:pt x="19158" y="1"/>
                    <a:pt x="18312" y="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3593596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9407" y="27980"/>
                  </a:moveTo>
                  <a:lnTo>
                    <a:pt x="1167" y="27980"/>
                  </a:lnTo>
                  <a:cubicBezTo>
                    <a:pt x="524" y="27980"/>
                    <a:pt x="1" y="27456"/>
                    <a:pt x="1" y="26813"/>
                  </a:cubicBezTo>
                  <a:lnTo>
                    <a:pt x="1" y="2763"/>
                  </a:lnTo>
                  <a:cubicBezTo>
                    <a:pt x="1" y="1227"/>
                    <a:pt x="1239" y="1"/>
                    <a:pt x="2775" y="1"/>
                  </a:cubicBezTo>
                  <a:lnTo>
                    <a:pt x="6632" y="1"/>
                  </a:lnTo>
                  <a:cubicBezTo>
                    <a:pt x="8156" y="1"/>
                    <a:pt x="9395" y="1227"/>
                    <a:pt x="9395" y="2763"/>
                  </a:cubicBezTo>
                  <a:lnTo>
                    <a:pt x="9395" y="2798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3966224" y="3360619"/>
              <a:ext cx="1150492" cy="332074"/>
            </a:xfrm>
            <a:custGeom>
              <a:avLst/>
              <a:gdLst/>
              <a:ahLst/>
              <a:cxnLst/>
              <a:rect l="l" t="t" r="r" b="b"/>
              <a:pathLst>
                <a:path w="29040" h="8382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382"/>
                  </a:lnTo>
                  <a:lnTo>
                    <a:pt x="1" y="8382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3966224" y="3692680"/>
              <a:ext cx="1150492" cy="350496"/>
            </a:xfrm>
            <a:custGeom>
              <a:avLst/>
              <a:gdLst/>
              <a:ahLst/>
              <a:cxnLst/>
              <a:rect l="l" t="t" r="r" b="b"/>
              <a:pathLst>
                <a:path w="29040" h="8847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846"/>
                  </a:lnTo>
                  <a:lnTo>
                    <a:pt x="1" y="8846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4909124" y="3211069"/>
              <a:ext cx="259455" cy="149596"/>
            </a:xfrm>
            <a:custGeom>
              <a:avLst/>
              <a:gdLst/>
              <a:ahLst/>
              <a:cxnLst/>
              <a:rect l="l" t="t" r="r" b="b"/>
              <a:pathLst>
                <a:path w="6549" h="3776" extrusionOk="0">
                  <a:moveTo>
                    <a:pt x="0" y="1"/>
                  </a:moveTo>
                  <a:lnTo>
                    <a:pt x="0" y="3775"/>
                  </a:lnTo>
                  <a:lnTo>
                    <a:pt x="6549" y="3775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rgbClr val="763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4553452" y="2567548"/>
              <a:ext cx="320347" cy="384924"/>
            </a:xfrm>
            <a:custGeom>
              <a:avLst/>
              <a:gdLst/>
              <a:ahLst/>
              <a:cxnLst/>
              <a:rect l="l" t="t" r="r" b="b"/>
              <a:pathLst>
                <a:path w="8086" h="9716" extrusionOk="0">
                  <a:moveTo>
                    <a:pt x="5476" y="0"/>
                  </a:moveTo>
                  <a:cubicBezTo>
                    <a:pt x="4671" y="0"/>
                    <a:pt x="3891" y="428"/>
                    <a:pt x="3477" y="1183"/>
                  </a:cubicBezTo>
                  <a:lnTo>
                    <a:pt x="608" y="6315"/>
                  </a:lnTo>
                  <a:cubicBezTo>
                    <a:pt x="1" y="7410"/>
                    <a:pt x="406" y="8815"/>
                    <a:pt x="1501" y="9422"/>
                  </a:cubicBezTo>
                  <a:cubicBezTo>
                    <a:pt x="1856" y="9621"/>
                    <a:pt x="2241" y="9715"/>
                    <a:pt x="2621" y="9715"/>
                  </a:cubicBezTo>
                  <a:cubicBezTo>
                    <a:pt x="3427" y="9715"/>
                    <a:pt x="4208" y="9290"/>
                    <a:pt x="4620" y="8530"/>
                  </a:cubicBezTo>
                  <a:lnTo>
                    <a:pt x="7478" y="3398"/>
                  </a:lnTo>
                  <a:cubicBezTo>
                    <a:pt x="8085" y="2291"/>
                    <a:pt x="7680" y="898"/>
                    <a:pt x="6585" y="290"/>
                  </a:cubicBezTo>
                  <a:cubicBezTo>
                    <a:pt x="6233" y="93"/>
                    <a:pt x="5851" y="0"/>
                    <a:pt x="547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4265285" y="2811582"/>
              <a:ext cx="553338" cy="155697"/>
            </a:xfrm>
            <a:custGeom>
              <a:avLst/>
              <a:gdLst/>
              <a:ahLst/>
              <a:cxnLst/>
              <a:rect l="l" t="t" r="r" b="b"/>
              <a:pathLst>
                <a:path w="13967" h="3930" extrusionOk="0">
                  <a:moveTo>
                    <a:pt x="13966" y="1965"/>
                  </a:moveTo>
                  <a:lnTo>
                    <a:pt x="13966" y="1965"/>
                  </a:lnTo>
                  <a:cubicBezTo>
                    <a:pt x="13966" y="3048"/>
                    <a:pt x="13085" y="3929"/>
                    <a:pt x="12002" y="3929"/>
                  </a:cubicBezTo>
                  <a:lnTo>
                    <a:pt x="1965" y="3929"/>
                  </a:lnTo>
                  <a:cubicBezTo>
                    <a:pt x="881" y="3929"/>
                    <a:pt x="0" y="3060"/>
                    <a:pt x="0" y="1965"/>
                  </a:cubicBezTo>
                  <a:lnTo>
                    <a:pt x="0" y="1965"/>
                  </a:lnTo>
                  <a:cubicBezTo>
                    <a:pt x="0" y="881"/>
                    <a:pt x="881" y="0"/>
                    <a:pt x="1965" y="0"/>
                  </a:cubicBezTo>
                  <a:lnTo>
                    <a:pt x="12002" y="0"/>
                  </a:lnTo>
                  <a:cubicBezTo>
                    <a:pt x="13073" y="0"/>
                    <a:pt x="13966" y="881"/>
                    <a:pt x="13966" y="1965"/>
                  </a:cubicBezTo>
                  <a:close/>
                </a:path>
              </a:pathLst>
            </a:custGeom>
            <a:solidFill>
              <a:srgbClr val="BCB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4179913" y="2811582"/>
              <a:ext cx="216985" cy="207120"/>
            </a:xfrm>
            <a:custGeom>
              <a:avLst/>
              <a:gdLst/>
              <a:ahLst/>
              <a:cxnLst/>
              <a:rect l="l" t="t" r="r" b="b"/>
              <a:pathLst>
                <a:path w="5477" h="5228" extrusionOk="0">
                  <a:moveTo>
                    <a:pt x="1465" y="0"/>
                  </a:moveTo>
                  <a:cubicBezTo>
                    <a:pt x="655" y="0"/>
                    <a:pt x="0" y="655"/>
                    <a:pt x="0" y="1477"/>
                  </a:cubicBezTo>
                  <a:lnTo>
                    <a:pt x="0" y="4525"/>
                  </a:lnTo>
                  <a:cubicBezTo>
                    <a:pt x="0" y="4917"/>
                    <a:pt x="310" y="5227"/>
                    <a:pt x="703" y="5227"/>
                  </a:cubicBezTo>
                  <a:lnTo>
                    <a:pt x="4774" y="5227"/>
                  </a:lnTo>
                  <a:cubicBezTo>
                    <a:pt x="5167" y="5227"/>
                    <a:pt x="5477" y="4917"/>
                    <a:pt x="5477" y="4525"/>
                  </a:cubicBezTo>
                  <a:lnTo>
                    <a:pt x="5477" y="703"/>
                  </a:lnTo>
                  <a:cubicBezTo>
                    <a:pt x="5477" y="310"/>
                    <a:pt x="5167" y="0"/>
                    <a:pt x="4774" y="0"/>
                  </a:cubicBez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4226580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4277051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4328473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3932273" y="3071264"/>
              <a:ext cx="809465" cy="289604"/>
            </a:xfrm>
            <a:custGeom>
              <a:avLst/>
              <a:gdLst/>
              <a:ahLst/>
              <a:cxnLst/>
              <a:rect l="l" t="t" r="r" b="b"/>
              <a:pathLst>
                <a:path w="20432" h="7310" extrusionOk="0">
                  <a:moveTo>
                    <a:pt x="3384" y="1"/>
                  </a:moveTo>
                  <a:cubicBezTo>
                    <a:pt x="1651" y="1"/>
                    <a:pt x="200" y="1350"/>
                    <a:pt x="107" y="3101"/>
                  </a:cubicBezTo>
                  <a:cubicBezTo>
                    <a:pt x="0" y="4911"/>
                    <a:pt x="1381" y="6459"/>
                    <a:pt x="3203" y="6554"/>
                  </a:cubicBezTo>
                  <a:lnTo>
                    <a:pt x="16871" y="7304"/>
                  </a:lnTo>
                  <a:cubicBezTo>
                    <a:pt x="16937" y="7308"/>
                    <a:pt x="17002" y="7310"/>
                    <a:pt x="17067" y="7310"/>
                  </a:cubicBezTo>
                  <a:cubicBezTo>
                    <a:pt x="18802" y="7310"/>
                    <a:pt x="20244" y="5942"/>
                    <a:pt x="20324" y="4208"/>
                  </a:cubicBezTo>
                  <a:cubicBezTo>
                    <a:pt x="20431" y="2411"/>
                    <a:pt x="19050" y="863"/>
                    <a:pt x="17229" y="756"/>
                  </a:cubicBezTo>
                  <a:lnTo>
                    <a:pt x="3560" y="6"/>
                  </a:lnTo>
                  <a:cubicBezTo>
                    <a:pt x="3501" y="2"/>
                    <a:pt x="3442" y="1"/>
                    <a:pt x="3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4693534" y="2398863"/>
              <a:ext cx="475053" cy="812278"/>
            </a:xfrm>
            <a:custGeom>
              <a:avLst/>
              <a:gdLst/>
              <a:ahLst/>
              <a:cxnLst/>
              <a:rect l="l" t="t" r="r" b="b"/>
              <a:pathLst>
                <a:path w="11991" h="20503" extrusionOk="0">
                  <a:moveTo>
                    <a:pt x="11991" y="20503"/>
                  </a:moveTo>
                  <a:lnTo>
                    <a:pt x="1" y="20503"/>
                  </a:lnTo>
                  <a:lnTo>
                    <a:pt x="1" y="3501"/>
                  </a:lnTo>
                  <a:cubicBezTo>
                    <a:pt x="1" y="1512"/>
                    <a:pt x="1846" y="0"/>
                    <a:pt x="3787" y="417"/>
                  </a:cubicBezTo>
                  <a:lnTo>
                    <a:pt x="3787" y="417"/>
                  </a:lnTo>
                  <a:cubicBezTo>
                    <a:pt x="8573" y="1429"/>
                    <a:pt x="11991" y="5644"/>
                    <a:pt x="11991" y="10525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4646391" y="2344035"/>
              <a:ext cx="308066" cy="287187"/>
            </a:xfrm>
            <a:custGeom>
              <a:avLst/>
              <a:gdLst/>
              <a:ahLst/>
              <a:cxnLst/>
              <a:rect l="l" t="t" r="r" b="b"/>
              <a:pathLst>
                <a:path w="7776" h="7249" extrusionOk="0">
                  <a:moveTo>
                    <a:pt x="2922" y="0"/>
                  </a:moveTo>
                  <a:cubicBezTo>
                    <a:pt x="2242" y="0"/>
                    <a:pt x="1560" y="259"/>
                    <a:pt x="1036" y="777"/>
                  </a:cubicBezTo>
                  <a:cubicBezTo>
                    <a:pt x="0" y="1825"/>
                    <a:pt x="0" y="3504"/>
                    <a:pt x="1036" y="4539"/>
                  </a:cubicBezTo>
                  <a:lnTo>
                    <a:pt x="2977" y="6480"/>
                  </a:lnTo>
                  <a:cubicBezTo>
                    <a:pt x="3489" y="6992"/>
                    <a:pt x="4168" y="7248"/>
                    <a:pt x="4849" y="7248"/>
                  </a:cubicBezTo>
                  <a:cubicBezTo>
                    <a:pt x="5531" y="7248"/>
                    <a:pt x="6215" y="6992"/>
                    <a:pt x="6739" y="6480"/>
                  </a:cubicBezTo>
                  <a:cubicBezTo>
                    <a:pt x="7775" y="5432"/>
                    <a:pt x="7775" y="3754"/>
                    <a:pt x="6739" y="2718"/>
                  </a:cubicBezTo>
                  <a:lnTo>
                    <a:pt x="4799" y="777"/>
                  </a:lnTo>
                  <a:cubicBezTo>
                    <a:pt x="4281" y="259"/>
                    <a:pt x="3602" y="0"/>
                    <a:pt x="2922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4562445" y="2263495"/>
              <a:ext cx="354260" cy="337303"/>
            </a:xfrm>
            <a:custGeom>
              <a:avLst/>
              <a:gdLst/>
              <a:ahLst/>
              <a:cxnLst/>
              <a:rect l="l" t="t" r="r" b="b"/>
              <a:pathLst>
                <a:path w="8942" h="8514" extrusionOk="0">
                  <a:moveTo>
                    <a:pt x="6537" y="8513"/>
                  </a:moveTo>
                  <a:lnTo>
                    <a:pt x="2084" y="8513"/>
                  </a:lnTo>
                  <a:cubicBezTo>
                    <a:pt x="929" y="8513"/>
                    <a:pt x="0" y="7573"/>
                    <a:pt x="0" y="6430"/>
                  </a:cubicBezTo>
                  <a:lnTo>
                    <a:pt x="0" y="0"/>
                  </a:lnTo>
                  <a:lnTo>
                    <a:pt x="8942" y="0"/>
                  </a:lnTo>
                  <a:lnTo>
                    <a:pt x="8942" y="6132"/>
                  </a:lnTo>
                  <a:cubicBezTo>
                    <a:pt x="8930" y="7442"/>
                    <a:pt x="7858" y="8513"/>
                    <a:pt x="6537" y="851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4475171" y="2088472"/>
              <a:ext cx="483056" cy="364679"/>
            </a:xfrm>
            <a:custGeom>
              <a:avLst/>
              <a:gdLst/>
              <a:ahLst/>
              <a:cxnLst/>
              <a:rect l="l" t="t" r="r" b="b"/>
              <a:pathLst>
                <a:path w="12193" h="9205" extrusionOk="0">
                  <a:moveTo>
                    <a:pt x="10776" y="2751"/>
                  </a:moveTo>
                  <a:lnTo>
                    <a:pt x="10192" y="2180"/>
                  </a:lnTo>
                  <a:cubicBezTo>
                    <a:pt x="9811" y="1799"/>
                    <a:pt x="9275" y="1584"/>
                    <a:pt x="8740" y="1584"/>
                  </a:cubicBezTo>
                  <a:lnTo>
                    <a:pt x="8085" y="1584"/>
                  </a:lnTo>
                  <a:cubicBezTo>
                    <a:pt x="7847" y="989"/>
                    <a:pt x="7251" y="561"/>
                    <a:pt x="6561" y="561"/>
                  </a:cubicBezTo>
                  <a:cubicBezTo>
                    <a:pt x="6311" y="561"/>
                    <a:pt x="6084" y="620"/>
                    <a:pt x="5858" y="715"/>
                  </a:cubicBezTo>
                  <a:cubicBezTo>
                    <a:pt x="5561" y="275"/>
                    <a:pt x="5072" y="1"/>
                    <a:pt x="4513" y="1"/>
                  </a:cubicBezTo>
                  <a:cubicBezTo>
                    <a:pt x="4108" y="1"/>
                    <a:pt x="3739" y="144"/>
                    <a:pt x="3441" y="382"/>
                  </a:cubicBezTo>
                  <a:cubicBezTo>
                    <a:pt x="3084" y="132"/>
                    <a:pt x="2644" y="1"/>
                    <a:pt x="2191" y="1"/>
                  </a:cubicBezTo>
                  <a:cubicBezTo>
                    <a:pt x="977" y="1"/>
                    <a:pt x="0" y="977"/>
                    <a:pt x="0" y="2180"/>
                  </a:cubicBezTo>
                  <a:cubicBezTo>
                    <a:pt x="0" y="3394"/>
                    <a:pt x="977" y="4371"/>
                    <a:pt x="2191" y="4371"/>
                  </a:cubicBezTo>
                  <a:lnTo>
                    <a:pt x="8990" y="4371"/>
                  </a:lnTo>
                  <a:lnTo>
                    <a:pt x="8990" y="7585"/>
                  </a:lnTo>
                  <a:cubicBezTo>
                    <a:pt x="8990" y="7978"/>
                    <a:pt x="9216" y="8311"/>
                    <a:pt x="9549" y="8478"/>
                  </a:cubicBezTo>
                  <a:lnTo>
                    <a:pt x="11121" y="9204"/>
                  </a:lnTo>
                  <a:lnTo>
                    <a:pt x="11121" y="9193"/>
                  </a:lnTo>
                  <a:cubicBezTo>
                    <a:pt x="11811" y="7811"/>
                    <a:pt x="12169" y="6276"/>
                    <a:pt x="12169" y="4728"/>
                  </a:cubicBezTo>
                  <a:cubicBezTo>
                    <a:pt x="12192" y="3835"/>
                    <a:pt x="11621" y="3049"/>
                    <a:pt x="10776" y="2751"/>
                  </a:cubicBez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3962460" y="2766776"/>
              <a:ext cx="536342" cy="336828"/>
            </a:xfrm>
            <a:custGeom>
              <a:avLst/>
              <a:gdLst/>
              <a:ahLst/>
              <a:cxnLst/>
              <a:rect l="l" t="t" r="r" b="b"/>
              <a:pathLst>
                <a:path w="13538" h="8502" extrusionOk="0">
                  <a:moveTo>
                    <a:pt x="738" y="0"/>
                  </a:moveTo>
                  <a:cubicBezTo>
                    <a:pt x="250" y="0"/>
                    <a:pt x="0" y="393"/>
                    <a:pt x="155" y="881"/>
                  </a:cubicBezTo>
                  <a:lnTo>
                    <a:pt x="2774" y="8501"/>
                  </a:lnTo>
                  <a:lnTo>
                    <a:pt x="13538" y="8501"/>
                  </a:lnTo>
                  <a:lnTo>
                    <a:pt x="10918" y="881"/>
                  </a:lnTo>
                  <a:cubicBezTo>
                    <a:pt x="10752" y="393"/>
                    <a:pt x="10228" y="0"/>
                    <a:pt x="9740" y="0"/>
                  </a:cubicBez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4474220" y="3067699"/>
              <a:ext cx="258068" cy="35893"/>
            </a:xfrm>
            <a:custGeom>
              <a:avLst/>
              <a:gdLst/>
              <a:ahLst/>
              <a:cxnLst/>
              <a:rect l="l" t="t" r="r" b="b"/>
              <a:pathLst>
                <a:path w="6514" h="906" extrusionOk="0">
                  <a:moveTo>
                    <a:pt x="1" y="0"/>
                  </a:moveTo>
                  <a:lnTo>
                    <a:pt x="1" y="905"/>
                  </a:lnTo>
                  <a:lnTo>
                    <a:pt x="6513" y="90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3937463" y="2766776"/>
              <a:ext cx="536817" cy="336828"/>
            </a:xfrm>
            <a:custGeom>
              <a:avLst/>
              <a:gdLst/>
              <a:ahLst/>
              <a:cxnLst/>
              <a:rect l="l" t="t" r="r" b="b"/>
              <a:pathLst>
                <a:path w="13550" h="8502" extrusionOk="0">
                  <a:moveTo>
                    <a:pt x="13550" y="8501"/>
                  </a:moveTo>
                  <a:lnTo>
                    <a:pt x="2786" y="8501"/>
                  </a:lnTo>
                  <a:lnTo>
                    <a:pt x="167" y="881"/>
                  </a:lnTo>
                  <a:cubicBezTo>
                    <a:pt x="0" y="393"/>
                    <a:pt x="250" y="0"/>
                    <a:pt x="750" y="0"/>
                  </a:cubicBezTo>
                  <a:lnTo>
                    <a:pt x="9751" y="0"/>
                  </a:lnTo>
                  <a:cubicBezTo>
                    <a:pt x="10240" y="0"/>
                    <a:pt x="10763" y="393"/>
                    <a:pt x="10930" y="881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4125163" y="2915336"/>
              <a:ext cx="155697" cy="39657"/>
            </a:xfrm>
            <a:custGeom>
              <a:avLst/>
              <a:gdLst/>
              <a:ahLst/>
              <a:cxnLst/>
              <a:rect l="l" t="t" r="r" b="b"/>
              <a:pathLst>
                <a:path w="3930" h="1001" extrusionOk="0">
                  <a:moveTo>
                    <a:pt x="1" y="1"/>
                  </a:moveTo>
                  <a:lnTo>
                    <a:pt x="334" y="1001"/>
                  </a:lnTo>
                  <a:lnTo>
                    <a:pt x="3930" y="100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3906800" y="3068650"/>
              <a:ext cx="639189" cy="437298"/>
            </a:xfrm>
            <a:custGeom>
              <a:avLst/>
              <a:gdLst/>
              <a:ahLst/>
              <a:cxnLst/>
              <a:rect l="l" t="t" r="r" b="b"/>
              <a:pathLst>
                <a:path w="16134" h="11038" extrusionOk="0">
                  <a:moveTo>
                    <a:pt x="12573" y="10680"/>
                  </a:moveTo>
                  <a:lnTo>
                    <a:pt x="1239" y="5870"/>
                  </a:lnTo>
                  <a:cubicBezTo>
                    <a:pt x="405" y="5513"/>
                    <a:pt x="0" y="4548"/>
                    <a:pt x="358" y="3715"/>
                  </a:cubicBezTo>
                  <a:lnTo>
                    <a:pt x="1405" y="1238"/>
                  </a:lnTo>
                  <a:cubicBezTo>
                    <a:pt x="1751" y="405"/>
                    <a:pt x="2727" y="0"/>
                    <a:pt x="3560" y="357"/>
                  </a:cubicBezTo>
                  <a:lnTo>
                    <a:pt x="14895" y="5167"/>
                  </a:lnTo>
                  <a:cubicBezTo>
                    <a:pt x="15728" y="5525"/>
                    <a:pt x="16133" y="6489"/>
                    <a:pt x="15776" y="7322"/>
                  </a:cubicBezTo>
                  <a:lnTo>
                    <a:pt x="14740" y="9799"/>
                  </a:lnTo>
                  <a:cubicBezTo>
                    <a:pt x="14395" y="10644"/>
                    <a:pt x="13431" y="11037"/>
                    <a:pt x="12573" y="10680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4554878" y="3095628"/>
              <a:ext cx="630235" cy="383260"/>
            </a:xfrm>
            <a:custGeom>
              <a:avLst/>
              <a:gdLst/>
              <a:ahLst/>
              <a:cxnLst/>
              <a:rect l="l" t="t" r="r" b="b"/>
              <a:pathLst>
                <a:path w="15908" h="9674" extrusionOk="0">
                  <a:moveTo>
                    <a:pt x="3712" y="1"/>
                  </a:moveTo>
                  <a:cubicBezTo>
                    <a:pt x="2377" y="1"/>
                    <a:pt x="1113" y="822"/>
                    <a:pt x="620" y="2153"/>
                  </a:cubicBezTo>
                  <a:cubicBezTo>
                    <a:pt x="1" y="3843"/>
                    <a:pt x="870" y="5737"/>
                    <a:pt x="2572" y="6368"/>
                  </a:cubicBezTo>
                  <a:lnTo>
                    <a:pt x="11073" y="9475"/>
                  </a:lnTo>
                  <a:cubicBezTo>
                    <a:pt x="11443" y="9610"/>
                    <a:pt x="11822" y="9673"/>
                    <a:pt x="12195" y="9673"/>
                  </a:cubicBezTo>
                  <a:cubicBezTo>
                    <a:pt x="13538" y="9673"/>
                    <a:pt x="14801" y="8846"/>
                    <a:pt x="15276" y="7522"/>
                  </a:cubicBezTo>
                  <a:cubicBezTo>
                    <a:pt x="15907" y="5832"/>
                    <a:pt x="15026" y="3939"/>
                    <a:pt x="13336" y="3308"/>
                  </a:cubicBezTo>
                  <a:lnTo>
                    <a:pt x="4834" y="200"/>
                  </a:lnTo>
                  <a:cubicBezTo>
                    <a:pt x="4465" y="65"/>
                    <a:pt x="4086" y="1"/>
                    <a:pt x="3712" y="1"/>
                  </a:cubicBezTo>
                  <a:close/>
                </a:path>
              </a:pathLst>
            </a:custGeom>
            <a:solidFill>
              <a:srgbClr val="9D4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44026" y="2631409"/>
              <a:ext cx="181646" cy="414637"/>
            </a:xfrm>
            <a:custGeom>
              <a:avLst/>
              <a:gdLst/>
              <a:ahLst/>
              <a:cxnLst/>
              <a:rect l="l" t="t" r="r" b="b"/>
              <a:pathLst>
                <a:path w="4585" h="10466" extrusionOk="0">
                  <a:moveTo>
                    <a:pt x="2286" y="0"/>
                  </a:moveTo>
                  <a:cubicBezTo>
                    <a:pt x="1024" y="0"/>
                    <a:pt x="0" y="1024"/>
                    <a:pt x="0" y="2286"/>
                  </a:cubicBezTo>
                  <a:lnTo>
                    <a:pt x="0" y="8168"/>
                  </a:lnTo>
                  <a:cubicBezTo>
                    <a:pt x="0" y="9430"/>
                    <a:pt x="1024" y="10466"/>
                    <a:pt x="2286" y="10466"/>
                  </a:cubicBezTo>
                  <a:cubicBezTo>
                    <a:pt x="3548" y="10466"/>
                    <a:pt x="4584" y="9430"/>
                    <a:pt x="4584" y="8168"/>
                  </a:cubicBezTo>
                  <a:lnTo>
                    <a:pt x="4584" y="2286"/>
                  </a:lnTo>
                  <a:cubicBezTo>
                    <a:pt x="4584" y="1024"/>
                    <a:pt x="3548" y="0"/>
                    <a:pt x="228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257719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" y="6465"/>
                  </a:moveTo>
                  <a:lnTo>
                    <a:pt x="5942" y="9085"/>
                  </a:lnTo>
                  <a:cubicBezTo>
                    <a:pt x="7037" y="9573"/>
                    <a:pt x="8311" y="9073"/>
                    <a:pt x="8787" y="7989"/>
                  </a:cubicBezTo>
                  <a:lnTo>
                    <a:pt x="11466" y="1941"/>
                  </a:lnTo>
                  <a:cubicBezTo>
                    <a:pt x="11883" y="1012"/>
                    <a:pt x="11085" y="0"/>
                    <a:pt x="10085" y="179"/>
                  </a:cubicBezTo>
                  <a:lnTo>
                    <a:pt x="3989" y="1286"/>
                  </a:lnTo>
                  <a:lnTo>
                    <a:pt x="2572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428464" y="3229134"/>
              <a:ext cx="298280" cy="361391"/>
            </a:xfrm>
            <a:custGeom>
              <a:avLst/>
              <a:gdLst/>
              <a:ahLst/>
              <a:cxnLst/>
              <a:rect l="l" t="t" r="r" b="b"/>
              <a:pathLst>
                <a:path w="7529" h="9122" extrusionOk="0">
                  <a:moveTo>
                    <a:pt x="1" y="8212"/>
                  </a:moveTo>
                  <a:lnTo>
                    <a:pt x="1" y="8212"/>
                  </a:lnTo>
                  <a:cubicBezTo>
                    <a:pt x="9" y="8216"/>
                    <a:pt x="17" y="8220"/>
                    <a:pt x="25" y="8223"/>
                  </a:cubicBezTo>
                  <a:lnTo>
                    <a:pt x="25" y="8223"/>
                  </a:lnTo>
                  <a:lnTo>
                    <a:pt x="1" y="8212"/>
                  </a:lnTo>
                  <a:close/>
                  <a:moveTo>
                    <a:pt x="5994" y="0"/>
                  </a:moveTo>
                  <a:cubicBezTo>
                    <a:pt x="5919" y="0"/>
                    <a:pt x="5842" y="7"/>
                    <a:pt x="5763" y="21"/>
                  </a:cubicBezTo>
                  <a:lnTo>
                    <a:pt x="5549" y="57"/>
                  </a:lnTo>
                  <a:cubicBezTo>
                    <a:pt x="5680" y="378"/>
                    <a:pt x="5692" y="735"/>
                    <a:pt x="5537" y="1069"/>
                  </a:cubicBezTo>
                  <a:lnTo>
                    <a:pt x="2858" y="7117"/>
                  </a:lnTo>
                  <a:cubicBezTo>
                    <a:pt x="2507" y="7917"/>
                    <a:pt x="1721" y="8405"/>
                    <a:pt x="888" y="8405"/>
                  </a:cubicBezTo>
                  <a:cubicBezTo>
                    <a:pt x="601" y="8405"/>
                    <a:pt x="308" y="8347"/>
                    <a:pt x="25" y="8223"/>
                  </a:cubicBezTo>
                  <a:lnTo>
                    <a:pt x="25" y="8223"/>
                  </a:lnTo>
                  <a:lnTo>
                    <a:pt x="1608" y="8927"/>
                  </a:lnTo>
                  <a:cubicBezTo>
                    <a:pt x="1897" y="9059"/>
                    <a:pt x="2199" y="9121"/>
                    <a:pt x="2496" y="9121"/>
                  </a:cubicBezTo>
                  <a:cubicBezTo>
                    <a:pt x="3321" y="9121"/>
                    <a:pt x="4106" y="8638"/>
                    <a:pt x="4465" y="7831"/>
                  </a:cubicBezTo>
                  <a:lnTo>
                    <a:pt x="7144" y="1783"/>
                  </a:lnTo>
                  <a:cubicBezTo>
                    <a:pt x="7528" y="927"/>
                    <a:pt x="6881" y="0"/>
                    <a:pt x="5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572349" y="2864390"/>
              <a:ext cx="553338" cy="181646"/>
            </a:xfrm>
            <a:custGeom>
              <a:avLst/>
              <a:gdLst/>
              <a:ahLst/>
              <a:cxnLst/>
              <a:rect l="l" t="t" r="r" b="b"/>
              <a:pathLst>
                <a:path w="13967" h="4585" extrusionOk="0">
                  <a:moveTo>
                    <a:pt x="13966" y="2287"/>
                  </a:moveTo>
                  <a:lnTo>
                    <a:pt x="13966" y="2287"/>
                  </a:lnTo>
                  <a:cubicBezTo>
                    <a:pt x="13966" y="3549"/>
                    <a:pt x="12930" y="4585"/>
                    <a:pt x="11668" y="4585"/>
                  </a:cubicBezTo>
                  <a:lnTo>
                    <a:pt x="2298" y="4585"/>
                  </a:lnTo>
                  <a:cubicBezTo>
                    <a:pt x="1024" y="4585"/>
                    <a:pt x="0" y="3549"/>
                    <a:pt x="0" y="2287"/>
                  </a:cubicBezTo>
                  <a:lnTo>
                    <a:pt x="0" y="2287"/>
                  </a:lnTo>
                  <a:cubicBezTo>
                    <a:pt x="0" y="1025"/>
                    <a:pt x="1024" y="1"/>
                    <a:pt x="2298" y="1"/>
                  </a:cubicBezTo>
                  <a:lnTo>
                    <a:pt x="11668" y="1"/>
                  </a:lnTo>
                  <a:cubicBezTo>
                    <a:pt x="12930" y="1"/>
                    <a:pt x="13966" y="1025"/>
                    <a:pt x="13966" y="228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486976" y="2864390"/>
              <a:ext cx="216985" cy="206645"/>
            </a:xfrm>
            <a:custGeom>
              <a:avLst/>
              <a:gdLst/>
              <a:ahLst/>
              <a:cxnLst/>
              <a:rect l="l" t="t" r="r" b="b"/>
              <a:pathLst>
                <a:path w="5477" h="5216" extrusionOk="0">
                  <a:moveTo>
                    <a:pt x="5477" y="691"/>
                  </a:moveTo>
                  <a:lnTo>
                    <a:pt x="5477" y="4525"/>
                  </a:lnTo>
                  <a:cubicBezTo>
                    <a:pt x="5477" y="4906"/>
                    <a:pt x="5167" y="5216"/>
                    <a:pt x="4774" y="5216"/>
                  </a:cubicBezTo>
                  <a:lnTo>
                    <a:pt x="702" y="5216"/>
                  </a:lnTo>
                  <a:cubicBezTo>
                    <a:pt x="310" y="5216"/>
                    <a:pt x="0" y="4906"/>
                    <a:pt x="0" y="4525"/>
                  </a:cubicBezTo>
                  <a:lnTo>
                    <a:pt x="0" y="1465"/>
                  </a:lnTo>
                  <a:cubicBezTo>
                    <a:pt x="0" y="656"/>
                    <a:pt x="655" y="1"/>
                    <a:pt x="1476" y="1"/>
                  </a:cubicBezTo>
                  <a:lnTo>
                    <a:pt x="4774" y="1"/>
                  </a:lnTo>
                  <a:cubicBezTo>
                    <a:pt x="5167" y="1"/>
                    <a:pt x="5477" y="310"/>
                    <a:pt x="5477" y="6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533644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4584115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4635536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0" y="0"/>
                  </a:moveTo>
                  <a:lnTo>
                    <a:pt x="0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3910564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1883" y="6465"/>
                  </a:moveTo>
                  <a:lnTo>
                    <a:pt x="5954" y="9085"/>
                  </a:lnTo>
                  <a:cubicBezTo>
                    <a:pt x="4846" y="9573"/>
                    <a:pt x="3572" y="9073"/>
                    <a:pt x="3096" y="7989"/>
                  </a:cubicBezTo>
                  <a:lnTo>
                    <a:pt x="417" y="1941"/>
                  </a:lnTo>
                  <a:cubicBezTo>
                    <a:pt x="1" y="1012"/>
                    <a:pt x="798" y="0"/>
                    <a:pt x="1798" y="179"/>
                  </a:cubicBezTo>
                  <a:lnTo>
                    <a:pt x="7894" y="1286"/>
                  </a:lnTo>
                  <a:lnTo>
                    <a:pt x="9311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3912346" y="3229134"/>
              <a:ext cx="298241" cy="361391"/>
            </a:xfrm>
            <a:custGeom>
              <a:avLst/>
              <a:gdLst/>
              <a:ahLst/>
              <a:cxnLst/>
              <a:rect l="l" t="t" r="r" b="b"/>
              <a:pathLst>
                <a:path w="7528" h="9122" extrusionOk="0">
                  <a:moveTo>
                    <a:pt x="7528" y="8212"/>
                  </a:moveTo>
                  <a:lnTo>
                    <a:pt x="7504" y="8223"/>
                  </a:lnTo>
                  <a:lnTo>
                    <a:pt x="7504" y="8223"/>
                  </a:lnTo>
                  <a:cubicBezTo>
                    <a:pt x="7512" y="8220"/>
                    <a:pt x="7520" y="8216"/>
                    <a:pt x="7528" y="8212"/>
                  </a:cubicBezTo>
                  <a:close/>
                  <a:moveTo>
                    <a:pt x="1535" y="0"/>
                  </a:moveTo>
                  <a:cubicBezTo>
                    <a:pt x="648" y="0"/>
                    <a:pt x="0" y="927"/>
                    <a:pt x="384" y="1783"/>
                  </a:cubicBezTo>
                  <a:lnTo>
                    <a:pt x="3063" y="7831"/>
                  </a:lnTo>
                  <a:cubicBezTo>
                    <a:pt x="3422" y="8638"/>
                    <a:pt x="4214" y="9121"/>
                    <a:pt x="5038" y="9121"/>
                  </a:cubicBezTo>
                  <a:cubicBezTo>
                    <a:pt x="5334" y="9121"/>
                    <a:pt x="5634" y="9059"/>
                    <a:pt x="5921" y="8927"/>
                  </a:cubicBezTo>
                  <a:lnTo>
                    <a:pt x="7504" y="8223"/>
                  </a:lnTo>
                  <a:lnTo>
                    <a:pt x="7504" y="8223"/>
                  </a:lnTo>
                  <a:cubicBezTo>
                    <a:pt x="7221" y="8347"/>
                    <a:pt x="6928" y="8405"/>
                    <a:pt x="6641" y="8405"/>
                  </a:cubicBezTo>
                  <a:cubicBezTo>
                    <a:pt x="5808" y="8405"/>
                    <a:pt x="5022" y="7917"/>
                    <a:pt x="4670" y="7117"/>
                  </a:cubicBezTo>
                  <a:lnTo>
                    <a:pt x="1992" y="1069"/>
                  </a:lnTo>
                  <a:cubicBezTo>
                    <a:pt x="1837" y="735"/>
                    <a:pt x="1861" y="378"/>
                    <a:pt x="1968" y="57"/>
                  </a:cubicBezTo>
                  <a:lnTo>
                    <a:pt x="1765" y="21"/>
                  </a:lnTo>
                  <a:cubicBezTo>
                    <a:pt x="1687" y="7"/>
                    <a:pt x="1610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4227531" y="3077603"/>
              <a:ext cx="584477" cy="418440"/>
            </a:xfrm>
            <a:custGeom>
              <a:avLst/>
              <a:gdLst/>
              <a:ahLst/>
              <a:cxnLst/>
              <a:rect l="l" t="t" r="r" b="b"/>
              <a:pathLst>
                <a:path w="14753" h="10562" extrusionOk="0">
                  <a:moveTo>
                    <a:pt x="1775" y="9704"/>
                  </a:moveTo>
                  <a:cubicBezTo>
                    <a:pt x="2025" y="10287"/>
                    <a:pt x="2691" y="10561"/>
                    <a:pt x="3287" y="10311"/>
                  </a:cubicBezTo>
                  <a:lnTo>
                    <a:pt x="12621" y="6311"/>
                  </a:lnTo>
                  <a:cubicBezTo>
                    <a:pt x="14062" y="5703"/>
                    <a:pt x="14752" y="4025"/>
                    <a:pt x="14145" y="2572"/>
                  </a:cubicBezTo>
                  <a:lnTo>
                    <a:pt x="13943" y="2132"/>
                  </a:lnTo>
                  <a:cubicBezTo>
                    <a:pt x="13336" y="691"/>
                    <a:pt x="11657" y="0"/>
                    <a:pt x="10216" y="608"/>
                  </a:cubicBezTo>
                  <a:lnTo>
                    <a:pt x="870" y="4596"/>
                  </a:lnTo>
                  <a:cubicBezTo>
                    <a:pt x="286" y="4858"/>
                    <a:pt x="1" y="5525"/>
                    <a:pt x="251" y="6108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4147824" y="3452132"/>
              <a:ext cx="99559" cy="75788"/>
            </a:xfrm>
            <a:custGeom>
              <a:avLst/>
              <a:gdLst/>
              <a:ahLst/>
              <a:cxnLst/>
              <a:rect l="l" t="t" r="r" b="b"/>
              <a:pathLst>
                <a:path w="2513" h="1913" extrusionOk="0">
                  <a:moveTo>
                    <a:pt x="1420" y="0"/>
                  </a:moveTo>
                  <a:cubicBezTo>
                    <a:pt x="1257" y="0"/>
                    <a:pt x="1086" y="31"/>
                    <a:pt x="917" y="95"/>
                  </a:cubicBezTo>
                  <a:cubicBezTo>
                    <a:pt x="334" y="333"/>
                    <a:pt x="0" y="905"/>
                    <a:pt x="191" y="1381"/>
                  </a:cubicBezTo>
                  <a:cubicBezTo>
                    <a:pt x="326" y="1718"/>
                    <a:pt x="681" y="1912"/>
                    <a:pt x="1085" y="1912"/>
                  </a:cubicBezTo>
                  <a:cubicBezTo>
                    <a:pt x="1251" y="1912"/>
                    <a:pt x="1426" y="1879"/>
                    <a:pt x="1596" y="1810"/>
                  </a:cubicBezTo>
                  <a:cubicBezTo>
                    <a:pt x="2191" y="1583"/>
                    <a:pt x="2513" y="1012"/>
                    <a:pt x="2322" y="536"/>
                  </a:cubicBezTo>
                  <a:cubicBezTo>
                    <a:pt x="2186" y="195"/>
                    <a:pt x="183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4587443" y="2346491"/>
              <a:ext cx="38706" cy="39182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703914" y="2346491"/>
              <a:ext cx="39221" cy="39182"/>
            </a:xfrm>
            <a:custGeom>
              <a:avLst/>
              <a:gdLst/>
              <a:ahLst/>
              <a:cxnLst/>
              <a:rect l="l" t="t" r="r" b="b"/>
              <a:pathLst>
                <a:path w="990" h="989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89"/>
                    <a:pt x="489" y="989"/>
                  </a:cubicBezTo>
                  <a:cubicBezTo>
                    <a:pt x="763" y="989"/>
                    <a:pt x="989" y="763"/>
                    <a:pt x="989" y="489"/>
                  </a:cubicBezTo>
                  <a:cubicBezTo>
                    <a:pt x="989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4626108" y="2453097"/>
              <a:ext cx="136839" cy="34467"/>
            </a:xfrm>
            <a:custGeom>
              <a:avLst/>
              <a:gdLst/>
              <a:ahLst/>
              <a:cxnLst/>
              <a:rect l="l" t="t" r="r" b="b"/>
              <a:pathLst>
                <a:path w="3454" h="870" fill="none" extrusionOk="0">
                  <a:moveTo>
                    <a:pt x="0" y="179"/>
                  </a:moveTo>
                  <a:cubicBezTo>
                    <a:pt x="0" y="179"/>
                    <a:pt x="381" y="870"/>
                    <a:pt x="1548" y="870"/>
                  </a:cubicBezTo>
                  <a:cubicBezTo>
                    <a:pt x="2715" y="870"/>
                    <a:pt x="3453" y="0"/>
                    <a:pt x="3453" y="0"/>
                  </a:cubicBezTo>
                </a:path>
              </a:pathLst>
            </a:custGeom>
            <a:solidFill>
              <a:schemeClr val="dk1"/>
            </a:solidFill>
            <a:ln w="7450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4875609" y="2370538"/>
              <a:ext cx="82127" cy="87317"/>
            </a:xfrm>
            <a:custGeom>
              <a:avLst/>
              <a:gdLst/>
              <a:ahLst/>
              <a:cxnLst/>
              <a:rect l="l" t="t" r="r" b="b"/>
              <a:pathLst>
                <a:path w="2073" h="2204" extrusionOk="0">
                  <a:moveTo>
                    <a:pt x="1" y="1"/>
                  </a:moveTo>
                  <a:lnTo>
                    <a:pt x="1" y="2204"/>
                  </a:lnTo>
                  <a:lnTo>
                    <a:pt x="965" y="2204"/>
                  </a:lnTo>
                  <a:cubicBezTo>
                    <a:pt x="1572" y="2204"/>
                    <a:pt x="2072" y="1715"/>
                    <a:pt x="2072" y="1108"/>
                  </a:cubicBezTo>
                  <a:cubicBezTo>
                    <a:pt x="2072" y="501"/>
                    <a:pt x="1572" y="1"/>
                    <a:pt x="9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4931270" y="2935144"/>
              <a:ext cx="859937" cy="1108537"/>
            </a:xfrm>
            <a:custGeom>
              <a:avLst/>
              <a:gdLst/>
              <a:ahLst/>
              <a:cxnLst/>
              <a:rect l="l" t="t" r="r" b="b"/>
              <a:pathLst>
                <a:path w="21706" h="27981" extrusionOk="0">
                  <a:moveTo>
                    <a:pt x="20098" y="27980"/>
                  </a:moveTo>
                  <a:lnTo>
                    <a:pt x="1" y="27980"/>
                  </a:lnTo>
                  <a:lnTo>
                    <a:pt x="1" y="1"/>
                  </a:lnTo>
                  <a:lnTo>
                    <a:pt x="20098" y="1"/>
                  </a:lnTo>
                  <a:cubicBezTo>
                    <a:pt x="20991" y="1"/>
                    <a:pt x="21706" y="715"/>
                    <a:pt x="21706" y="1608"/>
                  </a:cubicBezTo>
                  <a:lnTo>
                    <a:pt x="21706" y="26373"/>
                  </a:lnTo>
                  <a:cubicBezTo>
                    <a:pt x="21706" y="27266"/>
                    <a:pt x="20980" y="27980"/>
                    <a:pt x="20098" y="27980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4744480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7442" y="27980"/>
                  </a:moveTo>
                  <a:lnTo>
                    <a:pt x="1" y="27980"/>
                  </a:lnTo>
                  <a:lnTo>
                    <a:pt x="1" y="4704"/>
                  </a:lnTo>
                  <a:cubicBezTo>
                    <a:pt x="1" y="2108"/>
                    <a:pt x="2108" y="1"/>
                    <a:pt x="4704" y="1"/>
                  </a:cubicBezTo>
                  <a:lnTo>
                    <a:pt x="4704" y="1"/>
                  </a:lnTo>
                  <a:cubicBezTo>
                    <a:pt x="7299" y="1"/>
                    <a:pt x="9407" y="2096"/>
                    <a:pt x="9407" y="4704"/>
                  </a:cubicBezTo>
                  <a:lnTo>
                    <a:pt x="9407" y="26028"/>
                  </a:lnTo>
                  <a:cubicBezTo>
                    <a:pt x="9407" y="27099"/>
                    <a:pt x="8538" y="27980"/>
                    <a:pt x="7442" y="27980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5583626" y="2780444"/>
              <a:ext cx="318406" cy="697189"/>
            </a:xfrm>
            <a:custGeom>
              <a:avLst/>
              <a:gdLst/>
              <a:ahLst/>
              <a:cxnLst/>
              <a:rect l="l" t="t" r="r" b="b"/>
              <a:pathLst>
                <a:path w="8037" h="17598" extrusionOk="0">
                  <a:moveTo>
                    <a:pt x="0" y="8799"/>
                  </a:moveTo>
                  <a:cubicBezTo>
                    <a:pt x="0" y="12311"/>
                    <a:pt x="1560" y="15455"/>
                    <a:pt x="4024" y="17598"/>
                  </a:cubicBezTo>
                  <a:cubicBezTo>
                    <a:pt x="6489" y="15467"/>
                    <a:pt x="8037" y="12311"/>
                    <a:pt x="8037" y="8799"/>
                  </a:cubicBezTo>
                  <a:cubicBezTo>
                    <a:pt x="8037" y="5287"/>
                    <a:pt x="6477" y="2143"/>
                    <a:pt x="4024" y="0"/>
                  </a:cubicBezTo>
                  <a:cubicBezTo>
                    <a:pt x="1560" y="2143"/>
                    <a:pt x="0" y="5287"/>
                    <a:pt x="0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5743517" y="2780444"/>
              <a:ext cx="158985" cy="696238"/>
            </a:xfrm>
            <a:custGeom>
              <a:avLst/>
              <a:gdLst/>
              <a:ahLst/>
              <a:cxnLst/>
              <a:rect l="l" t="t" r="r" b="b"/>
              <a:pathLst>
                <a:path w="4013" h="17574" extrusionOk="0">
                  <a:moveTo>
                    <a:pt x="4013" y="8799"/>
                  </a:moveTo>
                  <a:cubicBezTo>
                    <a:pt x="4013" y="5287"/>
                    <a:pt x="2453" y="2143"/>
                    <a:pt x="0" y="0"/>
                  </a:cubicBezTo>
                  <a:lnTo>
                    <a:pt x="0" y="17574"/>
                  </a:lnTo>
                  <a:cubicBezTo>
                    <a:pt x="2453" y="15455"/>
                    <a:pt x="4013" y="12311"/>
                    <a:pt x="4013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5421359" y="3154022"/>
              <a:ext cx="324547" cy="324547"/>
            </a:xfrm>
            <a:custGeom>
              <a:avLst/>
              <a:gdLst/>
              <a:ahLst/>
              <a:cxnLst/>
              <a:rect l="l" t="t" r="r" b="b"/>
              <a:pathLst>
                <a:path w="8192" h="8192" extrusionOk="0">
                  <a:moveTo>
                    <a:pt x="2298" y="5906"/>
                  </a:moveTo>
                  <a:cubicBezTo>
                    <a:pt x="3870" y="7477"/>
                    <a:pt x="5989" y="8192"/>
                    <a:pt x="8037" y="8037"/>
                  </a:cubicBezTo>
                  <a:cubicBezTo>
                    <a:pt x="8192" y="5977"/>
                    <a:pt x="7477" y="3858"/>
                    <a:pt x="5894" y="2298"/>
                  </a:cubicBezTo>
                  <a:cubicBezTo>
                    <a:pt x="4322" y="714"/>
                    <a:pt x="2203" y="0"/>
                    <a:pt x="155" y="155"/>
                  </a:cubicBezTo>
                  <a:cubicBezTo>
                    <a:pt x="0" y="2227"/>
                    <a:pt x="715" y="4322"/>
                    <a:pt x="2298" y="590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5427936" y="3154497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5752" y="2286"/>
                  </a:moveTo>
                  <a:cubicBezTo>
                    <a:pt x="4168" y="714"/>
                    <a:pt x="2061" y="0"/>
                    <a:pt x="1" y="143"/>
                  </a:cubicBezTo>
                  <a:lnTo>
                    <a:pt x="7895" y="8037"/>
                  </a:lnTo>
                  <a:cubicBezTo>
                    <a:pt x="8026" y="5977"/>
                    <a:pt x="7323" y="3858"/>
                    <a:pt x="5752" y="228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5734999" y="3149744"/>
              <a:ext cx="324586" cy="324111"/>
            </a:xfrm>
            <a:custGeom>
              <a:avLst/>
              <a:gdLst/>
              <a:ahLst/>
              <a:cxnLst/>
              <a:rect l="l" t="t" r="r" b="b"/>
              <a:pathLst>
                <a:path w="8193" h="8181" extrusionOk="0">
                  <a:moveTo>
                    <a:pt x="5895" y="5895"/>
                  </a:moveTo>
                  <a:cubicBezTo>
                    <a:pt x="4323" y="7466"/>
                    <a:pt x="2204" y="8181"/>
                    <a:pt x="156" y="8038"/>
                  </a:cubicBezTo>
                  <a:cubicBezTo>
                    <a:pt x="1" y="5966"/>
                    <a:pt x="715" y="3847"/>
                    <a:pt x="2299" y="2287"/>
                  </a:cubicBezTo>
                  <a:cubicBezTo>
                    <a:pt x="3870" y="703"/>
                    <a:pt x="5990" y="1"/>
                    <a:pt x="8038" y="144"/>
                  </a:cubicBezTo>
                  <a:cubicBezTo>
                    <a:pt x="8192" y="2192"/>
                    <a:pt x="7478" y="4311"/>
                    <a:pt x="5895" y="5895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5734999" y="3148832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2287" y="2298"/>
                  </a:moveTo>
                  <a:cubicBezTo>
                    <a:pt x="3859" y="715"/>
                    <a:pt x="5978" y="0"/>
                    <a:pt x="8026" y="155"/>
                  </a:cubicBezTo>
                  <a:lnTo>
                    <a:pt x="144" y="8037"/>
                  </a:lnTo>
                  <a:cubicBezTo>
                    <a:pt x="1" y="5989"/>
                    <a:pt x="715" y="3870"/>
                    <a:pt x="2287" y="2298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5461451" y="3451617"/>
              <a:ext cx="564668" cy="614666"/>
            </a:xfrm>
            <a:custGeom>
              <a:avLst/>
              <a:gdLst/>
              <a:ahLst/>
              <a:cxnLst/>
              <a:rect l="l" t="t" r="r" b="b"/>
              <a:pathLst>
                <a:path w="14253" h="15515" extrusionOk="0">
                  <a:moveTo>
                    <a:pt x="11454" y="15515"/>
                  </a:moveTo>
                  <a:lnTo>
                    <a:pt x="2786" y="15515"/>
                  </a:lnTo>
                  <a:cubicBezTo>
                    <a:pt x="2132" y="15515"/>
                    <a:pt x="1572" y="15015"/>
                    <a:pt x="1512" y="14360"/>
                  </a:cubicBezTo>
                  <a:lnTo>
                    <a:pt x="0" y="1"/>
                  </a:lnTo>
                  <a:lnTo>
                    <a:pt x="14252" y="1"/>
                  </a:lnTo>
                  <a:lnTo>
                    <a:pt x="12740" y="14360"/>
                  </a:lnTo>
                  <a:cubicBezTo>
                    <a:pt x="12657" y="15015"/>
                    <a:pt x="12109" y="15515"/>
                    <a:pt x="11454" y="15515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3622832" y="1572950"/>
              <a:ext cx="777414" cy="551911"/>
            </a:xfrm>
            <a:custGeom>
              <a:avLst/>
              <a:gdLst/>
              <a:ahLst/>
              <a:cxnLst/>
              <a:rect l="l" t="t" r="r" b="b"/>
              <a:pathLst>
                <a:path w="19623" h="13931" extrusionOk="0">
                  <a:moveTo>
                    <a:pt x="19622" y="13931"/>
                  </a:moveTo>
                  <a:lnTo>
                    <a:pt x="1" y="13931"/>
                  </a:lnTo>
                  <a:lnTo>
                    <a:pt x="4561" y="0"/>
                  </a:lnTo>
                  <a:lnTo>
                    <a:pt x="15062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3857280" y="1572950"/>
              <a:ext cx="308501" cy="551911"/>
            </a:xfrm>
            <a:custGeom>
              <a:avLst/>
              <a:gdLst/>
              <a:ahLst/>
              <a:cxnLst/>
              <a:rect l="l" t="t" r="r" b="b"/>
              <a:pathLst>
                <a:path w="7787" h="13931" extrusionOk="0">
                  <a:moveTo>
                    <a:pt x="7787" y="13931"/>
                  </a:moveTo>
                  <a:lnTo>
                    <a:pt x="0" y="13931"/>
                  </a:lnTo>
                  <a:lnTo>
                    <a:pt x="1822" y="0"/>
                  </a:lnTo>
                  <a:lnTo>
                    <a:pt x="5965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2874288" y="4047441"/>
              <a:ext cx="1125018" cy="273083"/>
            </a:xfrm>
            <a:custGeom>
              <a:avLst/>
              <a:gdLst/>
              <a:ahLst/>
              <a:cxnLst/>
              <a:rect l="l" t="t" r="r" b="b"/>
              <a:pathLst>
                <a:path w="28397" h="6893" extrusionOk="0">
                  <a:moveTo>
                    <a:pt x="7184" y="0"/>
                  </a:moveTo>
                  <a:cubicBezTo>
                    <a:pt x="5583" y="0"/>
                    <a:pt x="4036" y="99"/>
                    <a:pt x="2656" y="344"/>
                  </a:cubicBezTo>
                  <a:cubicBezTo>
                    <a:pt x="941" y="915"/>
                    <a:pt x="1" y="1487"/>
                    <a:pt x="1" y="2118"/>
                  </a:cubicBezTo>
                  <a:cubicBezTo>
                    <a:pt x="1" y="4332"/>
                    <a:pt x="11871" y="6214"/>
                    <a:pt x="28397" y="6892"/>
                  </a:cubicBezTo>
                  <a:lnTo>
                    <a:pt x="22003" y="1844"/>
                  </a:lnTo>
                  <a:cubicBezTo>
                    <a:pt x="22003" y="1844"/>
                    <a:pt x="14087" y="0"/>
                    <a:pt x="7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32"/>
          <p:cNvGrpSpPr/>
          <p:nvPr/>
        </p:nvGrpSpPr>
        <p:grpSpPr>
          <a:xfrm>
            <a:off x="499635" y="2527113"/>
            <a:ext cx="1978437" cy="844576"/>
            <a:chOff x="499635" y="2717350"/>
            <a:chExt cx="1978437" cy="844576"/>
          </a:xfrm>
        </p:grpSpPr>
        <p:sp>
          <p:nvSpPr>
            <p:cNvPr id="2394" name="Google Shape;2394;p32"/>
            <p:cNvSpPr/>
            <p:nvPr/>
          </p:nvSpPr>
          <p:spPr>
            <a:xfrm>
              <a:off x="789212" y="27173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1" y="1"/>
                  </a:moveTo>
                  <a:lnTo>
                    <a:pt x="1" y="24516"/>
                  </a:lnTo>
                  <a:lnTo>
                    <a:pt x="39137" y="24516"/>
                  </a:lnTo>
                  <a:lnTo>
                    <a:pt x="39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p32"/>
            <p:cNvGrpSpPr/>
            <p:nvPr/>
          </p:nvGrpSpPr>
          <p:grpSpPr>
            <a:xfrm>
              <a:off x="499635" y="2807598"/>
              <a:ext cx="588613" cy="588613"/>
              <a:chOff x="499635" y="2807598"/>
              <a:chExt cx="588613" cy="588613"/>
            </a:xfrm>
          </p:grpSpPr>
          <p:sp>
            <p:nvSpPr>
              <p:cNvPr id="2396" name="Google Shape;2396;p32"/>
              <p:cNvSpPr/>
              <p:nvPr/>
            </p:nvSpPr>
            <p:spPr>
              <a:xfrm>
                <a:off x="499635" y="28075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6" y="8549"/>
                    </a:moveTo>
                    <a:cubicBezTo>
                      <a:pt x="17086" y="13264"/>
                      <a:pt x="13252" y="17086"/>
                      <a:pt x="8537" y="17086"/>
                    </a:cubicBezTo>
                    <a:cubicBezTo>
                      <a:pt x="3822" y="17086"/>
                      <a:pt x="1" y="13264"/>
                      <a:pt x="1" y="8549"/>
                    </a:cubicBezTo>
                    <a:cubicBezTo>
                      <a:pt x="1" y="3822"/>
                      <a:pt x="3822" y="0"/>
                      <a:pt x="8537" y="0"/>
                    </a:cubicBezTo>
                    <a:cubicBezTo>
                      <a:pt x="13252" y="0"/>
                      <a:pt x="17086" y="3822"/>
                      <a:pt x="17086" y="8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554204" y="3132840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597266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15" y="310"/>
                    </a:lnTo>
                    <a:lnTo>
                      <a:pt x="0" y="727"/>
                    </a:lnTo>
                    <a:lnTo>
                      <a:pt x="584" y="1048"/>
                    </a:lnTo>
                    <a:lnTo>
                      <a:pt x="0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4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6" y="1787"/>
                    </a:lnTo>
                    <a:lnTo>
                      <a:pt x="2012" y="1370"/>
                    </a:lnTo>
                    <a:lnTo>
                      <a:pt x="1429" y="1048"/>
                    </a:lnTo>
                    <a:lnTo>
                      <a:pt x="2012" y="727"/>
                    </a:lnTo>
                    <a:lnTo>
                      <a:pt x="1786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77225" y="3195195"/>
                <a:ext cx="69382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9" y="1441"/>
                    </a:lnTo>
                    <a:lnTo>
                      <a:pt x="799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30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757218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29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838037" y="3195195"/>
                <a:ext cx="68934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03" y="310"/>
                    </a:lnTo>
                    <a:lnTo>
                      <a:pt x="0" y="727"/>
                    </a:lnTo>
                    <a:lnTo>
                      <a:pt x="572" y="1048"/>
                    </a:lnTo>
                    <a:lnTo>
                      <a:pt x="0" y="1370"/>
                    </a:lnTo>
                    <a:lnTo>
                      <a:pt x="203" y="1775"/>
                    </a:lnTo>
                    <a:lnTo>
                      <a:pt x="786" y="1441"/>
                    </a:lnTo>
                    <a:lnTo>
                      <a:pt x="786" y="1441"/>
                    </a:lnTo>
                    <a:lnTo>
                      <a:pt x="774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203" y="1441"/>
                    </a:lnTo>
                    <a:lnTo>
                      <a:pt x="1786" y="1787"/>
                    </a:lnTo>
                    <a:lnTo>
                      <a:pt x="2000" y="1370"/>
                    </a:lnTo>
                    <a:lnTo>
                      <a:pt x="1429" y="1048"/>
                    </a:lnTo>
                    <a:lnTo>
                      <a:pt x="2000" y="727"/>
                    </a:lnTo>
                    <a:lnTo>
                      <a:pt x="1786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917996" y="3195195"/>
                <a:ext cx="68969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03" y="310"/>
                    </a:lnTo>
                    <a:lnTo>
                      <a:pt x="1" y="727"/>
                    </a:lnTo>
                    <a:lnTo>
                      <a:pt x="572" y="1048"/>
                    </a:lnTo>
                    <a:lnTo>
                      <a:pt x="1" y="1370"/>
                    </a:lnTo>
                    <a:lnTo>
                      <a:pt x="203" y="1775"/>
                    </a:lnTo>
                    <a:lnTo>
                      <a:pt x="787" y="1441"/>
                    </a:lnTo>
                    <a:lnTo>
                      <a:pt x="787" y="1441"/>
                    </a:lnTo>
                    <a:lnTo>
                      <a:pt x="775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775" y="1787"/>
                    </a:lnTo>
                    <a:lnTo>
                      <a:pt x="2001" y="1370"/>
                    </a:lnTo>
                    <a:lnTo>
                      <a:pt x="1430" y="1048"/>
                    </a:lnTo>
                    <a:lnTo>
                      <a:pt x="2001" y="727"/>
                    </a:lnTo>
                    <a:lnTo>
                      <a:pt x="1775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82564" y="2836708"/>
                <a:ext cx="222340" cy="185031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5371" fill="none" extrusionOk="0">
                    <a:moveTo>
                      <a:pt x="4549" y="1"/>
                    </a:moveTo>
                    <a:lnTo>
                      <a:pt x="1906" y="1"/>
                    </a:lnTo>
                    <a:cubicBezTo>
                      <a:pt x="846" y="1"/>
                      <a:pt x="1" y="858"/>
                      <a:pt x="1" y="1906"/>
                    </a:cubicBezTo>
                    <a:lnTo>
                      <a:pt x="1" y="5370"/>
                    </a:lnTo>
                    <a:lnTo>
                      <a:pt x="6454" y="5370"/>
                    </a:lnTo>
                    <a:lnTo>
                      <a:pt x="6454" y="1906"/>
                    </a:lnTo>
                    <a:cubicBezTo>
                      <a:pt x="6454" y="858"/>
                      <a:pt x="5597" y="1"/>
                      <a:pt x="4549" y="1"/>
                    </a:cubicBezTo>
                    <a:close/>
                  </a:path>
                </a:pathLst>
              </a:custGeom>
              <a:noFill/>
              <a:ln w="16675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29236" y="2974543"/>
                <a:ext cx="328997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6037" extrusionOk="0">
                    <a:moveTo>
                      <a:pt x="9157" y="6037"/>
                    </a:moveTo>
                    <a:lnTo>
                      <a:pt x="406" y="6037"/>
                    </a:lnTo>
                    <a:cubicBezTo>
                      <a:pt x="180" y="6037"/>
                      <a:pt x="1" y="5858"/>
                      <a:pt x="1" y="5632"/>
                    </a:cubicBezTo>
                    <a:lnTo>
                      <a:pt x="1" y="405"/>
                    </a:lnTo>
                    <a:cubicBezTo>
                      <a:pt x="1" y="179"/>
                      <a:pt x="180" y="0"/>
                      <a:pt x="406" y="0"/>
                    </a:cubicBezTo>
                    <a:lnTo>
                      <a:pt x="9157" y="0"/>
                    </a:lnTo>
                    <a:cubicBezTo>
                      <a:pt x="9371" y="0"/>
                      <a:pt x="9550" y="179"/>
                      <a:pt x="9550" y="405"/>
                    </a:cubicBezTo>
                    <a:lnTo>
                      <a:pt x="9550" y="5632"/>
                    </a:lnTo>
                    <a:cubicBezTo>
                      <a:pt x="9550" y="5858"/>
                      <a:pt x="9371" y="6037"/>
                      <a:pt x="9157" y="6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767070" y="3036863"/>
                <a:ext cx="53363" cy="763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216" extrusionOk="0">
                    <a:moveTo>
                      <a:pt x="774" y="1"/>
                    </a:moveTo>
                    <a:cubicBezTo>
                      <a:pt x="346" y="1"/>
                      <a:pt x="0" y="334"/>
                      <a:pt x="0" y="775"/>
                    </a:cubicBezTo>
                    <a:cubicBezTo>
                      <a:pt x="0" y="1037"/>
                      <a:pt x="131" y="1263"/>
                      <a:pt x="334" y="1418"/>
                    </a:cubicBezTo>
                    <a:lnTo>
                      <a:pt x="334" y="1775"/>
                    </a:lnTo>
                    <a:cubicBezTo>
                      <a:pt x="334" y="2025"/>
                      <a:pt x="536" y="2215"/>
                      <a:pt x="774" y="2215"/>
                    </a:cubicBezTo>
                    <a:cubicBezTo>
                      <a:pt x="1024" y="2215"/>
                      <a:pt x="1227" y="2013"/>
                      <a:pt x="1227" y="1775"/>
                    </a:cubicBezTo>
                    <a:lnTo>
                      <a:pt x="1227" y="1418"/>
                    </a:lnTo>
                    <a:cubicBezTo>
                      <a:pt x="1417" y="1263"/>
                      <a:pt x="1548" y="1037"/>
                      <a:pt x="1548" y="775"/>
                    </a:cubicBezTo>
                    <a:cubicBezTo>
                      <a:pt x="1548" y="346"/>
                      <a:pt x="1203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32"/>
          <p:cNvGrpSpPr/>
          <p:nvPr/>
        </p:nvGrpSpPr>
        <p:grpSpPr>
          <a:xfrm>
            <a:off x="742060" y="1269963"/>
            <a:ext cx="2005213" cy="844576"/>
            <a:chOff x="742060" y="1460200"/>
            <a:chExt cx="2005213" cy="844576"/>
          </a:xfrm>
        </p:grpSpPr>
        <p:sp>
          <p:nvSpPr>
            <p:cNvPr id="2407" name="Google Shape;2407;p32"/>
            <p:cNvSpPr/>
            <p:nvPr/>
          </p:nvSpPr>
          <p:spPr>
            <a:xfrm>
              <a:off x="105851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8" name="Google Shape;2408;p32"/>
            <p:cNvGrpSpPr/>
            <p:nvPr/>
          </p:nvGrpSpPr>
          <p:grpSpPr>
            <a:xfrm>
              <a:off x="742060" y="1563953"/>
              <a:ext cx="627576" cy="601359"/>
              <a:chOff x="742060" y="1563953"/>
              <a:chExt cx="627576" cy="601359"/>
            </a:xfrm>
          </p:grpSpPr>
          <p:sp>
            <p:nvSpPr>
              <p:cNvPr id="2409" name="Google Shape;2409;p32"/>
              <p:cNvSpPr/>
              <p:nvPr/>
            </p:nvSpPr>
            <p:spPr>
              <a:xfrm>
                <a:off x="781023" y="15639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37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37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838037" y="1730071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1" name="Google Shape;2411;p32"/>
              <p:cNvGrpSpPr/>
              <p:nvPr/>
            </p:nvGrpSpPr>
            <p:grpSpPr>
              <a:xfrm>
                <a:off x="956215" y="1801038"/>
                <a:ext cx="247351" cy="57049"/>
                <a:chOff x="956215" y="1801038"/>
                <a:chExt cx="247351" cy="57049"/>
              </a:xfrm>
            </p:grpSpPr>
            <p:sp>
              <p:nvSpPr>
                <p:cNvPr id="2412" name="Google Shape;2412;p32"/>
                <p:cNvSpPr/>
                <p:nvPr/>
              </p:nvSpPr>
              <p:spPr>
                <a:xfrm>
                  <a:off x="956215" y="1801038"/>
                  <a:ext cx="76307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15" y="0"/>
                      </a:lnTo>
                      <a:lnTo>
                        <a:pt x="1941" y="0"/>
                      </a:lnTo>
                      <a:lnTo>
                        <a:pt x="1608" y="1286"/>
                      </a:lnTo>
                      <a:lnTo>
                        <a:pt x="1262" y="0"/>
                      </a:lnTo>
                      <a:lnTo>
                        <a:pt x="941" y="0"/>
                      </a:lnTo>
                      <a:lnTo>
                        <a:pt x="607" y="1286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2"/>
                <p:cNvSpPr/>
                <p:nvPr/>
              </p:nvSpPr>
              <p:spPr>
                <a:xfrm>
                  <a:off x="1041513" y="1801038"/>
                  <a:ext cx="76755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656" extrusionOk="0">
                      <a:moveTo>
                        <a:pt x="1" y="0"/>
                      </a:moveTo>
                      <a:lnTo>
                        <a:pt x="429" y="1655"/>
                      </a:lnTo>
                      <a:lnTo>
                        <a:pt x="751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7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5" y="0"/>
                      </a:lnTo>
                      <a:lnTo>
                        <a:pt x="953" y="0"/>
                      </a:lnTo>
                      <a:lnTo>
                        <a:pt x="608" y="1286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2"/>
                <p:cNvSpPr/>
                <p:nvPr/>
              </p:nvSpPr>
              <p:spPr>
                <a:xfrm>
                  <a:off x="1126846" y="1801038"/>
                  <a:ext cx="76720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4" y="0"/>
                      </a:lnTo>
                      <a:lnTo>
                        <a:pt x="953" y="0"/>
                      </a:lnTo>
                      <a:lnTo>
                        <a:pt x="607" y="128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5" name="Google Shape;2415;p32"/>
              <p:cNvSpPr/>
              <p:nvPr/>
            </p:nvSpPr>
            <p:spPr>
              <a:xfrm>
                <a:off x="742060" y="1921613"/>
                <a:ext cx="243665" cy="243699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7074" extrusionOk="0">
                    <a:moveTo>
                      <a:pt x="441" y="6621"/>
                    </a:moveTo>
                    <a:lnTo>
                      <a:pt x="441" y="6621"/>
                    </a:lnTo>
                    <a:cubicBezTo>
                      <a:pt x="0" y="6180"/>
                      <a:pt x="0" y="5430"/>
                      <a:pt x="441" y="4990"/>
                    </a:cubicBezTo>
                    <a:lnTo>
                      <a:pt x="5429" y="1"/>
                    </a:lnTo>
                    <a:lnTo>
                      <a:pt x="7072" y="1644"/>
                    </a:lnTo>
                    <a:lnTo>
                      <a:pt x="2084" y="6621"/>
                    </a:lnTo>
                    <a:cubicBezTo>
                      <a:pt x="1631" y="7073"/>
                      <a:pt x="905" y="7073"/>
                      <a:pt x="441" y="6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865494" y="1921613"/>
                <a:ext cx="120231" cy="12023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490" extrusionOk="0">
                    <a:moveTo>
                      <a:pt x="1644" y="3489"/>
                    </a:moveTo>
                    <a:lnTo>
                      <a:pt x="1" y="1846"/>
                    </a:lnTo>
                    <a:lnTo>
                      <a:pt x="1846" y="1"/>
                    </a:lnTo>
                    <a:lnTo>
                      <a:pt x="3489" y="16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849096" y="1605810"/>
                <a:ext cx="452466" cy="452432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3" extrusionOk="0">
                    <a:moveTo>
                      <a:pt x="10788" y="2334"/>
                    </a:moveTo>
                    <a:cubicBezTo>
                      <a:pt x="8454" y="0"/>
                      <a:pt x="4668" y="0"/>
                      <a:pt x="2334" y="2334"/>
                    </a:cubicBezTo>
                    <a:cubicBezTo>
                      <a:pt x="1" y="4679"/>
                      <a:pt x="1" y="8454"/>
                      <a:pt x="2334" y="10787"/>
                    </a:cubicBezTo>
                    <a:cubicBezTo>
                      <a:pt x="4668" y="13133"/>
                      <a:pt x="8454" y="13133"/>
                      <a:pt x="10788" y="10787"/>
                    </a:cubicBezTo>
                    <a:cubicBezTo>
                      <a:pt x="13133" y="8454"/>
                      <a:pt x="13133" y="4679"/>
                      <a:pt x="10788" y="2334"/>
                    </a:cubicBezTo>
                    <a:close/>
                    <a:moveTo>
                      <a:pt x="3346" y="9775"/>
                    </a:moveTo>
                    <a:cubicBezTo>
                      <a:pt x="1584" y="8013"/>
                      <a:pt x="1584" y="5120"/>
                      <a:pt x="3346" y="3346"/>
                    </a:cubicBezTo>
                    <a:cubicBezTo>
                      <a:pt x="5120" y="1584"/>
                      <a:pt x="8002" y="1584"/>
                      <a:pt x="9776" y="3346"/>
                    </a:cubicBezTo>
                    <a:cubicBezTo>
                      <a:pt x="11550" y="5120"/>
                      <a:pt x="11550" y="8013"/>
                      <a:pt x="9776" y="9775"/>
                    </a:cubicBezTo>
                    <a:cubicBezTo>
                      <a:pt x="8014" y="11549"/>
                      <a:pt x="5120" y="11549"/>
                      <a:pt x="3346" y="9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18" name="Google Shape;2418;p32"/>
          <p:cNvGrpSpPr/>
          <p:nvPr/>
        </p:nvGrpSpPr>
        <p:grpSpPr>
          <a:xfrm>
            <a:off x="6392361" y="1230153"/>
            <a:ext cx="2000973" cy="884386"/>
            <a:chOff x="6392361" y="1420390"/>
            <a:chExt cx="2000973" cy="884386"/>
          </a:xfrm>
        </p:grpSpPr>
        <p:sp>
          <p:nvSpPr>
            <p:cNvPr id="2419" name="Google Shape;2419;p32"/>
            <p:cNvSpPr/>
            <p:nvPr/>
          </p:nvSpPr>
          <p:spPr>
            <a:xfrm>
              <a:off x="639236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2"/>
            <p:cNvGrpSpPr/>
            <p:nvPr/>
          </p:nvGrpSpPr>
          <p:grpSpPr>
            <a:xfrm>
              <a:off x="7804721" y="1420390"/>
              <a:ext cx="588613" cy="696510"/>
              <a:chOff x="7804721" y="1420390"/>
              <a:chExt cx="588613" cy="696510"/>
            </a:xfrm>
          </p:grpSpPr>
          <p:sp>
            <p:nvSpPr>
              <p:cNvPr id="2421" name="Google Shape;2421;p32"/>
              <p:cNvSpPr/>
              <p:nvPr/>
            </p:nvSpPr>
            <p:spPr>
              <a:xfrm>
                <a:off x="7804721" y="15282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49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49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935562" y="1658681"/>
                <a:ext cx="32693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503" extrusionOk="0">
                    <a:moveTo>
                      <a:pt x="9490" y="4751"/>
                    </a:moveTo>
                    <a:cubicBezTo>
                      <a:pt x="9490" y="7371"/>
                      <a:pt x="7370" y="9502"/>
                      <a:pt x="4751" y="9502"/>
                    </a:cubicBezTo>
                    <a:cubicBezTo>
                      <a:pt x="2132" y="9502"/>
                      <a:pt x="0" y="7371"/>
                      <a:pt x="0" y="4751"/>
                    </a:cubicBezTo>
                    <a:cubicBezTo>
                      <a:pt x="0" y="2132"/>
                      <a:pt x="2132" y="1"/>
                      <a:pt x="4751" y="1"/>
                    </a:cubicBezTo>
                    <a:cubicBezTo>
                      <a:pt x="7370" y="1"/>
                      <a:pt x="9490" y="2132"/>
                      <a:pt x="9490" y="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8021687" y="1658681"/>
                <a:ext cx="15468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9503" fill="none" extrusionOk="0">
                    <a:moveTo>
                      <a:pt x="4489" y="4751"/>
                    </a:moveTo>
                    <a:cubicBezTo>
                      <a:pt x="4489" y="7371"/>
                      <a:pt x="3489" y="9502"/>
                      <a:pt x="2251" y="9502"/>
                    </a:cubicBezTo>
                    <a:cubicBezTo>
                      <a:pt x="1013" y="9502"/>
                      <a:pt x="1" y="7371"/>
                      <a:pt x="1" y="4751"/>
                    </a:cubicBezTo>
                    <a:cubicBezTo>
                      <a:pt x="1" y="2132"/>
                      <a:pt x="1013" y="1"/>
                      <a:pt x="2251" y="1"/>
                    </a:cubicBezTo>
                    <a:cubicBezTo>
                      <a:pt x="3489" y="1"/>
                      <a:pt x="4489" y="2132"/>
                      <a:pt x="4489" y="4751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935562" y="1744840"/>
                <a:ext cx="326930" cy="155059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4501" fill="none" extrusionOk="0">
                    <a:moveTo>
                      <a:pt x="9490" y="2250"/>
                    </a:moveTo>
                    <a:cubicBezTo>
                      <a:pt x="9490" y="3489"/>
                      <a:pt x="7370" y="4501"/>
                      <a:pt x="4751" y="4501"/>
                    </a:cubicBezTo>
                    <a:cubicBezTo>
                      <a:pt x="2132" y="4501"/>
                      <a:pt x="0" y="3489"/>
                      <a:pt x="0" y="2250"/>
                    </a:cubicBezTo>
                    <a:cubicBezTo>
                      <a:pt x="0" y="1012"/>
                      <a:pt x="2132" y="0"/>
                      <a:pt x="4751" y="0"/>
                    </a:cubicBezTo>
                    <a:cubicBezTo>
                      <a:pt x="7370" y="0"/>
                      <a:pt x="9490" y="1012"/>
                      <a:pt x="9490" y="2250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8099200" y="1822353"/>
                <a:ext cx="210868" cy="210455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6109" extrusionOk="0">
                    <a:moveTo>
                      <a:pt x="1" y="0"/>
                    </a:moveTo>
                    <a:lnTo>
                      <a:pt x="1323" y="4918"/>
                    </a:lnTo>
                    <a:lnTo>
                      <a:pt x="2096" y="4144"/>
                    </a:lnTo>
                    <a:lnTo>
                      <a:pt x="4061" y="6108"/>
                    </a:lnTo>
                    <a:lnTo>
                      <a:pt x="6121" y="4049"/>
                    </a:lnTo>
                    <a:lnTo>
                      <a:pt x="4156" y="2084"/>
                    </a:lnTo>
                    <a:lnTo>
                      <a:pt x="4906" y="13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7826459" y="1420390"/>
                <a:ext cx="305193" cy="264163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7668" extrusionOk="0">
                    <a:moveTo>
                      <a:pt x="298" y="6549"/>
                    </a:moveTo>
                    <a:lnTo>
                      <a:pt x="3798" y="489"/>
                    </a:lnTo>
                    <a:cubicBezTo>
                      <a:pt x="4072" y="0"/>
                      <a:pt x="4787" y="0"/>
                      <a:pt x="5072" y="489"/>
                    </a:cubicBezTo>
                    <a:lnTo>
                      <a:pt x="8573" y="6549"/>
                    </a:lnTo>
                    <a:cubicBezTo>
                      <a:pt x="8859" y="7037"/>
                      <a:pt x="8501" y="7668"/>
                      <a:pt x="7930" y="7668"/>
                    </a:cubicBezTo>
                    <a:lnTo>
                      <a:pt x="941" y="7668"/>
                    </a:lnTo>
                    <a:cubicBezTo>
                      <a:pt x="357" y="7668"/>
                      <a:pt x="0" y="7037"/>
                      <a:pt x="298" y="6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7826873" y="1424490"/>
                <a:ext cx="304779" cy="260063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7549" extrusionOk="0">
                    <a:moveTo>
                      <a:pt x="4417" y="155"/>
                    </a:moveTo>
                    <a:cubicBezTo>
                      <a:pt x="4632" y="155"/>
                      <a:pt x="4822" y="250"/>
                      <a:pt x="4929" y="453"/>
                    </a:cubicBezTo>
                    <a:lnTo>
                      <a:pt x="8430" y="6501"/>
                    </a:lnTo>
                    <a:cubicBezTo>
                      <a:pt x="8525" y="6680"/>
                      <a:pt x="8525" y="6906"/>
                      <a:pt x="8430" y="7097"/>
                    </a:cubicBezTo>
                    <a:cubicBezTo>
                      <a:pt x="8323" y="7275"/>
                      <a:pt x="8132" y="7394"/>
                      <a:pt x="7918" y="7394"/>
                    </a:cubicBezTo>
                    <a:lnTo>
                      <a:pt x="929" y="7394"/>
                    </a:lnTo>
                    <a:cubicBezTo>
                      <a:pt x="715" y="7394"/>
                      <a:pt x="524" y="7299"/>
                      <a:pt x="417" y="7097"/>
                    </a:cubicBezTo>
                    <a:cubicBezTo>
                      <a:pt x="310" y="6918"/>
                      <a:pt x="310" y="6704"/>
                      <a:pt x="417" y="6501"/>
                    </a:cubicBezTo>
                    <a:lnTo>
                      <a:pt x="3917" y="453"/>
                    </a:lnTo>
                    <a:cubicBezTo>
                      <a:pt x="4001" y="250"/>
                      <a:pt x="4203" y="155"/>
                      <a:pt x="4417" y="155"/>
                    </a:cubicBezTo>
                    <a:close/>
                    <a:moveTo>
                      <a:pt x="4417" y="0"/>
                    </a:moveTo>
                    <a:cubicBezTo>
                      <a:pt x="4167" y="0"/>
                      <a:pt x="3917" y="119"/>
                      <a:pt x="3786" y="370"/>
                    </a:cubicBezTo>
                    <a:lnTo>
                      <a:pt x="286" y="6430"/>
                    </a:lnTo>
                    <a:cubicBezTo>
                      <a:pt x="0" y="6918"/>
                      <a:pt x="357" y="7549"/>
                      <a:pt x="929" y="7549"/>
                    </a:cubicBezTo>
                    <a:lnTo>
                      <a:pt x="7918" y="7549"/>
                    </a:lnTo>
                    <a:cubicBezTo>
                      <a:pt x="8489" y="7549"/>
                      <a:pt x="8847" y="6942"/>
                      <a:pt x="8561" y="6430"/>
                    </a:cubicBezTo>
                    <a:lnTo>
                      <a:pt x="5060" y="370"/>
                    </a:lnTo>
                    <a:cubicBezTo>
                      <a:pt x="4917" y="119"/>
                      <a:pt x="4656" y="0"/>
                      <a:pt x="44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7963846" y="1607006"/>
                <a:ext cx="30385" cy="3121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6" extrusionOk="0">
                    <a:moveTo>
                      <a:pt x="429" y="1"/>
                    </a:moveTo>
                    <a:cubicBezTo>
                      <a:pt x="179" y="1"/>
                      <a:pt x="1" y="179"/>
                      <a:pt x="1" y="453"/>
                    </a:cubicBezTo>
                    <a:cubicBezTo>
                      <a:pt x="1" y="715"/>
                      <a:pt x="179" y="906"/>
                      <a:pt x="429" y="906"/>
                    </a:cubicBezTo>
                    <a:cubicBezTo>
                      <a:pt x="703" y="906"/>
                      <a:pt x="882" y="715"/>
                      <a:pt x="882" y="453"/>
                    </a:cubicBezTo>
                    <a:cubicBezTo>
                      <a:pt x="882" y="179"/>
                      <a:pt x="703" y="1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7965499" y="1494630"/>
                <a:ext cx="27526" cy="10255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977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1120"/>
                    </a:lnTo>
                    <a:lnTo>
                      <a:pt x="120" y="2727"/>
                    </a:lnTo>
                    <a:cubicBezTo>
                      <a:pt x="131" y="2858"/>
                      <a:pt x="251" y="2977"/>
                      <a:pt x="393" y="2977"/>
                    </a:cubicBezTo>
                    <a:cubicBezTo>
                      <a:pt x="548" y="2977"/>
                      <a:pt x="667" y="2882"/>
                      <a:pt x="679" y="2727"/>
                    </a:cubicBezTo>
                    <a:lnTo>
                      <a:pt x="798" y="1120"/>
                    </a:lnTo>
                    <a:lnTo>
                      <a:pt x="798" y="405"/>
                    </a:lnTo>
                    <a:cubicBezTo>
                      <a:pt x="798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0" name="Google Shape;2430;p32"/>
          <p:cNvGrpSpPr/>
          <p:nvPr/>
        </p:nvGrpSpPr>
        <p:grpSpPr>
          <a:xfrm>
            <a:off x="6693861" y="2491413"/>
            <a:ext cx="1950510" cy="844576"/>
            <a:chOff x="6693861" y="2681650"/>
            <a:chExt cx="1950510" cy="844576"/>
          </a:xfrm>
        </p:grpSpPr>
        <p:sp>
          <p:nvSpPr>
            <p:cNvPr id="2431" name="Google Shape;2431;p32"/>
            <p:cNvSpPr/>
            <p:nvPr/>
          </p:nvSpPr>
          <p:spPr>
            <a:xfrm>
              <a:off x="6693861" y="26816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1"/>
                  </a:moveTo>
                  <a:lnTo>
                    <a:pt x="0" y="24516"/>
                  </a:lnTo>
                  <a:lnTo>
                    <a:pt x="39136" y="24516"/>
                  </a:lnTo>
                  <a:lnTo>
                    <a:pt x="39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2" name="Google Shape;2432;p32"/>
            <p:cNvGrpSpPr/>
            <p:nvPr/>
          </p:nvGrpSpPr>
          <p:grpSpPr>
            <a:xfrm>
              <a:off x="8046319" y="2771898"/>
              <a:ext cx="598052" cy="590680"/>
              <a:chOff x="8046319" y="2771898"/>
              <a:chExt cx="598052" cy="590680"/>
            </a:xfrm>
          </p:grpSpPr>
          <p:sp>
            <p:nvSpPr>
              <p:cNvPr id="2433" name="Google Shape;2433;p32"/>
              <p:cNvSpPr/>
              <p:nvPr/>
            </p:nvSpPr>
            <p:spPr>
              <a:xfrm>
                <a:off x="8046319" y="27718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5" y="8549"/>
                    </a:moveTo>
                    <a:cubicBezTo>
                      <a:pt x="17085" y="13264"/>
                      <a:pt x="13264" y="17086"/>
                      <a:pt x="8549" y="17086"/>
                    </a:cubicBezTo>
                    <a:cubicBezTo>
                      <a:pt x="3822" y="17086"/>
                      <a:pt x="0" y="13264"/>
                      <a:pt x="0" y="8549"/>
                    </a:cubicBezTo>
                    <a:cubicBezTo>
                      <a:pt x="0" y="3822"/>
                      <a:pt x="3822" y="0"/>
                      <a:pt x="8549" y="0"/>
                    </a:cubicBezTo>
                    <a:cubicBezTo>
                      <a:pt x="13264" y="0"/>
                      <a:pt x="17085" y="3822"/>
                      <a:pt x="17085" y="85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8139816" y="2922031"/>
                <a:ext cx="401997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8383" extrusionOk="0">
                    <a:moveTo>
                      <a:pt x="11169" y="8382"/>
                    </a:moveTo>
                    <a:lnTo>
                      <a:pt x="489" y="8382"/>
                    </a:lnTo>
                    <a:cubicBezTo>
                      <a:pt x="215" y="8382"/>
                      <a:pt x="1" y="8156"/>
                      <a:pt x="1" y="7894"/>
                    </a:cubicBezTo>
                    <a:lnTo>
                      <a:pt x="1" y="500"/>
                    </a:lnTo>
                    <a:cubicBezTo>
                      <a:pt x="1" y="226"/>
                      <a:pt x="215" y="0"/>
                      <a:pt x="489" y="0"/>
                    </a:cubicBezTo>
                    <a:lnTo>
                      <a:pt x="11169" y="0"/>
                    </a:lnTo>
                    <a:cubicBezTo>
                      <a:pt x="11443" y="0"/>
                      <a:pt x="11669" y="226"/>
                      <a:pt x="11669" y="500"/>
                    </a:cubicBezTo>
                    <a:lnTo>
                      <a:pt x="11669" y="7894"/>
                    </a:lnTo>
                    <a:cubicBezTo>
                      <a:pt x="11669" y="8156"/>
                      <a:pt x="11443" y="8382"/>
                      <a:pt x="11169" y="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8139816" y="2921618"/>
                <a:ext cx="402410" cy="61941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98" extrusionOk="0">
                    <a:moveTo>
                      <a:pt x="10835" y="0"/>
                    </a:moveTo>
                    <a:lnTo>
                      <a:pt x="846" y="0"/>
                    </a:lnTo>
                    <a:cubicBezTo>
                      <a:pt x="382" y="0"/>
                      <a:pt x="1" y="369"/>
                      <a:pt x="1" y="845"/>
                    </a:cubicBezTo>
                    <a:lnTo>
                      <a:pt x="1" y="1798"/>
                    </a:lnTo>
                    <a:lnTo>
                      <a:pt x="11681" y="1798"/>
                    </a:lnTo>
                    <a:lnTo>
                      <a:pt x="11681" y="845"/>
                    </a:lnTo>
                    <a:cubicBezTo>
                      <a:pt x="11669" y="393"/>
                      <a:pt x="11288" y="0"/>
                      <a:pt x="10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8444186" y="2938016"/>
                <a:ext cx="28766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56" y="834"/>
                      <a:pt x="834" y="643"/>
                      <a:pt x="834" y="417"/>
                    </a:cubicBezTo>
                    <a:cubicBezTo>
                      <a:pt x="834" y="191"/>
                      <a:pt x="656" y="0"/>
                      <a:pt x="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8491796" y="2938016"/>
                <a:ext cx="28731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417" y="0"/>
                    </a:moveTo>
                    <a:cubicBezTo>
                      <a:pt x="191" y="0"/>
                      <a:pt x="0" y="191"/>
                      <a:pt x="0" y="417"/>
                    </a:cubicBezTo>
                    <a:cubicBezTo>
                      <a:pt x="0" y="643"/>
                      <a:pt x="191" y="834"/>
                      <a:pt x="417" y="834"/>
                    </a:cubicBezTo>
                    <a:cubicBezTo>
                      <a:pt x="655" y="834"/>
                      <a:pt x="834" y="643"/>
                      <a:pt x="834" y="417"/>
                    </a:cubicBezTo>
                    <a:cubicBezTo>
                      <a:pt x="834" y="191"/>
                      <a:pt x="655" y="0"/>
                      <a:pt x="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8182879" y="3009775"/>
                <a:ext cx="101765" cy="16370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4752" extrusionOk="0">
                    <a:moveTo>
                      <a:pt x="1" y="1"/>
                    </a:moveTo>
                    <a:lnTo>
                      <a:pt x="1" y="4752"/>
                    </a:lnTo>
                    <a:lnTo>
                      <a:pt x="2954" y="4752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8318646" y="3009775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8318646" y="3074197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5442" y="1012"/>
                    </a:lnTo>
                    <a:lnTo>
                      <a:pt x="54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8318646" y="3138584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8411351" y="3104134"/>
                <a:ext cx="233020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7502" extrusionOk="0">
                    <a:moveTo>
                      <a:pt x="4644" y="6775"/>
                    </a:moveTo>
                    <a:lnTo>
                      <a:pt x="3382" y="7501"/>
                    </a:lnTo>
                    <a:lnTo>
                      <a:pt x="2120" y="6775"/>
                    </a:lnTo>
                    <a:cubicBezTo>
                      <a:pt x="810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82" y="0"/>
                    </a:lnTo>
                    <a:lnTo>
                      <a:pt x="6763" y="1167"/>
                    </a:lnTo>
                    <a:lnTo>
                      <a:pt x="6763" y="3132"/>
                    </a:lnTo>
                    <a:cubicBezTo>
                      <a:pt x="6763" y="4632"/>
                      <a:pt x="5954" y="6013"/>
                      <a:pt x="4644" y="6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8431061" y="3126285"/>
                <a:ext cx="191611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6156" fill="none" extrusionOk="0">
                    <a:moveTo>
                      <a:pt x="2799" y="0"/>
                    </a:moveTo>
                    <a:lnTo>
                      <a:pt x="5561" y="953"/>
                    </a:lnTo>
                    <a:lnTo>
                      <a:pt x="5561" y="2477"/>
                    </a:lnTo>
                    <a:cubicBezTo>
                      <a:pt x="5561" y="3763"/>
                      <a:pt x="4859" y="4965"/>
                      <a:pt x="3751" y="5608"/>
                    </a:cubicBezTo>
                    <a:lnTo>
                      <a:pt x="2775" y="6156"/>
                    </a:lnTo>
                    <a:lnTo>
                      <a:pt x="1811" y="5608"/>
                    </a:lnTo>
                    <a:cubicBezTo>
                      <a:pt x="692" y="4965"/>
                      <a:pt x="1" y="3775"/>
                      <a:pt x="1" y="2477"/>
                    </a:cubicBezTo>
                    <a:lnTo>
                      <a:pt x="1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8461825" y="3173447"/>
                <a:ext cx="140315" cy="8412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2442" fill="none" extrusionOk="0">
                    <a:moveTo>
                      <a:pt x="1" y="798"/>
                    </a:moveTo>
                    <a:lnTo>
                      <a:pt x="1632" y="2441"/>
                    </a:lnTo>
                    <a:lnTo>
                      <a:pt x="4073" y="1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5" name="Google Shape;2445;p32"/>
          <p:cNvGrpSpPr/>
          <p:nvPr/>
        </p:nvGrpSpPr>
        <p:grpSpPr>
          <a:xfrm>
            <a:off x="1445275" y="1335038"/>
            <a:ext cx="1296065" cy="666258"/>
            <a:chOff x="442712" y="1296675"/>
            <a:chExt cx="1296065" cy="666258"/>
          </a:xfrm>
        </p:grpSpPr>
        <p:sp>
          <p:nvSpPr>
            <p:cNvPr id="2446" name="Google Shape;2446;p32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47" name="Google Shape;2447;p32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48" name="Google Shape;2448;p32"/>
          <p:cNvGrpSpPr/>
          <p:nvPr/>
        </p:nvGrpSpPr>
        <p:grpSpPr>
          <a:xfrm>
            <a:off x="6432510" y="1335038"/>
            <a:ext cx="1296003" cy="666258"/>
            <a:chOff x="7486972" y="1296675"/>
            <a:chExt cx="1296003" cy="666258"/>
          </a:xfrm>
        </p:grpSpPr>
        <p:sp>
          <p:nvSpPr>
            <p:cNvPr id="2449" name="Google Shape;2449;p32"/>
            <p:cNvSpPr txBox="1"/>
            <p:nvPr/>
          </p:nvSpPr>
          <p:spPr>
            <a:xfrm>
              <a:off x="7486976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0" name="Google Shape;2450;p32"/>
            <p:cNvSpPr txBox="1"/>
            <p:nvPr/>
          </p:nvSpPr>
          <p:spPr>
            <a:xfrm>
              <a:off x="748697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1" name="Google Shape;2451;p32"/>
          <p:cNvGrpSpPr/>
          <p:nvPr/>
        </p:nvGrpSpPr>
        <p:grpSpPr>
          <a:xfrm>
            <a:off x="1164450" y="2616281"/>
            <a:ext cx="1296065" cy="666258"/>
            <a:chOff x="314287" y="2651768"/>
            <a:chExt cx="1296065" cy="666258"/>
          </a:xfrm>
        </p:grpSpPr>
        <p:sp>
          <p:nvSpPr>
            <p:cNvPr id="2452" name="Google Shape;2452;p32"/>
            <p:cNvSpPr txBox="1"/>
            <p:nvPr/>
          </p:nvSpPr>
          <p:spPr>
            <a:xfrm>
              <a:off x="314352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3" name="Google Shape;2453;p32"/>
            <p:cNvSpPr txBox="1"/>
            <p:nvPr/>
          </p:nvSpPr>
          <p:spPr>
            <a:xfrm>
              <a:off x="31428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4" name="Google Shape;2454;p32"/>
          <p:cNvGrpSpPr/>
          <p:nvPr/>
        </p:nvGrpSpPr>
        <p:grpSpPr>
          <a:xfrm>
            <a:off x="6579435" y="2616285"/>
            <a:ext cx="1296003" cy="666255"/>
            <a:chOff x="7405297" y="2651772"/>
            <a:chExt cx="1296003" cy="666255"/>
          </a:xfrm>
        </p:grpSpPr>
        <p:sp>
          <p:nvSpPr>
            <p:cNvPr id="2455" name="Google Shape;2455;p32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6" name="Google Shape;2456;p32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2462" name="Google Shape;2462;p33"/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/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/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 and the largest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/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/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/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470" name="Google Shape;2470;p33"/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Sun. It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/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473" name="Google Shape;2473;p33"/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5" name="Google Shape;2475;p33"/>
          <p:cNvGrpSpPr/>
          <p:nvPr/>
        </p:nvGrpSpPr>
        <p:grpSpPr>
          <a:xfrm>
            <a:off x="457191" y="2272011"/>
            <a:ext cx="2125515" cy="1353380"/>
            <a:chOff x="457191" y="2386161"/>
            <a:chExt cx="2125515" cy="1353380"/>
          </a:xfrm>
        </p:grpSpPr>
        <p:sp>
          <p:nvSpPr>
            <p:cNvPr id="2476" name="Google Shape;2476;p33"/>
            <p:cNvSpPr/>
            <p:nvPr/>
          </p:nvSpPr>
          <p:spPr>
            <a:xfrm>
              <a:off x="1176368" y="2386161"/>
              <a:ext cx="1406338" cy="1353380"/>
            </a:xfrm>
            <a:custGeom>
              <a:avLst/>
              <a:gdLst/>
              <a:ahLst/>
              <a:cxnLst/>
              <a:rect l="l" t="t" r="r" b="b"/>
              <a:pathLst>
                <a:path w="48755" h="46915" extrusionOk="0">
                  <a:moveTo>
                    <a:pt x="25310" y="0"/>
                  </a:moveTo>
                  <a:cubicBezTo>
                    <a:pt x="19204" y="0"/>
                    <a:pt x="13201" y="2386"/>
                    <a:pt x="8724" y="6883"/>
                  </a:cubicBezTo>
                  <a:cubicBezTo>
                    <a:pt x="2006" y="13570"/>
                    <a:pt x="0" y="23662"/>
                    <a:pt x="3617" y="32446"/>
                  </a:cubicBezTo>
                  <a:cubicBezTo>
                    <a:pt x="7265" y="41200"/>
                    <a:pt x="15806" y="46914"/>
                    <a:pt x="25289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56" y="1777"/>
                  </a:cubicBezTo>
                  <a:cubicBezTo>
                    <a:pt x="31363" y="581"/>
                    <a:pt x="28324" y="0"/>
                    <a:pt x="25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863185" y="2419963"/>
              <a:ext cx="480144" cy="896621"/>
            </a:xfrm>
            <a:custGeom>
              <a:avLst/>
              <a:gdLst/>
              <a:ahLst/>
              <a:cxnLst/>
              <a:rect l="l" t="t" r="r" b="b"/>
              <a:pathLst>
                <a:path w="14027" h="26194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lnTo>
                    <a:pt x="1" y="25611"/>
                  </a:lnTo>
                  <a:cubicBezTo>
                    <a:pt x="1" y="25920"/>
                    <a:pt x="263" y="26194"/>
                    <a:pt x="572" y="26194"/>
                  </a:cubicBezTo>
                  <a:lnTo>
                    <a:pt x="13455" y="26194"/>
                  </a:lnTo>
                  <a:cubicBezTo>
                    <a:pt x="13765" y="26194"/>
                    <a:pt x="14026" y="25920"/>
                    <a:pt x="14026" y="25611"/>
                  </a:cubicBezTo>
                  <a:lnTo>
                    <a:pt x="14026" y="572"/>
                  </a:lnTo>
                  <a:cubicBezTo>
                    <a:pt x="14026" y="262"/>
                    <a:pt x="13776" y="0"/>
                    <a:pt x="13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911688" y="2489242"/>
              <a:ext cx="383547" cy="681862"/>
            </a:xfrm>
            <a:custGeom>
              <a:avLst/>
              <a:gdLst/>
              <a:ahLst/>
              <a:cxnLst/>
              <a:rect l="l" t="t" r="r" b="b"/>
              <a:pathLst>
                <a:path w="11205" h="19920" extrusionOk="0">
                  <a:moveTo>
                    <a:pt x="465" y="0"/>
                  </a:moveTo>
                  <a:cubicBezTo>
                    <a:pt x="215" y="0"/>
                    <a:pt x="1" y="203"/>
                    <a:pt x="1" y="441"/>
                  </a:cubicBezTo>
                  <a:lnTo>
                    <a:pt x="1" y="19479"/>
                  </a:lnTo>
                  <a:cubicBezTo>
                    <a:pt x="1" y="19729"/>
                    <a:pt x="215" y="19919"/>
                    <a:pt x="465" y="19919"/>
                  </a:cubicBezTo>
                  <a:lnTo>
                    <a:pt x="10740" y="19919"/>
                  </a:lnTo>
                  <a:cubicBezTo>
                    <a:pt x="10990" y="19919"/>
                    <a:pt x="11205" y="19717"/>
                    <a:pt x="11205" y="19479"/>
                  </a:cubicBezTo>
                  <a:lnTo>
                    <a:pt x="11205" y="441"/>
                  </a:lnTo>
                  <a:cubicBezTo>
                    <a:pt x="11205" y="191"/>
                    <a:pt x="10990" y="0"/>
                    <a:pt x="10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2061269" y="3217911"/>
              <a:ext cx="83590" cy="835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15" y="1"/>
                  </a:moveTo>
                  <a:cubicBezTo>
                    <a:pt x="548" y="1"/>
                    <a:pt x="0" y="548"/>
                    <a:pt x="0" y="1227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27"/>
                  </a:cubicBezTo>
                  <a:cubicBezTo>
                    <a:pt x="2441" y="548"/>
                    <a:pt x="1893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610024" y="2968107"/>
              <a:ext cx="1119971" cy="756449"/>
            </a:xfrm>
            <a:custGeom>
              <a:avLst/>
              <a:gdLst/>
              <a:ahLst/>
              <a:cxnLst/>
              <a:rect l="l" t="t" r="r" b="b"/>
              <a:pathLst>
                <a:path w="32719" h="22099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21872"/>
                  </a:lnTo>
                  <a:cubicBezTo>
                    <a:pt x="0" y="21991"/>
                    <a:pt x="95" y="22098"/>
                    <a:pt x="215" y="22098"/>
                  </a:cubicBezTo>
                  <a:lnTo>
                    <a:pt x="32480" y="22098"/>
                  </a:lnTo>
                  <a:cubicBezTo>
                    <a:pt x="32600" y="22098"/>
                    <a:pt x="32707" y="21991"/>
                    <a:pt x="32707" y="21872"/>
                  </a:cubicBezTo>
                  <a:lnTo>
                    <a:pt x="32719" y="21872"/>
                  </a:lnTo>
                  <a:lnTo>
                    <a:pt x="32719" y="214"/>
                  </a:lnTo>
                  <a:cubicBezTo>
                    <a:pt x="32719" y="95"/>
                    <a:pt x="32623" y="0"/>
                    <a:pt x="3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656062" y="3013735"/>
              <a:ext cx="1027071" cy="664747"/>
            </a:xfrm>
            <a:custGeom>
              <a:avLst/>
              <a:gdLst/>
              <a:ahLst/>
              <a:cxnLst/>
              <a:rect l="l" t="t" r="r" b="b"/>
              <a:pathLst>
                <a:path w="30005" h="19420" extrusionOk="0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9229"/>
                  </a:lnTo>
                  <a:cubicBezTo>
                    <a:pt x="1" y="19336"/>
                    <a:pt x="96" y="19420"/>
                    <a:pt x="203" y="19420"/>
                  </a:cubicBezTo>
                  <a:lnTo>
                    <a:pt x="29814" y="19420"/>
                  </a:lnTo>
                  <a:cubicBezTo>
                    <a:pt x="29921" y="19420"/>
                    <a:pt x="30004" y="19336"/>
                    <a:pt x="30004" y="19229"/>
                  </a:cubicBezTo>
                  <a:lnTo>
                    <a:pt x="30004" y="191"/>
                  </a:lnTo>
                  <a:cubicBezTo>
                    <a:pt x="30004" y="96"/>
                    <a:pt x="29921" y="1"/>
                    <a:pt x="29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>
              <a:off x="457191" y="3651936"/>
              <a:ext cx="1425645" cy="72602"/>
            </a:xfrm>
            <a:custGeom>
              <a:avLst/>
              <a:gdLst/>
              <a:ahLst/>
              <a:cxnLst/>
              <a:rect l="l" t="t" r="r" b="b"/>
              <a:pathLst>
                <a:path w="41649" h="2121" extrusionOk="0">
                  <a:moveTo>
                    <a:pt x="0" y="1"/>
                  </a:moveTo>
                  <a:lnTo>
                    <a:pt x="0" y="810"/>
                  </a:lnTo>
                  <a:cubicBezTo>
                    <a:pt x="0" y="1537"/>
                    <a:pt x="572" y="2120"/>
                    <a:pt x="1310" y="2120"/>
                  </a:cubicBezTo>
                  <a:lnTo>
                    <a:pt x="40339" y="2120"/>
                  </a:lnTo>
                  <a:cubicBezTo>
                    <a:pt x="41077" y="2120"/>
                    <a:pt x="41648" y="1537"/>
                    <a:pt x="41648" y="810"/>
                  </a:cubicBezTo>
                  <a:lnTo>
                    <a:pt x="41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>
              <a:off x="1502513" y="2473326"/>
              <a:ext cx="568595" cy="643558"/>
            </a:xfrm>
            <a:custGeom>
              <a:avLst/>
              <a:gdLst/>
              <a:ahLst/>
              <a:cxnLst/>
              <a:rect l="l" t="t" r="r" b="b"/>
              <a:pathLst>
                <a:path w="16611" h="18801" extrusionOk="0">
                  <a:moveTo>
                    <a:pt x="16491" y="3513"/>
                  </a:move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120" y="3513"/>
                  </a:lnTo>
                  <a:cubicBezTo>
                    <a:pt x="120" y="3513"/>
                    <a:pt x="1" y="14229"/>
                    <a:pt x="8300" y="18777"/>
                  </a:cubicBezTo>
                  <a:lnTo>
                    <a:pt x="8300" y="18801"/>
                  </a:lnTo>
                  <a:lnTo>
                    <a:pt x="8300" y="18801"/>
                  </a:lnTo>
                  <a:lnTo>
                    <a:pt x="8300" y="18801"/>
                  </a:lnTo>
                  <a:lnTo>
                    <a:pt x="8300" y="18777"/>
                  </a:lnTo>
                  <a:cubicBezTo>
                    <a:pt x="16610" y="14217"/>
                    <a:pt x="16491" y="3513"/>
                    <a:pt x="16491" y="3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>
              <a:off x="1586477" y="2568311"/>
              <a:ext cx="399841" cy="452794"/>
            </a:xfrm>
            <a:custGeom>
              <a:avLst/>
              <a:gdLst/>
              <a:ahLst/>
              <a:cxnLst/>
              <a:rect l="l" t="t" r="r" b="b"/>
              <a:pathLst>
                <a:path w="11681" h="13228" extrusionOk="0">
                  <a:moveTo>
                    <a:pt x="5847" y="0"/>
                  </a:moveTo>
                  <a:lnTo>
                    <a:pt x="84" y="2477"/>
                  </a:lnTo>
                  <a:cubicBezTo>
                    <a:pt x="84" y="2477"/>
                    <a:pt x="1" y="10025"/>
                    <a:pt x="5847" y="13228"/>
                  </a:cubicBezTo>
                  <a:cubicBezTo>
                    <a:pt x="11681" y="10013"/>
                    <a:pt x="11609" y="2477"/>
                    <a:pt x="11609" y="2477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3"/>
            <p:cNvSpPr/>
            <p:nvPr/>
          </p:nvSpPr>
          <p:spPr>
            <a:xfrm>
              <a:off x="1676534" y="2679145"/>
              <a:ext cx="264153" cy="213595"/>
            </a:xfrm>
            <a:custGeom>
              <a:avLst/>
              <a:gdLst/>
              <a:ahLst/>
              <a:cxnLst/>
              <a:rect l="l" t="t" r="r" b="b"/>
              <a:pathLst>
                <a:path w="7717" h="6240" extrusionOk="0">
                  <a:moveTo>
                    <a:pt x="6859" y="1"/>
                  </a:moveTo>
                  <a:lnTo>
                    <a:pt x="2501" y="4525"/>
                  </a:lnTo>
                  <a:lnTo>
                    <a:pt x="846" y="2870"/>
                  </a:lnTo>
                  <a:lnTo>
                    <a:pt x="1" y="3703"/>
                  </a:lnTo>
                  <a:lnTo>
                    <a:pt x="2537" y="6239"/>
                  </a:lnTo>
                  <a:lnTo>
                    <a:pt x="7716" y="822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33"/>
          <p:cNvGrpSpPr/>
          <p:nvPr/>
        </p:nvGrpSpPr>
        <p:grpSpPr>
          <a:xfrm>
            <a:off x="2985356" y="2272011"/>
            <a:ext cx="1406367" cy="1353380"/>
            <a:chOff x="2985356" y="2386161"/>
            <a:chExt cx="1406367" cy="1353380"/>
          </a:xfrm>
        </p:grpSpPr>
        <p:sp>
          <p:nvSpPr>
            <p:cNvPr id="2487" name="Google Shape;2487;p33"/>
            <p:cNvSpPr/>
            <p:nvPr/>
          </p:nvSpPr>
          <p:spPr>
            <a:xfrm>
              <a:off x="2985356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10" y="0"/>
                  </a:moveTo>
                  <a:cubicBezTo>
                    <a:pt x="19201" y="0"/>
                    <a:pt x="13192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7" y="46914"/>
                    <a:pt x="25290" y="46914"/>
                  </a:cubicBezTo>
                  <a:cubicBezTo>
                    <a:pt x="38239" y="46914"/>
                    <a:pt x="48756" y="36397"/>
                    <a:pt x="48756" y="23449"/>
                  </a:cubicBezTo>
                  <a:cubicBezTo>
                    <a:pt x="48756" y="13965"/>
                    <a:pt x="43041" y="5424"/>
                    <a:pt x="34257" y="1777"/>
                  </a:cubicBezTo>
                  <a:cubicBezTo>
                    <a:pt x="31364" y="581"/>
                    <a:pt x="28325" y="0"/>
                    <a:pt x="25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33"/>
            <p:cNvGrpSpPr/>
            <p:nvPr/>
          </p:nvGrpSpPr>
          <p:grpSpPr>
            <a:xfrm>
              <a:off x="3054988" y="2746460"/>
              <a:ext cx="1265894" cy="822062"/>
              <a:chOff x="2936851" y="-1043790"/>
              <a:chExt cx="1265894" cy="822062"/>
            </a:xfrm>
          </p:grpSpPr>
          <p:sp>
            <p:nvSpPr>
              <p:cNvPr id="2489" name="Google Shape;2489;p33"/>
              <p:cNvSpPr/>
              <p:nvPr/>
            </p:nvSpPr>
            <p:spPr>
              <a:xfrm>
                <a:off x="3072569" y="-1043790"/>
                <a:ext cx="994450" cy="67128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19611" extrusionOk="0"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19420"/>
                    </a:lnTo>
                    <a:cubicBezTo>
                      <a:pt x="0" y="19515"/>
                      <a:pt x="96" y="19610"/>
                      <a:pt x="203" y="19610"/>
                    </a:cubicBezTo>
                    <a:lnTo>
                      <a:pt x="28861" y="19610"/>
                    </a:lnTo>
                    <a:cubicBezTo>
                      <a:pt x="28968" y="19610"/>
                      <a:pt x="29052" y="19527"/>
                      <a:pt x="29052" y="19420"/>
                    </a:cubicBezTo>
                    <a:lnTo>
                      <a:pt x="29052" y="191"/>
                    </a:lnTo>
                    <a:cubicBezTo>
                      <a:pt x="29052" y="84"/>
                      <a:pt x="28968" y="1"/>
                      <a:pt x="28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3"/>
              <p:cNvSpPr/>
              <p:nvPr/>
            </p:nvSpPr>
            <p:spPr>
              <a:xfrm>
                <a:off x="3113713" y="-1003845"/>
                <a:ext cx="912538" cy="590981"/>
              </a:xfrm>
              <a:custGeom>
                <a:avLst/>
                <a:gdLst/>
                <a:ahLst/>
                <a:cxnLst/>
                <a:rect l="l" t="t" r="r" b="b"/>
                <a:pathLst>
                  <a:path w="26659" h="17265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7086"/>
                    </a:lnTo>
                    <a:cubicBezTo>
                      <a:pt x="1" y="17193"/>
                      <a:pt x="84" y="17264"/>
                      <a:pt x="191" y="17264"/>
                    </a:cubicBezTo>
                    <a:lnTo>
                      <a:pt x="26468" y="17264"/>
                    </a:lnTo>
                    <a:cubicBezTo>
                      <a:pt x="26576" y="17264"/>
                      <a:pt x="26647" y="17193"/>
                      <a:pt x="26647" y="17086"/>
                    </a:cubicBezTo>
                    <a:lnTo>
                      <a:pt x="26659" y="17086"/>
                    </a:lnTo>
                    <a:lnTo>
                      <a:pt x="26659" y="179"/>
                    </a:lnTo>
                    <a:cubicBezTo>
                      <a:pt x="26659" y="84"/>
                      <a:pt x="26588" y="0"/>
                      <a:pt x="26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3"/>
              <p:cNvSpPr/>
              <p:nvPr/>
            </p:nvSpPr>
            <p:spPr>
              <a:xfrm>
                <a:off x="2936851" y="-436566"/>
                <a:ext cx="1265894" cy="64044"/>
              </a:xfrm>
              <a:custGeom>
                <a:avLst/>
                <a:gdLst/>
                <a:ahLst/>
                <a:cxnLst/>
                <a:rect l="l" t="t" r="r" b="b"/>
                <a:pathLst>
                  <a:path w="36982" h="187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346"/>
                      <a:pt x="513" y="1870"/>
                      <a:pt x="1155" y="1870"/>
                    </a:cubicBezTo>
                    <a:lnTo>
                      <a:pt x="35815" y="1870"/>
                    </a:lnTo>
                    <a:cubicBezTo>
                      <a:pt x="36458" y="1870"/>
                      <a:pt x="36981" y="1346"/>
                      <a:pt x="36981" y="715"/>
                    </a:cubicBezTo>
                    <a:lnTo>
                      <a:pt x="369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3"/>
              <p:cNvSpPr/>
              <p:nvPr/>
            </p:nvSpPr>
            <p:spPr>
              <a:xfrm>
                <a:off x="3113713" y="-1003845"/>
                <a:ext cx="912161" cy="109262"/>
              </a:xfrm>
              <a:custGeom>
                <a:avLst/>
                <a:gdLst/>
                <a:ahLst/>
                <a:cxnLst/>
                <a:rect l="l" t="t" r="r" b="b"/>
                <a:pathLst>
                  <a:path w="26648" h="3192" extrusionOk="0">
                    <a:moveTo>
                      <a:pt x="1" y="179"/>
                    </a:moveTo>
                    <a:lnTo>
                      <a:pt x="1" y="3191"/>
                    </a:lnTo>
                    <a:lnTo>
                      <a:pt x="26647" y="3191"/>
                    </a:lnTo>
                    <a:lnTo>
                      <a:pt x="26647" y="179"/>
                    </a:lnTo>
                    <a:cubicBezTo>
                      <a:pt x="26647" y="84"/>
                      <a:pt x="26576" y="0"/>
                      <a:pt x="26468" y="0"/>
                    </a:cubicBezTo>
                    <a:lnTo>
                      <a:pt x="191" y="0"/>
                    </a:lnTo>
                    <a:cubicBezTo>
                      <a:pt x="84" y="0"/>
                      <a:pt x="1" y="96"/>
                      <a:pt x="1" y="1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3"/>
              <p:cNvSpPr/>
              <p:nvPr/>
            </p:nvSpPr>
            <p:spPr>
              <a:xfrm>
                <a:off x="3156533" y="-969616"/>
                <a:ext cx="39946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8" extrusionOk="0">
                    <a:moveTo>
                      <a:pt x="583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3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3"/>
              <p:cNvSpPr/>
              <p:nvPr/>
            </p:nvSpPr>
            <p:spPr>
              <a:xfrm>
                <a:off x="3242927" y="-969616"/>
                <a:ext cx="39570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893" y="1167"/>
                      <a:pt x="1155" y="905"/>
                      <a:pt x="1155" y="584"/>
                    </a:cubicBezTo>
                    <a:cubicBezTo>
                      <a:pt x="1155" y="262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3"/>
              <p:cNvSpPr/>
              <p:nvPr/>
            </p:nvSpPr>
            <p:spPr>
              <a:xfrm>
                <a:off x="3328911" y="-969616"/>
                <a:ext cx="39981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3"/>
              <p:cNvSpPr/>
              <p:nvPr/>
            </p:nvSpPr>
            <p:spPr>
              <a:xfrm>
                <a:off x="3113302" y="-894620"/>
                <a:ext cx="914591" cy="87252"/>
              </a:xfrm>
              <a:custGeom>
                <a:avLst/>
                <a:gdLst/>
                <a:ahLst/>
                <a:cxnLst/>
                <a:rect l="l" t="t" r="r" b="b"/>
                <a:pathLst>
                  <a:path w="26719" h="2549" extrusionOk="0">
                    <a:moveTo>
                      <a:pt x="1" y="0"/>
                    </a:moveTo>
                    <a:lnTo>
                      <a:pt x="1" y="2548"/>
                    </a:lnTo>
                    <a:lnTo>
                      <a:pt x="26719" y="2548"/>
                    </a:lnTo>
                    <a:lnTo>
                      <a:pt x="267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3"/>
              <p:cNvSpPr/>
              <p:nvPr/>
            </p:nvSpPr>
            <p:spPr>
              <a:xfrm>
                <a:off x="3173648" y="-871413"/>
                <a:ext cx="793520" cy="40391"/>
              </a:xfrm>
              <a:custGeom>
                <a:avLst/>
                <a:gdLst/>
                <a:ahLst/>
                <a:cxnLst/>
                <a:rect l="l" t="t" r="r" b="b"/>
                <a:pathLst>
                  <a:path w="23182" h="1180" extrusionOk="0">
                    <a:moveTo>
                      <a:pt x="0" y="1"/>
                    </a:moveTo>
                    <a:lnTo>
                      <a:pt x="0" y="1180"/>
                    </a:lnTo>
                    <a:lnTo>
                      <a:pt x="23182" y="1180"/>
                    </a:lnTo>
                    <a:lnTo>
                      <a:pt x="23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3"/>
              <p:cNvSpPr/>
              <p:nvPr/>
            </p:nvSpPr>
            <p:spPr>
              <a:xfrm>
                <a:off x="3310975" y="-738946"/>
                <a:ext cx="839183" cy="198911"/>
              </a:xfrm>
              <a:custGeom>
                <a:avLst/>
                <a:gdLst/>
                <a:ahLst/>
                <a:cxnLst/>
                <a:rect l="l" t="t" r="r" b="b"/>
                <a:pathLst>
                  <a:path w="24516" h="5811" extrusionOk="0">
                    <a:moveTo>
                      <a:pt x="1" y="0"/>
                    </a:moveTo>
                    <a:lnTo>
                      <a:pt x="1" y="5811"/>
                    </a:lnTo>
                    <a:lnTo>
                      <a:pt x="24515" y="5811"/>
                    </a:lnTo>
                    <a:lnTo>
                      <a:pt x="245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3"/>
              <p:cNvSpPr/>
              <p:nvPr/>
            </p:nvSpPr>
            <p:spPr>
              <a:xfrm>
                <a:off x="3448713" y="-685549"/>
                <a:ext cx="563289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16456" h="2680" extrusionOk="0">
                    <a:moveTo>
                      <a:pt x="1" y="0"/>
                    </a:moveTo>
                    <a:lnTo>
                      <a:pt x="1" y="2679"/>
                    </a:lnTo>
                    <a:lnTo>
                      <a:pt x="16455" y="2679"/>
                    </a:lnTo>
                    <a:lnTo>
                      <a:pt x="1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3"/>
              <p:cNvSpPr/>
              <p:nvPr/>
            </p:nvSpPr>
            <p:spPr>
              <a:xfrm>
                <a:off x="3562832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1" y="1"/>
                    </a:moveTo>
                    <a:lnTo>
                      <a:pt x="453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82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3" y="1"/>
                    </a:lnTo>
                    <a:lnTo>
                      <a:pt x="655" y="1191"/>
                    </a:lnTo>
                    <a:lnTo>
                      <a:pt x="632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3"/>
              <p:cNvSpPr/>
              <p:nvPr/>
            </p:nvSpPr>
            <p:spPr>
              <a:xfrm>
                <a:off x="3650459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94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3"/>
              <p:cNvSpPr/>
              <p:nvPr/>
            </p:nvSpPr>
            <p:spPr>
              <a:xfrm>
                <a:off x="3738085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1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2" y="1"/>
                    </a:lnTo>
                    <a:lnTo>
                      <a:pt x="1893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3"/>
              <p:cNvSpPr/>
              <p:nvPr/>
            </p:nvSpPr>
            <p:spPr>
              <a:xfrm>
                <a:off x="3479279" y="-676581"/>
                <a:ext cx="53433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191" extrusionOk="0">
                    <a:moveTo>
                      <a:pt x="894" y="131"/>
                    </a:moveTo>
                    <a:cubicBezTo>
                      <a:pt x="1013" y="131"/>
                      <a:pt x="1120" y="238"/>
                      <a:pt x="1120" y="357"/>
                    </a:cubicBezTo>
                    <a:lnTo>
                      <a:pt x="1120" y="607"/>
                    </a:lnTo>
                    <a:lnTo>
                      <a:pt x="429" y="607"/>
                    </a:lnTo>
                    <a:lnTo>
                      <a:pt x="429" y="357"/>
                    </a:lnTo>
                    <a:lnTo>
                      <a:pt x="418" y="357"/>
                    </a:lnTo>
                    <a:cubicBezTo>
                      <a:pt x="418" y="238"/>
                      <a:pt x="525" y="131"/>
                      <a:pt x="644" y="131"/>
                    </a:cubicBezTo>
                    <a:close/>
                    <a:moveTo>
                      <a:pt x="644" y="0"/>
                    </a:moveTo>
                    <a:cubicBezTo>
                      <a:pt x="441" y="0"/>
                      <a:pt x="287" y="167"/>
                      <a:pt x="287" y="357"/>
                    </a:cubicBezTo>
                    <a:lnTo>
                      <a:pt x="287" y="607"/>
                    </a:lnTo>
                    <a:cubicBezTo>
                      <a:pt x="132" y="607"/>
                      <a:pt x="1" y="738"/>
                      <a:pt x="1" y="893"/>
                    </a:cubicBezTo>
                    <a:lnTo>
                      <a:pt x="1" y="1893"/>
                    </a:lnTo>
                    <a:cubicBezTo>
                      <a:pt x="1" y="2048"/>
                      <a:pt x="132" y="2191"/>
                      <a:pt x="298" y="2191"/>
                    </a:cubicBezTo>
                    <a:lnTo>
                      <a:pt x="1263" y="2191"/>
                    </a:lnTo>
                    <a:cubicBezTo>
                      <a:pt x="1430" y="2191"/>
                      <a:pt x="1561" y="2048"/>
                      <a:pt x="1561" y="1893"/>
                    </a:cubicBezTo>
                    <a:lnTo>
                      <a:pt x="1561" y="893"/>
                    </a:lnTo>
                    <a:cubicBezTo>
                      <a:pt x="1537" y="738"/>
                      <a:pt x="1418" y="619"/>
                      <a:pt x="1251" y="607"/>
                    </a:cubicBezTo>
                    <a:lnTo>
                      <a:pt x="1251" y="357"/>
                    </a:lnTo>
                    <a:cubicBezTo>
                      <a:pt x="1251" y="167"/>
                      <a:pt x="1084" y="0"/>
                      <a:pt x="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3"/>
              <p:cNvSpPr/>
              <p:nvPr/>
            </p:nvSpPr>
            <p:spPr>
              <a:xfrm>
                <a:off x="3249842" y="-834719"/>
                <a:ext cx="480144" cy="612991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7908" extrusionOk="0">
                    <a:moveTo>
                      <a:pt x="6777" y="969"/>
                    </a:moveTo>
                    <a:cubicBezTo>
                      <a:pt x="8490" y="969"/>
                      <a:pt x="10157" y="1856"/>
                      <a:pt x="11073" y="3441"/>
                    </a:cubicBezTo>
                    <a:cubicBezTo>
                      <a:pt x="12443" y="5811"/>
                      <a:pt x="11645" y="8847"/>
                      <a:pt x="9276" y="10228"/>
                    </a:cubicBezTo>
                    <a:cubicBezTo>
                      <a:pt x="8491" y="10685"/>
                      <a:pt x="7633" y="10902"/>
                      <a:pt x="6785" y="10902"/>
                    </a:cubicBezTo>
                    <a:cubicBezTo>
                      <a:pt x="5072" y="10902"/>
                      <a:pt x="3405" y="10015"/>
                      <a:pt x="2489" y="8430"/>
                    </a:cubicBezTo>
                    <a:cubicBezTo>
                      <a:pt x="1108" y="6061"/>
                      <a:pt x="1929" y="3013"/>
                      <a:pt x="4287" y="1644"/>
                    </a:cubicBezTo>
                    <a:cubicBezTo>
                      <a:pt x="5071" y="1186"/>
                      <a:pt x="5930" y="969"/>
                      <a:pt x="6777" y="969"/>
                    </a:cubicBezTo>
                    <a:close/>
                    <a:moveTo>
                      <a:pt x="6782" y="0"/>
                    </a:moveTo>
                    <a:cubicBezTo>
                      <a:pt x="5767" y="0"/>
                      <a:pt x="4738" y="261"/>
                      <a:pt x="3799" y="810"/>
                    </a:cubicBezTo>
                    <a:cubicBezTo>
                      <a:pt x="977" y="2441"/>
                      <a:pt x="1" y="6096"/>
                      <a:pt x="1656" y="8918"/>
                    </a:cubicBezTo>
                    <a:cubicBezTo>
                      <a:pt x="2753" y="10811"/>
                      <a:pt x="4745" y="11867"/>
                      <a:pt x="6788" y="11867"/>
                    </a:cubicBezTo>
                    <a:cubicBezTo>
                      <a:pt x="7649" y="11867"/>
                      <a:pt x="8519" y="11680"/>
                      <a:pt x="9335" y="11288"/>
                    </a:cubicBezTo>
                    <a:lnTo>
                      <a:pt x="13193" y="17907"/>
                    </a:lnTo>
                    <a:lnTo>
                      <a:pt x="14026" y="17431"/>
                    </a:lnTo>
                    <a:lnTo>
                      <a:pt x="10169" y="10799"/>
                    </a:lnTo>
                    <a:cubicBezTo>
                      <a:pt x="12669" y="9049"/>
                      <a:pt x="13478" y="5644"/>
                      <a:pt x="11907" y="2953"/>
                    </a:cubicBezTo>
                    <a:cubicBezTo>
                      <a:pt x="10817" y="1059"/>
                      <a:pt x="8828" y="0"/>
                      <a:pt x="67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5" name="Google Shape;2505;p33"/>
          <p:cNvGrpSpPr/>
          <p:nvPr/>
        </p:nvGrpSpPr>
        <p:grpSpPr>
          <a:xfrm>
            <a:off x="4793179" y="2281414"/>
            <a:ext cx="1406367" cy="1353380"/>
            <a:chOff x="4793179" y="2395564"/>
            <a:chExt cx="1406367" cy="1353380"/>
          </a:xfrm>
        </p:grpSpPr>
        <p:sp>
          <p:nvSpPr>
            <p:cNvPr id="2506" name="Google Shape;2506;p33"/>
            <p:cNvSpPr/>
            <p:nvPr/>
          </p:nvSpPr>
          <p:spPr>
            <a:xfrm>
              <a:off x="4793179" y="2395564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20" y="0"/>
                  </a:moveTo>
                  <a:cubicBezTo>
                    <a:pt x="19205" y="0"/>
                    <a:pt x="13201" y="2386"/>
                    <a:pt x="8724" y="6883"/>
                  </a:cubicBezTo>
                  <a:cubicBezTo>
                    <a:pt x="2007" y="13570"/>
                    <a:pt x="1" y="23662"/>
                    <a:pt x="364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69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87" y="1777"/>
                  </a:cubicBezTo>
                  <a:cubicBezTo>
                    <a:pt x="31384" y="581"/>
                    <a:pt x="28338" y="0"/>
                    <a:pt x="25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3"/>
            <p:cNvGrpSpPr/>
            <p:nvPr/>
          </p:nvGrpSpPr>
          <p:grpSpPr>
            <a:xfrm>
              <a:off x="4955623" y="2535620"/>
              <a:ext cx="1082065" cy="1044962"/>
              <a:chOff x="5071548" y="-1403230"/>
              <a:chExt cx="1082065" cy="1044962"/>
            </a:xfrm>
          </p:grpSpPr>
          <p:sp>
            <p:nvSpPr>
              <p:cNvPr id="2508" name="Google Shape;2508;p33"/>
              <p:cNvSpPr/>
              <p:nvPr/>
            </p:nvSpPr>
            <p:spPr>
              <a:xfrm>
                <a:off x="5071548" y="-970848"/>
                <a:ext cx="827784" cy="61258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7896" extrusionOk="0">
                    <a:moveTo>
                      <a:pt x="1" y="1"/>
                    </a:moveTo>
                    <a:lnTo>
                      <a:pt x="1" y="17896"/>
                    </a:lnTo>
                    <a:lnTo>
                      <a:pt x="24182" y="17896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3"/>
              <p:cNvSpPr/>
              <p:nvPr/>
            </p:nvSpPr>
            <p:spPr>
              <a:xfrm>
                <a:off x="5071548" y="-759723"/>
                <a:ext cx="827784" cy="40144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1728" extrusionOk="0">
                    <a:moveTo>
                      <a:pt x="8323" y="0"/>
                    </a:moveTo>
                    <a:lnTo>
                      <a:pt x="1" y="11728"/>
                    </a:lnTo>
                    <a:lnTo>
                      <a:pt x="24182" y="11728"/>
                    </a:lnTo>
                    <a:lnTo>
                      <a:pt x="159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3"/>
              <p:cNvSpPr/>
              <p:nvPr/>
            </p:nvSpPr>
            <p:spPr>
              <a:xfrm>
                <a:off x="5071548" y="-970438"/>
                <a:ext cx="827784" cy="41900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2241" extrusionOk="0">
                    <a:moveTo>
                      <a:pt x="1" y="1"/>
                    </a:moveTo>
                    <a:lnTo>
                      <a:pt x="12109" y="12240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3"/>
              <p:cNvSpPr/>
              <p:nvPr/>
            </p:nvSpPr>
            <p:spPr>
              <a:xfrm>
                <a:off x="5600525" y="-1403230"/>
                <a:ext cx="553088" cy="553465"/>
              </a:xfrm>
              <a:custGeom>
                <a:avLst/>
                <a:gdLst/>
                <a:ahLst/>
                <a:cxnLst/>
                <a:rect l="l" t="t" r="r" b="b"/>
                <a:pathLst>
                  <a:path w="16158" h="16169" extrusionOk="0">
                    <a:moveTo>
                      <a:pt x="8073" y="0"/>
                    </a:moveTo>
                    <a:cubicBezTo>
                      <a:pt x="3620" y="0"/>
                      <a:pt x="1" y="3620"/>
                      <a:pt x="1" y="8085"/>
                    </a:cubicBezTo>
                    <a:cubicBezTo>
                      <a:pt x="1" y="12549"/>
                      <a:pt x="3620" y="16169"/>
                      <a:pt x="8073" y="16169"/>
                    </a:cubicBezTo>
                    <a:cubicBezTo>
                      <a:pt x="12538" y="16169"/>
                      <a:pt x="16158" y="12549"/>
                      <a:pt x="16158" y="8085"/>
                    </a:cubicBezTo>
                    <a:cubicBezTo>
                      <a:pt x="16158" y="3620"/>
                      <a:pt x="12538" y="0"/>
                      <a:pt x="8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3"/>
              <p:cNvSpPr/>
              <p:nvPr/>
            </p:nvSpPr>
            <p:spPr>
              <a:xfrm>
                <a:off x="5737475" y="-1283839"/>
                <a:ext cx="278803" cy="315498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9217" extrusionOk="0">
                    <a:moveTo>
                      <a:pt x="8097" y="1727"/>
                    </a:move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60" y="1727"/>
                    </a:lnTo>
                    <a:cubicBezTo>
                      <a:pt x="60" y="1727"/>
                      <a:pt x="0" y="6978"/>
                      <a:pt x="4084" y="9216"/>
                    </a:cubicBez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cubicBezTo>
                      <a:pt x="8144" y="6978"/>
                      <a:pt x="8097" y="1727"/>
                      <a:pt x="8097" y="1727"/>
                    </a:cubicBezTo>
                    <a:close/>
                    <a:moveTo>
                      <a:pt x="4084" y="7847"/>
                    </a:move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cubicBezTo>
                      <a:pt x="1203" y="6275"/>
                      <a:pt x="1250" y="2573"/>
                      <a:pt x="1250" y="2573"/>
                    </a:cubicBez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6906" y="2573"/>
                    </a:lnTo>
                    <a:cubicBezTo>
                      <a:pt x="6906" y="2573"/>
                      <a:pt x="6942" y="6264"/>
                      <a:pt x="4084" y="78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3"/>
              <p:cNvSpPr/>
              <p:nvPr/>
            </p:nvSpPr>
            <p:spPr>
              <a:xfrm>
                <a:off x="5674699" y="-1197445"/>
                <a:ext cx="246216" cy="19935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5824" extrusionOk="0">
                    <a:moveTo>
                      <a:pt x="6394" y="1"/>
                    </a:moveTo>
                    <a:lnTo>
                      <a:pt x="2322" y="4228"/>
                    </a:lnTo>
                    <a:lnTo>
                      <a:pt x="798" y="2680"/>
                    </a:lnTo>
                    <a:lnTo>
                      <a:pt x="1" y="3478"/>
                    </a:lnTo>
                    <a:lnTo>
                      <a:pt x="2358" y="5823"/>
                    </a:lnTo>
                    <a:lnTo>
                      <a:pt x="7192" y="763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4" name="Google Shape;2514;p33"/>
          <p:cNvGrpSpPr/>
          <p:nvPr/>
        </p:nvGrpSpPr>
        <p:grpSpPr>
          <a:xfrm>
            <a:off x="6601591" y="2272011"/>
            <a:ext cx="1406367" cy="1533243"/>
            <a:chOff x="6601591" y="2386161"/>
            <a:chExt cx="1406367" cy="1533243"/>
          </a:xfrm>
        </p:grpSpPr>
        <p:sp>
          <p:nvSpPr>
            <p:cNvPr id="2515" name="Google Shape;2515;p33"/>
            <p:cNvSpPr/>
            <p:nvPr/>
          </p:nvSpPr>
          <p:spPr>
            <a:xfrm>
              <a:off x="6601591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09" y="0"/>
                  </a:moveTo>
                  <a:cubicBezTo>
                    <a:pt x="19201" y="0"/>
                    <a:pt x="13191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25" y="13965"/>
                    <a:pt x="43010" y="5424"/>
                    <a:pt x="34257" y="1777"/>
                  </a:cubicBezTo>
                  <a:cubicBezTo>
                    <a:pt x="31364" y="581"/>
                    <a:pt x="28324" y="0"/>
                    <a:pt x="25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33"/>
            <p:cNvGrpSpPr/>
            <p:nvPr/>
          </p:nvGrpSpPr>
          <p:grpSpPr>
            <a:xfrm>
              <a:off x="6963990" y="2395564"/>
              <a:ext cx="787802" cy="1523840"/>
              <a:chOff x="6963990" y="2395564"/>
              <a:chExt cx="787802" cy="1523840"/>
            </a:xfrm>
          </p:grpSpPr>
          <p:sp>
            <p:nvSpPr>
              <p:cNvPr id="2517" name="Google Shape;2517;p33"/>
              <p:cNvSpPr/>
              <p:nvPr/>
            </p:nvSpPr>
            <p:spPr>
              <a:xfrm>
                <a:off x="7018997" y="2803096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2"/>
                    </a:lnTo>
                    <a:lnTo>
                      <a:pt x="21408" y="32612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3"/>
              <p:cNvSpPr/>
              <p:nvPr/>
            </p:nvSpPr>
            <p:spPr>
              <a:xfrm>
                <a:off x="6963990" y="2739532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1"/>
                    </a:lnTo>
                    <a:lnTo>
                      <a:pt x="21408" y="32611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3"/>
              <p:cNvSpPr/>
              <p:nvPr/>
            </p:nvSpPr>
            <p:spPr>
              <a:xfrm>
                <a:off x="7195858" y="2807580"/>
                <a:ext cx="268603" cy="339527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9919" extrusionOk="0">
                    <a:moveTo>
                      <a:pt x="1" y="0"/>
                    </a:moveTo>
                    <a:lnTo>
                      <a:pt x="1" y="9918"/>
                    </a:lnTo>
                    <a:lnTo>
                      <a:pt x="7847" y="991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3"/>
              <p:cNvSpPr/>
              <p:nvPr/>
            </p:nvSpPr>
            <p:spPr>
              <a:xfrm>
                <a:off x="7270854" y="2890722"/>
                <a:ext cx="119052" cy="11901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477" extrusionOk="0">
                    <a:moveTo>
                      <a:pt x="1739" y="0"/>
                    </a:moveTo>
                    <a:cubicBezTo>
                      <a:pt x="774" y="0"/>
                      <a:pt x="0" y="774"/>
                      <a:pt x="0" y="1739"/>
                    </a:cubicBezTo>
                    <a:cubicBezTo>
                      <a:pt x="0" y="2703"/>
                      <a:pt x="774" y="3477"/>
                      <a:pt x="1739" y="3477"/>
                    </a:cubicBezTo>
                    <a:cubicBezTo>
                      <a:pt x="2703" y="3477"/>
                      <a:pt x="3477" y="2703"/>
                      <a:pt x="3477" y="1739"/>
                    </a:cubicBezTo>
                    <a:cubicBezTo>
                      <a:pt x="3477" y="774"/>
                      <a:pt x="2703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3"/>
              <p:cNvSpPr/>
              <p:nvPr/>
            </p:nvSpPr>
            <p:spPr>
              <a:xfrm>
                <a:off x="7214205" y="3029282"/>
                <a:ext cx="231942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454" extrusionOk="0">
                    <a:moveTo>
                      <a:pt x="2727" y="0"/>
                    </a:moveTo>
                    <a:cubicBezTo>
                      <a:pt x="1227" y="0"/>
                      <a:pt x="1" y="1227"/>
                      <a:pt x="1" y="2727"/>
                    </a:cubicBezTo>
                    <a:cubicBezTo>
                      <a:pt x="1" y="4227"/>
                      <a:pt x="1227" y="5453"/>
                      <a:pt x="2727" y="5453"/>
                    </a:cubicBezTo>
                    <a:lnTo>
                      <a:pt x="4049" y="5453"/>
                    </a:lnTo>
                    <a:cubicBezTo>
                      <a:pt x="5549" y="5453"/>
                      <a:pt x="6775" y="4227"/>
                      <a:pt x="6775" y="2727"/>
                    </a:cubicBezTo>
                    <a:cubicBezTo>
                      <a:pt x="6775" y="1227"/>
                      <a:pt x="5549" y="0"/>
                      <a:pt x="40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3"/>
              <p:cNvSpPr/>
              <p:nvPr/>
            </p:nvSpPr>
            <p:spPr>
              <a:xfrm>
                <a:off x="7089098" y="3247321"/>
                <a:ext cx="510267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4907" y="2191"/>
                    </a:lnTo>
                    <a:lnTo>
                      <a:pt x="149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3"/>
              <p:cNvSpPr/>
              <p:nvPr/>
            </p:nvSpPr>
            <p:spPr>
              <a:xfrm>
                <a:off x="7090330" y="3197175"/>
                <a:ext cx="234373" cy="25296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39" extrusionOk="0">
                    <a:moveTo>
                      <a:pt x="0" y="1"/>
                    </a:moveTo>
                    <a:lnTo>
                      <a:pt x="0" y="739"/>
                    </a:lnTo>
                    <a:lnTo>
                      <a:pt x="6846" y="739"/>
                    </a:lnTo>
                    <a:lnTo>
                      <a:pt x="6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3"/>
              <p:cNvSpPr/>
              <p:nvPr/>
            </p:nvSpPr>
            <p:spPr>
              <a:xfrm>
                <a:off x="7089098" y="3426613"/>
                <a:ext cx="510267" cy="7503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2" extrusionOk="0">
                    <a:moveTo>
                      <a:pt x="0" y="1"/>
                    </a:moveTo>
                    <a:lnTo>
                      <a:pt x="0" y="2192"/>
                    </a:lnTo>
                    <a:lnTo>
                      <a:pt x="14907" y="2192"/>
                    </a:lnTo>
                    <a:lnTo>
                      <a:pt x="14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3"/>
              <p:cNvSpPr/>
              <p:nvPr/>
            </p:nvSpPr>
            <p:spPr>
              <a:xfrm>
                <a:off x="7090330" y="3376912"/>
                <a:ext cx="234373" cy="2488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27" extrusionOk="0">
                    <a:moveTo>
                      <a:pt x="0" y="0"/>
                    </a:moveTo>
                    <a:lnTo>
                      <a:pt x="0" y="727"/>
                    </a:lnTo>
                    <a:lnTo>
                      <a:pt x="6846" y="727"/>
                    </a:lnTo>
                    <a:lnTo>
                      <a:pt x="6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3"/>
              <p:cNvSpPr/>
              <p:nvPr/>
            </p:nvSpPr>
            <p:spPr>
              <a:xfrm>
                <a:off x="7218689" y="3550112"/>
                <a:ext cx="223385" cy="57506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680" extrusionOk="0">
                    <a:moveTo>
                      <a:pt x="0" y="1"/>
                    </a:moveTo>
                    <a:lnTo>
                      <a:pt x="0" y="1679"/>
                    </a:lnTo>
                    <a:lnTo>
                      <a:pt x="6525" y="1679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3"/>
              <p:cNvSpPr/>
              <p:nvPr/>
            </p:nvSpPr>
            <p:spPr>
              <a:xfrm>
                <a:off x="7389047" y="2653515"/>
                <a:ext cx="163859" cy="211576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6181" extrusionOk="0">
                    <a:moveTo>
                      <a:pt x="4787" y="1"/>
                    </a:moveTo>
                    <a:lnTo>
                      <a:pt x="3572" y="1394"/>
                    </a:lnTo>
                    <a:lnTo>
                      <a:pt x="3989" y="1394"/>
                    </a:lnTo>
                    <a:cubicBezTo>
                      <a:pt x="3989" y="3597"/>
                      <a:pt x="2203" y="5382"/>
                      <a:pt x="0" y="5382"/>
                    </a:cubicBezTo>
                    <a:lnTo>
                      <a:pt x="0" y="6180"/>
                    </a:lnTo>
                    <a:cubicBezTo>
                      <a:pt x="2643" y="6180"/>
                      <a:pt x="4787" y="4049"/>
                      <a:pt x="4787" y="1394"/>
                    </a:cubicBezTo>
                    <a:lnTo>
                      <a:pt x="47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3"/>
              <p:cNvSpPr/>
              <p:nvPr/>
            </p:nvSpPr>
            <p:spPr>
              <a:xfrm>
                <a:off x="7243950" y="2395564"/>
                <a:ext cx="157766" cy="3436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0038" extrusionOk="0">
                    <a:moveTo>
                      <a:pt x="2299" y="0"/>
                    </a:moveTo>
                    <a:cubicBezTo>
                      <a:pt x="1025" y="0"/>
                      <a:pt x="1" y="1024"/>
                      <a:pt x="1" y="2310"/>
                    </a:cubicBezTo>
                    <a:cubicBezTo>
                      <a:pt x="1" y="3441"/>
                      <a:pt x="810" y="4394"/>
                      <a:pt x="1906" y="4584"/>
                    </a:cubicBezTo>
                    <a:lnTo>
                      <a:pt x="1906" y="10037"/>
                    </a:lnTo>
                    <a:lnTo>
                      <a:pt x="2703" y="10037"/>
                    </a:lnTo>
                    <a:lnTo>
                      <a:pt x="2703" y="4584"/>
                    </a:lnTo>
                    <a:cubicBezTo>
                      <a:pt x="3787" y="4394"/>
                      <a:pt x="4608" y="3453"/>
                      <a:pt x="4608" y="2310"/>
                    </a:cubicBezTo>
                    <a:cubicBezTo>
                      <a:pt x="4608" y="1024"/>
                      <a:pt x="3584" y="0"/>
                      <a:pt x="2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34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2978" name="Google Shape;2978;p3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79" name="Google Shape;2979;p3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0" name="Google Shape;2980;p34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2981" name="Google Shape;2981;p3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2" name="Google Shape;2982;p3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3" name="Google Shape;2983;p34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2984" name="Google Shape;2984;p3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5" name="Google Shape;2985;p3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6" name="Google Shape;2986;p34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2987" name="Google Shape;2987;p3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8" name="Google Shape;2988;p3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9" name="Google Shape;2989;p34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2990" name="Google Shape;2990;p3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1" name="Google Shape;2991;p3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92" name="Google Shape;2992;p34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2993" name="Google Shape;2993;p3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4" name="Google Shape;2994;p3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995" name="Google Shape;2995;p34"/>
          <p:cNvCxnSpPr/>
          <p:nvPr/>
        </p:nvCxnSpPr>
        <p:spPr>
          <a:xfrm>
            <a:off x="1352750" y="1626750"/>
            <a:ext cx="24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6" name="Google Shape;2996;p34"/>
          <p:cNvCxnSpPr/>
          <p:nvPr/>
        </p:nvCxnSpPr>
        <p:spPr>
          <a:xfrm rot="10800000" flipH="1">
            <a:off x="1090712" y="2076177"/>
            <a:ext cx="2709900" cy="742500"/>
          </a:xfrm>
          <a:prstGeom prst="bentConnector3">
            <a:avLst>
              <a:gd name="adj1" fmla="val 41655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7" name="Google Shape;2997;p34"/>
          <p:cNvCxnSpPr/>
          <p:nvPr/>
        </p:nvCxnSpPr>
        <p:spPr>
          <a:xfrm rot="10800000" flipH="1">
            <a:off x="1193387" y="2522127"/>
            <a:ext cx="2578800" cy="153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8" name="Google Shape;2998;p34"/>
          <p:cNvCxnSpPr/>
          <p:nvPr/>
        </p:nvCxnSpPr>
        <p:spPr>
          <a:xfrm rot="10800000" flipH="1">
            <a:off x="6046825" y="1644525"/>
            <a:ext cx="2019300" cy="1496700"/>
          </a:xfrm>
          <a:prstGeom prst="bentConnector3">
            <a:avLst>
              <a:gd name="adj1" fmla="val 23113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9" name="Google Shape;2999;p34"/>
          <p:cNvCxnSpPr/>
          <p:nvPr/>
        </p:nvCxnSpPr>
        <p:spPr>
          <a:xfrm rot="10800000" flipH="1">
            <a:off x="5837275" y="2817225"/>
            <a:ext cx="1923900" cy="70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00" name="Google Shape;3000;p34"/>
          <p:cNvCxnSpPr/>
          <p:nvPr/>
        </p:nvCxnSpPr>
        <p:spPr>
          <a:xfrm rot="10800000" flipH="1">
            <a:off x="4475200" y="4055700"/>
            <a:ext cx="3352800" cy="600000"/>
          </a:xfrm>
          <a:prstGeom prst="bentConnector3">
            <a:avLst>
              <a:gd name="adj1" fmla="val 6022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35"/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3006" name="Google Shape;3006;p35"/>
            <p:cNvSpPr/>
            <p:nvPr/>
          </p:nvSpPr>
          <p:spPr>
            <a:xfrm>
              <a:off x="2052955" y="3072868"/>
              <a:ext cx="365694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4022273" y="1881988"/>
              <a:ext cx="2424184" cy="2448350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3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009" name="Google Shape;3009;p35"/>
          <p:cNvGrpSpPr/>
          <p:nvPr/>
        </p:nvGrpSpPr>
        <p:grpSpPr>
          <a:xfrm>
            <a:off x="5408400" y="1246506"/>
            <a:ext cx="1210187" cy="763456"/>
            <a:chOff x="5408400" y="1403456"/>
            <a:chExt cx="1210187" cy="763456"/>
          </a:xfrm>
        </p:grpSpPr>
        <p:sp>
          <p:nvSpPr>
            <p:cNvPr id="3010" name="Google Shape;3010;p35"/>
            <p:cNvSpPr/>
            <p:nvPr/>
          </p:nvSpPr>
          <p:spPr>
            <a:xfrm>
              <a:off x="5478901" y="1403456"/>
              <a:ext cx="101335" cy="100056"/>
            </a:xfrm>
            <a:custGeom>
              <a:avLst/>
              <a:gdLst/>
              <a:ahLst/>
              <a:cxnLst/>
              <a:rect l="l" t="t" r="r" b="b"/>
              <a:pathLst>
                <a:path w="3013" h="2937" extrusionOk="0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5408400" y="1967789"/>
              <a:ext cx="116974" cy="116783"/>
            </a:xfrm>
            <a:custGeom>
              <a:avLst/>
              <a:gdLst/>
              <a:ahLst/>
              <a:cxnLst/>
              <a:rect l="l" t="t" r="r" b="b"/>
              <a:pathLst>
                <a:path w="3478" h="3428" extrusionOk="0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5622258" y="1526407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5848931" y="1826135"/>
              <a:ext cx="542627" cy="340777"/>
            </a:xfrm>
            <a:custGeom>
              <a:avLst/>
              <a:gdLst/>
              <a:ahLst/>
              <a:cxnLst/>
              <a:rect l="l" t="t" r="r" b="b"/>
              <a:pathLst>
                <a:path w="16134" h="10003" extrusionOk="0">
                  <a:moveTo>
                    <a:pt x="1" y="1"/>
                  </a:moveTo>
                  <a:lnTo>
                    <a:pt x="1" y="9085"/>
                  </a:lnTo>
                  <a:cubicBezTo>
                    <a:pt x="1" y="9597"/>
                    <a:pt x="405" y="10002"/>
                    <a:pt x="906" y="10002"/>
                  </a:cubicBezTo>
                  <a:lnTo>
                    <a:pt x="15217" y="10002"/>
                  </a:lnTo>
                  <a:cubicBezTo>
                    <a:pt x="15729" y="10002"/>
                    <a:pt x="16134" y="9597"/>
                    <a:pt x="16134" y="9085"/>
                  </a:cubicBezTo>
                  <a:lnTo>
                    <a:pt x="16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5851756" y="1941250"/>
              <a:ext cx="538187" cy="215920"/>
            </a:xfrm>
            <a:custGeom>
              <a:avLst/>
              <a:gdLst/>
              <a:ahLst/>
              <a:cxnLst/>
              <a:rect l="l" t="t" r="r" b="b"/>
              <a:pathLst>
                <a:path w="16002" h="6338" extrusionOk="0">
                  <a:moveTo>
                    <a:pt x="8008" y="0"/>
                  </a:moveTo>
                  <a:cubicBezTo>
                    <a:pt x="7980" y="0"/>
                    <a:pt x="7953" y="9"/>
                    <a:pt x="7930" y="27"/>
                  </a:cubicBezTo>
                  <a:lnTo>
                    <a:pt x="71" y="6099"/>
                  </a:lnTo>
                  <a:cubicBezTo>
                    <a:pt x="12" y="6147"/>
                    <a:pt x="0" y="6218"/>
                    <a:pt x="48" y="6278"/>
                  </a:cubicBezTo>
                  <a:cubicBezTo>
                    <a:pt x="75" y="6313"/>
                    <a:pt x="111" y="6331"/>
                    <a:pt x="148" y="6331"/>
                  </a:cubicBezTo>
                  <a:cubicBezTo>
                    <a:pt x="174" y="6331"/>
                    <a:pt x="201" y="6322"/>
                    <a:pt x="226" y="6302"/>
                  </a:cubicBezTo>
                  <a:lnTo>
                    <a:pt x="7989" y="289"/>
                  </a:lnTo>
                  <a:lnTo>
                    <a:pt x="15764" y="6302"/>
                  </a:lnTo>
                  <a:cubicBezTo>
                    <a:pt x="15776" y="6326"/>
                    <a:pt x="15812" y="6337"/>
                    <a:pt x="15835" y="6337"/>
                  </a:cubicBezTo>
                  <a:cubicBezTo>
                    <a:pt x="15871" y="6337"/>
                    <a:pt x="15919" y="6302"/>
                    <a:pt x="15966" y="6278"/>
                  </a:cubicBezTo>
                  <a:cubicBezTo>
                    <a:pt x="16002" y="6218"/>
                    <a:pt x="16002" y="6147"/>
                    <a:pt x="15942" y="6099"/>
                  </a:cubicBezTo>
                  <a:lnTo>
                    <a:pt x="8096" y="27"/>
                  </a:lnTo>
                  <a:cubicBezTo>
                    <a:pt x="8066" y="9"/>
                    <a:pt x="8037" y="0"/>
                    <a:pt x="8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5847720" y="1614404"/>
              <a:ext cx="545452" cy="425537"/>
            </a:xfrm>
            <a:custGeom>
              <a:avLst/>
              <a:gdLst/>
              <a:ahLst/>
              <a:cxnLst/>
              <a:rect l="l" t="t" r="r" b="b"/>
              <a:pathLst>
                <a:path w="16218" h="12491" extrusionOk="0">
                  <a:moveTo>
                    <a:pt x="8097" y="1"/>
                  </a:moveTo>
                  <a:lnTo>
                    <a:pt x="4085" y="3120"/>
                  </a:lnTo>
                  <a:lnTo>
                    <a:pt x="60" y="6228"/>
                  </a:lnTo>
                  <a:lnTo>
                    <a:pt x="1" y="6228"/>
                  </a:lnTo>
                  <a:lnTo>
                    <a:pt x="4049" y="9347"/>
                  </a:lnTo>
                  <a:lnTo>
                    <a:pt x="8097" y="12491"/>
                  </a:lnTo>
                  <a:lnTo>
                    <a:pt x="12145" y="9347"/>
                  </a:lnTo>
                  <a:lnTo>
                    <a:pt x="16217" y="6228"/>
                  </a:lnTo>
                  <a:lnTo>
                    <a:pt x="16134" y="6228"/>
                  </a:lnTo>
                  <a:lnTo>
                    <a:pt x="12122" y="31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5943852" y="1682573"/>
              <a:ext cx="352401" cy="338290"/>
            </a:xfrm>
            <a:custGeom>
              <a:avLst/>
              <a:gdLst/>
              <a:ahLst/>
              <a:cxnLst/>
              <a:rect l="l" t="t" r="r" b="b"/>
              <a:pathLst>
                <a:path w="10478" h="9930" extrusionOk="0">
                  <a:moveTo>
                    <a:pt x="0" y="0"/>
                  </a:moveTo>
                  <a:lnTo>
                    <a:pt x="0" y="3870"/>
                  </a:lnTo>
                  <a:lnTo>
                    <a:pt x="0" y="5882"/>
                  </a:lnTo>
                  <a:lnTo>
                    <a:pt x="1310" y="6906"/>
                  </a:lnTo>
                  <a:lnTo>
                    <a:pt x="5239" y="9930"/>
                  </a:lnTo>
                  <a:lnTo>
                    <a:pt x="9168" y="6906"/>
                  </a:lnTo>
                  <a:lnTo>
                    <a:pt x="10478" y="5882"/>
                  </a:lnTo>
                  <a:lnTo>
                    <a:pt x="10478" y="3870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6021551" y="1756398"/>
              <a:ext cx="197826" cy="175652"/>
            </a:xfrm>
            <a:custGeom>
              <a:avLst/>
              <a:gdLst/>
              <a:ahLst/>
              <a:cxnLst/>
              <a:rect l="l" t="t" r="r" b="b"/>
              <a:pathLst>
                <a:path w="5882" h="5156" extrusionOk="0">
                  <a:moveTo>
                    <a:pt x="2929" y="1060"/>
                  </a:moveTo>
                  <a:cubicBezTo>
                    <a:pt x="3132" y="1060"/>
                    <a:pt x="3274" y="1215"/>
                    <a:pt x="3274" y="1405"/>
                  </a:cubicBezTo>
                  <a:lnTo>
                    <a:pt x="3274" y="2774"/>
                  </a:lnTo>
                  <a:cubicBezTo>
                    <a:pt x="3274" y="2965"/>
                    <a:pt x="3132" y="3120"/>
                    <a:pt x="2929" y="3120"/>
                  </a:cubicBezTo>
                  <a:cubicBezTo>
                    <a:pt x="2739" y="3120"/>
                    <a:pt x="2596" y="2965"/>
                    <a:pt x="2596" y="2774"/>
                  </a:cubicBezTo>
                  <a:lnTo>
                    <a:pt x="2596" y="1405"/>
                  </a:lnTo>
                  <a:cubicBezTo>
                    <a:pt x="2596" y="1215"/>
                    <a:pt x="2751" y="1060"/>
                    <a:pt x="2929" y="1060"/>
                  </a:cubicBezTo>
                  <a:close/>
                  <a:moveTo>
                    <a:pt x="2929" y="3453"/>
                  </a:moveTo>
                  <a:cubicBezTo>
                    <a:pt x="3215" y="3453"/>
                    <a:pt x="3441" y="3679"/>
                    <a:pt x="3441" y="3965"/>
                  </a:cubicBezTo>
                  <a:cubicBezTo>
                    <a:pt x="3441" y="4251"/>
                    <a:pt x="3215" y="4465"/>
                    <a:pt x="2929" y="4465"/>
                  </a:cubicBezTo>
                  <a:cubicBezTo>
                    <a:pt x="2643" y="4465"/>
                    <a:pt x="2429" y="4251"/>
                    <a:pt x="2429" y="3965"/>
                  </a:cubicBezTo>
                  <a:cubicBezTo>
                    <a:pt x="2429" y="3679"/>
                    <a:pt x="2643" y="3453"/>
                    <a:pt x="2929" y="3453"/>
                  </a:cubicBezTo>
                  <a:close/>
                  <a:moveTo>
                    <a:pt x="2941" y="0"/>
                  </a:moveTo>
                  <a:cubicBezTo>
                    <a:pt x="2643" y="0"/>
                    <a:pt x="2370" y="155"/>
                    <a:pt x="2215" y="417"/>
                  </a:cubicBezTo>
                  <a:lnTo>
                    <a:pt x="167" y="3858"/>
                  </a:lnTo>
                  <a:cubicBezTo>
                    <a:pt x="0" y="4132"/>
                    <a:pt x="0" y="4441"/>
                    <a:pt x="155" y="4727"/>
                  </a:cubicBezTo>
                  <a:cubicBezTo>
                    <a:pt x="298" y="4989"/>
                    <a:pt x="584" y="5155"/>
                    <a:pt x="893" y="5155"/>
                  </a:cubicBezTo>
                  <a:lnTo>
                    <a:pt x="5001" y="5155"/>
                  </a:lnTo>
                  <a:cubicBezTo>
                    <a:pt x="5310" y="5155"/>
                    <a:pt x="5596" y="4989"/>
                    <a:pt x="5739" y="4727"/>
                  </a:cubicBezTo>
                  <a:cubicBezTo>
                    <a:pt x="5882" y="4453"/>
                    <a:pt x="5882" y="4132"/>
                    <a:pt x="5727" y="3858"/>
                  </a:cubicBezTo>
                  <a:lnTo>
                    <a:pt x="3679" y="417"/>
                  </a:lnTo>
                  <a:cubicBezTo>
                    <a:pt x="3525" y="155"/>
                    <a:pt x="3239" y="0"/>
                    <a:pt x="2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5967094" y="1697154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1"/>
                  </a:moveTo>
                  <a:cubicBezTo>
                    <a:pt x="83" y="1"/>
                    <a:pt x="0" y="96"/>
                    <a:pt x="0" y="191"/>
                  </a:cubicBezTo>
                  <a:cubicBezTo>
                    <a:pt x="0" y="298"/>
                    <a:pt x="83" y="394"/>
                    <a:pt x="191" y="394"/>
                  </a:cubicBezTo>
                  <a:lnTo>
                    <a:pt x="1476" y="394"/>
                  </a:lnTo>
                  <a:cubicBezTo>
                    <a:pt x="1572" y="394"/>
                    <a:pt x="1667" y="310"/>
                    <a:pt x="1667" y="191"/>
                  </a:cubicBezTo>
                  <a:cubicBezTo>
                    <a:pt x="1667" y="96"/>
                    <a:pt x="1572" y="1"/>
                    <a:pt x="1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5"/>
            <p:cNvSpPr/>
            <p:nvPr/>
          </p:nvSpPr>
          <p:spPr>
            <a:xfrm>
              <a:off x="5967094" y="1721513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76" y="393"/>
                  </a:lnTo>
                  <a:cubicBezTo>
                    <a:pt x="1572" y="393"/>
                    <a:pt x="1667" y="298"/>
                    <a:pt x="1667" y="191"/>
                  </a:cubicBezTo>
                  <a:cubicBezTo>
                    <a:pt x="1667" y="95"/>
                    <a:pt x="1572" y="0"/>
                    <a:pt x="1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5967094" y="1745428"/>
              <a:ext cx="30034" cy="13014"/>
            </a:xfrm>
            <a:custGeom>
              <a:avLst/>
              <a:gdLst/>
              <a:ahLst/>
              <a:cxnLst/>
              <a:rect l="l" t="t" r="r" b="b"/>
              <a:pathLst>
                <a:path w="893" h="382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lnTo>
                    <a:pt x="691" y="382"/>
                  </a:lnTo>
                  <a:cubicBezTo>
                    <a:pt x="822" y="382"/>
                    <a:pt x="893" y="298"/>
                    <a:pt x="893" y="191"/>
                  </a:cubicBezTo>
                  <a:cubicBezTo>
                    <a:pt x="893" y="84"/>
                    <a:pt x="798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35"/>
          <p:cNvGrpSpPr/>
          <p:nvPr/>
        </p:nvGrpSpPr>
        <p:grpSpPr>
          <a:xfrm>
            <a:off x="5421447" y="2596527"/>
            <a:ext cx="1198953" cy="640094"/>
            <a:chOff x="5421447" y="2753477"/>
            <a:chExt cx="1198953" cy="640094"/>
          </a:xfrm>
        </p:grpSpPr>
        <p:sp>
          <p:nvSpPr>
            <p:cNvPr id="3022" name="Google Shape;3022;p35"/>
            <p:cNvSpPr/>
            <p:nvPr/>
          </p:nvSpPr>
          <p:spPr>
            <a:xfrm>
              <a:off x="5421447" y="2764209"/>
              <a:ext cx="100931" cy="100227"/>
            </a:xfrm>
            <a:custGeom>
              <a:avLst/>
              <a:gdLst/>
              <a:ahLst/>
              <a:cxnLst/>
              <a:rect l="l" t="t" r="r" b="b"/>
              <a:pathLst>
                <a:path w="3001" h="2942" extrusionOk="0">
                  <a:moveTo>
                    <a:pt x="1568" y="0"/>
                  </a:moveTo>
                  <a:cubicBezTo>
                    <a:pt x="1536" y="0"/>
                    <a:pt x="1504" y="20"/>
                    <a:pt x="1488" y="67"/>
                  </a:cubicBezTo>
                  <a:cubicBezTo>
                    <a:pt x="1381" y="412"/>
                    <a:pt x="1238" y="757"/>
                    <a:pt x="988" y="1019"/>
                  </a:cubicBezTo>
                  <a:cubicBezTo>
                    <a:pt x="869" y="1150"/>
                    <a:pt x="726" y="1257"/>
                    <a:pt x="560" y="1317"/>
                  </a:cubicBezTo>
                  <a:cubicBezTo>
                    <a:pt x="393" y="1376"/>
                    <a:pt x="226" y="1376"/>
                    <a:pt x="48" y="1400"/>
                  </a:cubicBezTo>
                  <a:cubicBezTo>
                    <a:pt x="36" y="1400"/>
                    <a:pt x="36" y="1436"/>
                    <a:pt x="48" y="1436"/>
                  </a:cubicBezTo>
                  <a:cubicBezTo>
                    <a:pt x="72" y="1436"/>
                    <a:pt x="84" y="1448"/>
                    <a:pt x="95" y="1448"/>
                  </a:cubicBezTo>
                  <a:cubicBezTo>
                    <a:pt x="84" y="1472"/>
                    <a:pt x="48" y="1472"/>
                    <a:pt x="36" y="1483"/>
                  </a:cubicBezTo>
                  <a:cubicBezTo>
                    <a:pt x="24" y="1495"/>
                    <a:pt x="0" y="1531"/>
                    <a:pt x="24" y="1555"/>
                  </a:cubicBezTo>
                  <a:cubicBezTo>
                    <a:pt x="107" y="1686"/>
                    <a:pt x="274" y="1686"/>
                    <a:pt x="429" y="1745"/>
                  </a:cubicBezTo>
                  <a:cubicBezTo>
                    <a:pt x="584" y="1805"/>
                    <a:pt x="738" y="1900"/>
                    <a:pt x="857" y="2007"/>
                  </a:cubicBezTo>
                  <a:cubicBezTo>
                    <a:pt x="1107" y="2210"/>
                    <a:pt x="1346" y="2519"/>
                    <a:pt x="1393" y="2853"/>
                  </a:cubicBezTo>
                  <a:cubicBezTo>
                    <a:pt x="1399" y="2912"/>
                    <a:pt x="1456" y="2942"/>
                    <a:pt x="1512" y="2942"/>
                  </a:cubicBezTo>
                  <a:cubicBezTo>
                    <a:pt x="1569" y="2942"/>
                    <a:pt x="1625" y="2912"/>
                    <a:pt x="1631" y="2853"/>
                  </a:cubicBezTo>
                  <a:cubicBezTo>
                    <a:pt x="1738" y="2210"/>
                    <a:pt x="2215" y="1722"/>
                    <a:pt x="2846" y="1626"/>
                  </a:cubicBezTo>
                  <a:cubicBezTo>
                    <a:pt x="3001" y="1603"/>
                    <a:pt x="3001" y="1352"/>
                    <a:pt x="2870" y="1329"/>
                  </a:cubicBezTo>
                  <a:cubicBezTo>
                    <a:pt x="2239" y="1222"/>
                    <a:pt x="1750" y="721"/>
                    <a:pt x="1655" y="79"/>
                  </a:cubicBezTo>
                  <a:cubicBezTo>
                    <a:pt x="1648" y="32"/>
                    <a:pt x="1608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3" name="Google Shape;3023;p35"/>
            <p:cNvGrpSpPr/>
            <p:nvPr/>
          </p:nvGrpSpPr>
          <p:grpSpPr>
            <a:xfrm>
              <a:off x="5624070" y="2753477"/>
              <a:ext cx="996329" cy="640094"/>
              <a:chOff x="5624070" y="2753477"/>
              <a:chExt cx="996329" cy="640094"/>
            </a:xfrm>
          </p:grpSpPr>
          <p:sp>
            <p:nvSpPr>
              <p:cNvPr id="3024" name="Google Shape;3024;p35"/>
              <p:cNvSpPr/>
              <p:nvPr/>
            </p:nvSpPr>
            <p:spPr>
              <a:xfrm>
                <a:off x="5624070" y="2753477"/>
                <a:ext cx="996329" cy="640094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18789" extrusionOk="0">
                    <a:moveTo>
                      <a:pt x="1406" y="1"/>
                    </a:moveTo>
                    <a:cubicBezTo>
                      <a:pt x="632" y="1"/>
                      <a:pt x="1" y="632"/>
                      <a:pt x="1" y="1406"/>
                    </a:cubicBezTo>
                    <a:lnTo>
                      <a:pt x="1" y="17384"/>
                    </a:lnTo>
                    <a:cubicBezTo>
                      <a:pt x="1" y="18158"/>
                      <a:pt x="632" y="18789"/>
                      <a:pt x="1406" y="18789"/>
                    </a:cubicBezTo>
                    <a:lnTo>
                      <a:pt x="28207" y="18789"/>
                    </a:lnTo>
                    <a:cubicBezTo>
                      <a:pt x="28992" y="18789"/>
                      <a:pt x="29623" y="18170"/>
                      <a:pt x="29623" y="17384"/>
                    </a:cubicBezTo>
                    <a:lnTo>
                      <a:pt x="29623" y="1406"/>
                    </a:lnTo>
                    <a:cubicBezTo>
                      <a:pt x="29623" y="632"/>
                      <a:pt x="28992" y="1"/>
                      <a:pt x="28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5"/>
              <p:cNvSpPr/>
              <p:nvPr/>
            </p:nvSpPr>
            <p:spPr>
              <a:xfrm>
                <a:off x="5835136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5"/>
              <p:cNvSpPr/>
              <p:nvPr/>
            </p:nvSpPr>
            <p:spPr>
              <a:xfrm>
                <a:off x="6003317" y="2884093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lnTo>
                      <a:pt x="1" y="1667"/>
                    </a:lnTo>
                    <a:cubicBezTo>
                      <a:pt x="1" y="1798"/>
                      <a:pt x="108" y="1905"/>
                      <a:pt x="239" y="1905"/>
                    </a:cubicBezTo>
                    <a:lnTo>
                      <a:pt x="4216" y="1905"/>
                    </a:lnTo>
                    <a:cubicBezTo>
                      <a:pt x="4347" y="1905"/>
                      <a:pt x="4466" y="1798"/>
                      <a:pt x="4454" y="1667"/>
                    </a:cubicBezTo>
                    <a:lnTo>
                      <a:pt x="4454" y="239"/>
                    </a:lnTo>
                    <a:cubicBezTo>
                      <a:pt x="4454" y="108"/>
                      <a:pt x="4347" y="0"/>
                      <a:pt x="4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5"/>
              <p:cNvSpPr/>
              <p:nvPr/>
            </p:nvSpPr>
            <p:spPr>
              <a:xfrm>
                <a:off x="6171934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0"/>
                    </a:moveTo>
                    <a:cubicBezTo>
                      <a:pt x="108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8" y="1905"/>
                      <a:pt x="239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5"/>
              <p:cNvSpPr/>
              <p:nvPr/>
            </p:nvSpPr>
            <p:spPr>
              <a:xfrm>
                <a:off x="6340148" y="2884093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65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5"/>
              <p:cNvSpPr/>
              <p:nvPr/>
            </p:nvSpPr>
            <p:spPr>
              <a:xfrm>
                <a:off x="5753838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8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108" y="1917"/>
                      <a:pt x="238" y="1917"/>
                    </a:cubicBezTo>
                    <a:lnTo>
                      <a:pt x="4215" y="1917"/>
                    </a:lnTo>
                    <a:cubicBezTo>
                      <a:pt x="4358" y="1917"/>
                      <a:pt x="4453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58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5"/>
              <p:cNvSpPr/>
              <p:nvPr/>
            </p:nvSpPr>
            <p:spPr>
              <a:xfrm>
                <a:off x="5922422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96" y="0"/>
                      <a:pt x="1" y="107"/>
                      <a:pt x="1" y="238"/>
                    </a:cubicBezTo>
                    <a:lnTo>
                      <a:pt x="1" y="1679"/>
                    </a:lnTo>
                    <a:cubicBezTo>
                      <a:pt x="1" y="1810"/>
                      <a:pt x="96" y="1917"/>
                      <a:pt x="239" y="1917"/>
                    </a:cubicBezTo>
                    <a:lnTo>
                      <a:pt x="4204" y="1917"/>
                    </a:lnTo>
                    <a:cubicBezTo>
                      <a:pt x="4347" y="1917"/>
                      <a:pt x="4454" y="1798"/>
                      <a:pt x="4442" y="1667"/>
                    </a:cubicBezTo>
                    <a:lnTo>
                      <a:pt x="4442" y="238"/>
                    </a:lnTo>
                    <a:cubicBezTo>
                      <a:pt x="4442" y="107"/>
                      <a:pt x="4347" y="0"/>
                      <a:pt x="4204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5"/>
              <p:cNvSpPr/>
              <p:nvPr/>
            </p:nvSpPr>
            <p:spPr>
              <a:xfrm>
                <a:off x="6091039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6" y="1917"/>
                      <a:pt x="239" y="1917"/>
                    </a:cubicBezTo>
                    <a:lnTo>
                      <a:pt x="4203" y="1917"/>
                    </a:lnTo>
                    <a:cubicBezTo>
                      <a:pt x="4346" y="1917"/>
                      <a:pt x="4453" y="1798"/>
                      <a:pt x="4441" y="1667"/>
                    </a:cubicBezTo>
                    <a:lnTo>
                      <a:pt x="4441" y="238"/>
                    </a:lnTo>
                    <a:cubicBezTo>
                      <a:pt x="4441" y="107"/>
                      <a:pt x="4346" y="0"/>
                      <a:pt x="4203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5"/>
              <p:cNvSpPr/>
              <p:nvPr/>
            </p:nvSpPr>
            <p:spPr>
              <a:xfrm>
                <a:off x="6259253" y="2967252"/>
                <a:ext cx="15016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18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5" y="1917"/>
                      <a:pt x="238" y="1917"/>
                    </a:cubicBezTo>
                    <a:lnTo>
                      <a:pt x="4215" y="1917"/>
                    </a:lnTo>
                    <a:cubicBezTo>
                      <a:pt x="4346" y="1917"/>
                      <a:pt x="4465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5"/>
              <p:cNvSpPr/>
              <p:nvPr/>
            </p:nvSpPr>
            <p:spPr>
              <a:xfrm>
                <a:off x="5835136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5"/>
              <p:cNvSpPr/>
              <p:nvPr/>
            </p:nvSpPr>
            <p:spPr>
              <a:xfrm>
                <a:off x="6003317" y="3050786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811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5"/>
              <p:cNvSpPr/>
              <p:nvPr/>
            </p:nvSpPr>
            <p:spPr>
              <a:xfrm>
                <a:off x="6171934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5"/>
              <p:cNvSpPr/>
              <p:nvPr/>
            </p:nvSpPr>
            <p:spPr>
              <a:xfrm>
                <a:off x="6340148" y="305078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5"/>
              <p:cNvSpPr/>
              <p:nvPr/>
            </p:nvSpPr>
            <p:spPr>
              <a:xfrm>
                <a:off x="5753838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5"/>
              <p:cNvSpPr/>
              <p:nvPr/>
            </p:nvSpPr>
            <p:spPr>
              <a:xfrm>
                <a:off x="5922422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5"/>
              <p:cNvSpPr/>
              <p:nvPr/>
            </p:nvSpPr>
            <p:spPr>
              <a:xfrm>
                <a:off x="6091039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5"/>
              <p:cNvSpPr/>
              <p:nvPr/>
            </p:nvSpPr>
            <p:spPr>
              <a:xfrm>
                <a:off x="6259253" y="313394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5"/>
              <p:cNvSpPr/>
              <p:nvPr/>
            </p:nvSpPr>
            <p:spPr>
              <a:xfrm>
                <a:off x="5835136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5"/>
              <p:cNvSpPr/>
              <p:nvPr/>
            </p:nvSpPr>
            <p:spPr>
              <a:xfrm>
                <a:off x="6003317" y="3215061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787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5"/>
              <p:cNvSpPr/>
              <p:nvPr/>
            </p:nvSpPr>
            <p:spPr>
              <a:xfrm>
                <a:off x="6171934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5"/>
              <p:cNvSpPr/>
              <p:nvPr/>
            </p:nvSpPr>
            <p:spPr>
              <a:xfrm>
                <a:off x="6340148" y="321506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5"/>
              <p:cNvSpPr/>
              <p:nvPr/>
            </p:nvSpPr>
            <p:spPr>
              <a:xfrm>
                <a:off x="5753838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5"/>
              <p:cNvSpPr/>
              <p:nvPr/>
            </p:nvSpPr>
            <p:spPr>
              <a:xfrm>
                <a:off x="5922422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5"/>
              <p:cNvSpPr/>
              <p:nvPr/>
            </p:nvSpPr>
            <p:spPr>
              <a:xfrm>
                <a:off x="6091039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5"/>
              <p:cNvSpPr/>
              <p:nvPr/>
            </p:nvSpPr>
            <p:spPr>
              <a:xfrm>
                <a:off x="6259253" y="329822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5"/>
              <p:cNvSpPr/>
              <p:nvPr/>
            </p:nvSpPr>
            <p:spPr>
              <a:xfrm>
                <a:off x="5898406" y="2988749"/>
                <a:ext cx="447312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8752" extrusionOk="0">
                    <a:moveTo>
                      <a:pt x="1" y="0"/>
                    </a:moveTo>
                    <a:lnTo>
                      <a:pt x="1" y="7692"/>
                    </a:lnTo>
                    <a:cubicBezTo>
                      <a:pt x="1" y="8275"/>
                      <a:pt x="477" y="8751"/>
                      <a:pt x="1048" y="8751"/>
                    </a:cubicBezTo>
                    <a:lnTo>
                      <a:pt x="12240" y="8751"/>
                    </a:lnTo>
                    <a:cubicBezTo>
                      <a:pt x="12824" y="8751"/>
                      <a:pt x="13300" y="8275"/>
                      <a:pt x="13300" y="7692"/>
                    </a:cubicBezTo>
                    <a:lnTo>
                      <a:pt x="133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5"/>
              <p:cNvSpPr/>
              <p:nvPr/>
            </p:nvSpPr>
            <p:spPr>
              <a:xfrm>
                <a:off x="5898406" y="2925451"/>
                <a:ext cx="447312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1847" extrusionOk="0">
                    <a:moveTo>
                      <a:pt x="1048" y="1"/>
                    </a:moveTo>
                    <a:cubicBezTo>
                      <a:pt x="477" y="1"/>
                      <a:pt x="1" y="489"/>
                      <a:pt x="1" y="1060"/>
                    </a:cubicBezTo>
                    <a:lnTo>
                      <a:pt x="1" y="1846"/>
                    </a:lnTo>
                    <a:lnTo>
                      <a:pt x="13300" y="1846"/>
                    </a:lnTo>
                    <a:lnTo>
                      <a:pt x="13300" y="1060"/>
                    </a:lnTo>
                    <a:cubicBezTo>
                      <a:pt x="13300" y="489"/>
                      <a:pt x="12824" y="1"/>
                      <a:pt x="12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5"/>
              <p:cNvSpPr/>
              <p:nvPr/>
            </p:nvSpPr>
            <p:spPr>
              <a:xfrm>
                <a:off x="6213172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5"/>
              <p:cNvSpPr/>
              <p:nvPr/>
            </p:nvSpPr>
            <p:spPr>
              <a:xfrm>
                <a:off x="6251214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5"/>
              <p:cNvSpPr/>
              <p:nvPr/>
            </p:nvSpPr>
            <p:spPr>
              <a:xfrm>
                <a:off x="6289660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80" y="0"/>
                      <a:pt x="1" y="167"/>
                      <a:pt x="1" y="381"/>
                    </a:cubicBezTo>
                    <a:cubicBezTo>
                      <a:pt x="1" y="596"/>
                      <a:pt x="180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C1A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5"/>
              <p:cNvSpPr/>
              <p:nvPr/>
            </p:nvSpPr>
            <p:spPr>
              <a:xfrm>
                <a:off x="6039374" y="3018933"/>
                <a:ext cx="165808" cy="22375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6568" extrusionOk="0">
                    <a:moveTo>
                      <a:pt x="2656" y="3972"/>
                    </a:moveTo>
                    <a:cubicBezTo>
                      <a:pt x="2715" y="4174"/>
                      <a:pt x="2834" y="4329"/>
                      <a:pt x="2929" y="4496"/>
                    </a:cubicBezTo>
                    <a:cubicBezTo>
                      <a:pt x="3096" y="4722"/>
                      <a:pt x="3263" y="4960"/>
                      <a:pt x="3287" y="5341"/>
                    </a:cubicBezTo>
                    <a:lnTo>
                      <a:pt x="3287" y="5425"/>
                    </a:lnTo>
                    <a:cubicBezTo>
                      <a:pt x="3275" y="5913"/>
                      <a:pt x="2918" y="6294"/>
                      <a:pt x="2453" y="6294"/>
                    </a:cubicBezTo>
                    <a:cubicBezTo>
                      <a:pt x="2013" y="6294"/>
                      <a:pt x="1644" y="5913"/>
                      <a:pt x="1644" y="5425"/>
                    </a:cubicBezTo>
                    <a:lnTo>
                      <a:pt x="1644" y="5365"/>
                    </a:lnTo>
                    <a:cubicBezTo>
                      <a:pt x="1644" y="5151"/>
                      <a:pt x="1679" y="5020"/>
                      <a:pt x="1727" y="4924"/>
                    </a:cubicBezTo>
                    <a:cubicBezTo>
                      <a:pt x="1798" y="5091"/>
                      <a:pt x="1953" y="5258"/>
                      <a:pt x="2167" y="5258"/>
                    </a:cubicBezTo>
                    <a:cubicBezTo>
                      <a:pt x="2251" y="5258"/>
                      <a:pt x="2310" y="5198"/>
                      <a:pt x="2310" y="5127"/>
                    </a:cubicBezTo>
                    <a:cubicBezTo>
                      <a:pt x="2310" y="4924"/>
                      <a:pt x="2310" y="4710"/>
                      <a:pt x="2370" y="4496"/>
                    </a:cubicBezTo>
                    <a:cubicBezTo>
                      <a:pt x="2417" y="4317"/>
                      <a:pt x="2513" y="4127"/>
                      <a:pt x="2656" y="3972"/>
                    </a:cubicBezTo>
                    <a:close/>
                    <a:moveTo>
                      <a:pt x="3147" y="1"/>
                    </a:moveTo>
                    <a:cubicBezTo>
                      <a:pt x="3114" y="1"/>
                      <a:pt x="3079" y="16"/>
                      <a:pt x="3049" y="31"/>
                    </a:cubicBezTo>
                    <a:cubicBezTo>
                      <a:pt x="2441" y="460"/>
                      <a:pt x="1941" y="1198"/>
                      <a:pt x="1775" y="1888"/>
                    </a:cubicBezTo>
                    <a:cubicBezTo>
                      <a:pt x="1655" y="2388"/>
                      <a:pt x="1644" y="2924"/>
                      <a:pt x="1644" y="3281"/>
                    </a:cubicBezTo>
                    <a:cubicBezTo>
                      <a:pt x="1072" y="3162"/>
                      <a:pt x="953" y="2329"/>
                      <a:pt x="953" y="2305"/>
                    </a:cubicBezTo>
                    <a:cubicBezTo>
                      <a:pt x="953" y="2269"/>
                      <a:pt x="929" y="2234"/>
                      <a:pt x="882" y="2210"/>
                    </a:cubicBezTo>
                    <a:cubicBezTo>
                      <a:pt x="858" y="2198"/>
                      <a:pt x="834" y="2192"/>
                      <a:pt x="813" y="2192"/>
                    </a:cubicBezTo>
                    <a:cubicBezTo>
                      <a:pt x="792" y="2192"/>
                      <a:pt x="774" y="2198"/>
                      <a:pt x="763" y="2210"/>
                    </a:cubicBezTo>
                    <a:cubicBezTo>
                      <a:pt x="727" y="2222"/>
                      <a:pt x="48" y="2555"/>
                      <a:pt x="1" y="3960"/>
                    </a:cubicBezTo>
                    <a:lnTo>
                      <a:pt x="1" y="4091"/>
                    </a:lnTo>
                    <a:cubicBezTo>
                      <a:pt x="1" y="5448"/>
                      <a:pt x="1108" y="6568"/>
                      <a:pt x="2477" y="6568"/>
                    </a:cubicBezTo>
                    <a:cubicBezTo>
                      <a:pt x="3822" y="6568"/>
                      <a:pt x="4930" y="5460"/>
                      <a:pt x="4930" y="4091"/>
                    </a:cubicBezTo>
                    <a:cubicBezTo>
                      <a:pt x="4930" y="4043"/>
                      <a:pt x="4918" y="3853"/>
                      <a:pt x="4918" y="3853"/>
                    </a:cubicBezTo>
                    <a:cubicBezTo>
                      <a:pt x="4834" y="2877"/>
                      <a:pt x="4382" y="2257"/>
                      <a:pt x="3977" y="1710"/>
                    </a:cubicBezTo>
                    <a:cubicBezTo>
                      <a:pt x="3608" y="1210"/>
                      <a:pt x="3275" y="781"/>
                      <a:pt x="3275" y="138"/>
                    </a:cubicBezTo>
                    <a:cubicBezTo>
                      <a:pt x="3275" y="91"/>
                      <a:pt x="3251" y="31"/>
                      <a:pt x="3203" y="19"/>
                    </a:cubicBezTo>
                    <a:cubicBezTo>
                      <a:pt x="3186" y="6"/>
                      <a:pt x="3167" y="1"/>
                      <a:pt x="3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5" name="Google Shape;3055;p35"/>
          <p:cNvGrpSpPr/>
          <p:nvPr/>
        </p:nvGrpSpPr>
        <p:grpSpPr>
          <a:xfrm>
            <a:off x="5416809" y="3723255"/>
            <a:ext cx="1201778" cy="740458"/>
            <a:chOff x="5416809" y="3880205"/>
            <a:chExt cx="1201778" cy="740458"/>
          </a:xfrm>
        </p:grpSpPr>
        <p:sp>
          <p:nvSpPr>
            <p:cNvPr id="3056" name="Google Shape;3056;p35"/>
            <p:cNvSpPr/>
            <p:nvPr/>
          </p:nvSpPr>
          <p:spPr>
            <a:xfrm>
              <a:off x="5416809" y="3880205"/>
              <a:ext cx="117377" cy="116749"/>
            </a:xfrm>
            <a:custGeom>
              <a:avLst/>
              <a:gdLst/>
              <a:ahLst/>
              <a:cxnLst/>
              <a:rect l="l" t="t" r="r" b="b"/>
              <a:pathLst>
                <a:path w="3490" h="3427" extrusionOk="0">
                  <a:moveTo>
                    <a:pt x="1804" y="1"/>
                  </a:moveTo>
                  <a:cubicBezTo>
                    <a:pt x="1770" y="1"/>
                    <a:pt x="1735" y="21"/>
                    <a:pt x="1715" y="66"/>
                  </a:cubicBezTo>
                  <a:cubicBezTo>
                    <a:pt x="1620" y="351"/>
                    <a:pt x="1501" y="613"/>
                    <a:pt x="1358" y="875"/>
                  </a:cubicBezTo>
                  <a:cubicBezTo>
                    <a:pt x="1263" y="851"/>
                    <a:pt x="1191" y="828"/>
                    <a:pt x="1120" y="792"/>
                  </a:cubicBezTo>
                  <a:cubicBezTo>
                    <a:pt x="930" y="720"/>
                    <a:pt x="810" y="578"/>
                    <a:pt x="644" y="459"/>
                  </a:cubicBezTo>
                  <a:cubicBezTo>
                    <a:pt x="640" y="451"/>
                    <a:pt x="635" y="448"/>
                    <a:pt x="630" y="448"/>
                  </a:cubicBezTo>
                  <a:cubicBezTo>
                    <a:pt x="619" y="448"/>
                    <a:pt x="608" y="462"/>
                    <a:pt x="608" y="470"/>
                  </a:cubicBezTo>
                  <a:cubicBezTo>
                    <a:pt x="608" y="482"/>
                    <a:pt x="632" y="494"/>
                    <a:pt x="632" y="518"/>
                  </a:cubicBezTo>
                  <a:cubicBezTo>
                    <a:pt x="596" y="494"/>
                    <a:pt x="584" y="494"/>
                    <a:pt x="549" y="494"/>
                  </a:cubicBezTo>
                  <a:cubicBezTo>
                    <a:pt x="525" y="494"/>
                    <a:pt x="489" y="530"/>
                    <a:pt x="489" y="542"/>
                  </a:cubicBezTo>
                  <a:cubicBezTo>
                    <a:pt x="465" y="732"/>
                    <a:pt x="596" y="875"/>
                    <a:pt x="668" y="1030"/>
                  </a:cubicBezTo>
                  <a:cubicBezTo>
                    <a:pt x="727" y="1161"/>
                    <a:pt x="775" y="1304"/>
                    <a:pt x="810" y="1447"/>
                  </a:cubicBezTo>
                  <a:cubicBezTo>
                    <a:pt x="751" y="1482"/>
                    <a:pt x="703" y="1506"/>
                    <a:pt x="644" y="1518"/>
                  </a:cubicBezTo>
                  <a:cubicBezTo>
                    <a:pt x="453" y="1602"/>
                    <a:pt x="251" y="1602"/>
                    <a:pt x="60" y="1625"/>
                  </a:cubicBezTo>
                  <a:cubicBezTo>
                    <a:pt x="48" y="1625"/>
                    <a:pt x="48" y="1661"/>
                    <a:pt x="60" y="1661"/>
                  </a:cubicBezTo>
                  <a:cubicBezTo>
                    <a:pt x="72" y="1673"/>
                    <a:pt x="96" y="1673"/>
                    <a:pt x="108" y="1673"/>
                  </a:cubicBezTo>
                  <a:cubicBezTo>
                    <a:pt x="72" y="1685"/>
                    <a:pt x="60" y="1709"/>
                    <a:pt x="37" y="1721"/>
                  </a:cubicBezTo>
                  <a:cubicBezTo>
                    <a:pt x="13" y="1732"/>
                    <a:pt x="1" y="1780"/>
                    <a:pt x="13" y="1804"/>
                  </a:cubicBezTo>
                  <a:cubicBezTo>
                    <a:pt x="120" y="1971"/>
                    <a:pt x="310" y="1971"/>
                    <a:pt x="477" y="2030"/>
                  </a:cubicBezTo>
                  <a:cubicBezTo>
                    <a:pt x="584" y="2078"/>
                    <a:pt x="691" y="2137"/>
                    <a:pt x="787" y="2197"/>
                  </a:cubicBezTo>
                  <a:cubicBezTo>
                    <a:pt x="751" y="2399"/>
                    <a:pt x="668" y="2602"/>
                    <a:pt x="549" y="2756"/>
                  </a:cubicBezTo>
                  <a:cubicBezTo>
                    <a:pt x="482" y="2851"/>
                    <a:pt x="581" y="2975"/>
                    <a:pt x="678" y="2975"/>
                  </a:cubicBezTo>
                  <a:cubicBezTo>
                    <a:pt x="703" y="2975"/>
                    <a:pt x="729" y="2967"/>
                    <a:pt x="751" y="2947"/>
                  </a:cubicBezTo>
                  <a:cubicBezTo>
                    <a:pt x="930" y="2816"/>
                    <a:pt x="1120" y="2733"/>
                    <a:pt x="1311" y="2685"/>
                  </a:cubicBezTo>
                  <a:cubicBezTo>
                    <a:pt x="1465" y="2875"/>
                    <a:pt x="1561" y="3102"/>
                    <a:pt x="1608" y="3328"/>
                  </a:cubicBezTo>
                  <a:cubicBezTo>
                    <a:pt x="1614" y="3393"/>
                    <a:pt x="1677" y="3426"/>
                    <a:pt x="1742" y="3426"/>
                  </a:cubicBezTo>
                  <a:cubicBezTo>
                    <a:pt x="1808" y="3426"/>
                    <a:pt x="1876" y="3393"/>
                    <a:pt x="1894" y="3328"/>
                  </a:cubicBezTo>
                  <a:cubicBezTo>
                    <a:pt x="1930" y="3090"/>
                    <a:pt x="2013" y="2864"/>
                    <a:pt x="2144" y="2649"/>
                  </a:cubicBezTo>
                  <a:cubicBezTo>
                    <a:pt x="2370" y="2697"/>
                    <a:pt x="2573" y="2804"/>
                    <a:pt x="2787" y="2935"/>
                  </a:cubicBezTo>
                  <a:cubicBezTo>
                    <a:pt x="2812" y="2955"/>
                    <a:pt x="2839" y="2964"/>
                    <a:pt x="2866" y="2964"/>
                  </a:cubicBezTo>
                  <a:cubicBezTo>
                    <a:pt x="2984" y="2964"/>
                    <a:pt x="3102" y="2803"/>
                    <a:pt x="3025" y="2697"/>
                  </a:cubicBezTo>
                  <a:cubicBezTo>
                    <a:pt x="2894" y="2506"/>
                    <a:pt x="2799" y="2292"/>
                    <a:pt x="2751" y="2078"/>
                  </a:cubicBezTo>
                  <a:cubicBezTo>
                    <a:pt x="2930" y="1971"/>
                    <a:pt x="3132" y="1911"/>
                    <a:pt x="3335" y="1875"/>
                  </a:cubicBezTo>
                  <a:cubicBezTo>
                    <a:pt x="3338" y="1876"/>
                    <a:pt x="3341" y="1876"/>
                    <a:pt x="3344" y="1876"/>
                  </a:cubicBezTo>
                  <a:cubicBezTo>
                    <a:pt x="3489" y="1876"/>
                    <a:pt x="3486" y="1601"/>
                    <a:pt x="3323" y="1566"/>
                  </a:cubicBezTo>
                  <a:cubicBezTo>
                    <a:pt x="3108" y="1542"/>
                    <a:pt x="2918" y="1471"/>
                    <a:pt x="2739" y="1363"/>
                  </a:cubicBezTo>
                  <a:cubicBezTo>
                    <a:pt x="2799" y="1125"/>
                    <a:pt x="2894" y="899"/>
                    <a:pt x="3049" y="697"/>
                  </a:cubicBezTo>
                  <a:cubicBezTo>
                    <a:pt x="3098" y="618"/>
                    <a:pt x="3057" y="530"/>
                    <a:pt x="2981" y="530"/>
                  </a:cubicBezTo>
                  <a:cubicBezTo>
                    <a:pt x="2965" y="530"/>
                    <a:pt x="2948" y="534"/>
                    <a:pt x="2930" y="542"/>
                  </a:cubicBezTo>
                  <a:cubicBezTo>
                    <a:pt x="2692" y="661"/>
                    <a:pt x="2442" y="768"/>
                    <a:pt x="2192" y="840"/>
                  </a:cubicBezTo>
                  <a:cubicBezTo>
                    <a:pt x="2037" y="613"/>
                    <a:pt x="1942" y="375"/>
                    <a:pt x="1906" y="101"/>
                  </a:cubicBezTo>
                  <a:cubicBezTo>
                    <a:pt x="1899" y="39"/>
                    <a:pt x="1852" y="1"/>
                    <a:pt x="1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5622258" y="3980160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1"/>
                  </a:moveTo>
                  <a:cubicBezTo>
                    <a:pt x="632" y="1"/>
                    <a:pt x="1" y="644"/>
                    <a:pt x="1" y="1418"/>
                  </a:cubicBezTo>
                  <a:lnTo>
                    <a:pt x="1" y="17384"/>
                  </a:lnTo>
                  <a:cubicBezTo>
                    <a:pt x="1" y="18158"/>
                    <a:pt x="632" y="18801"/>
                    <a:pt x="1406" y="18801"/>
                  </a:cubicBezTo>
                  <a:lnTo>
                    <a:pt x="28207" y="18801"/>
                  </a:lnTo>
                  <a:cubicBezTo>
                    <a:pt x="28992" y="18801"/>
                    <a:pt x="29623" y="18182"/>
                    <a:pt x="29623" y="17408"/>
                  </a:cubicBezTo>
                  <a:lnTo>
                    <a:pt x="29623" y="1418"/>
                  </a:lnTo>
                  <a:cubicBezTo>
                    <a:pt x="29623" y="644"/>
                    <a:pt x="28992" y="1"/>
                    <a:pt x="28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5678733" y="4154859"/>
              <a:ext cx="312379" cy="309401"/>
            </a:xfrm>
            <a:custGeom>
              <a:avLst/>
              <a:gdLst/>
              <a:ahLst/>
              <a:cxnLst/>
              <a:rect l="l" t="t" r="r" b="b"/>
              <a:pathLst>
                <a:path w="9288" h="9082" extrusionOk="0">
                  <a:moveTo>
                    <a:pt x="4651" y="0"/>
                  </a:moveTo>
                  <a:cubicBezTo>
                    <a:pt x="4585" y="0"/>
                    <a:pt x="4519" y="2"/>
                    <a:pt x="4453" y="5"/>
                  </a:cubicBezTo>
                  <a:cubicBezTo>
                    <a:pt x="1941" y="112"/>
                    <a:pt x="1" y="2231"/>
                    <a:pt x="108" y="4731"/>
                  </a:cubicBezTo>
                  <a:cubicBezTo>
                    <a:pt x="212" y="7166"/>
                    <a:pt x="2224" y="9081"/>
                    <a:pt x="4638" y="9081"/>
                  </a:cubicBezTo>
                  <a:cubicBezTo>
                    <a:pt x="4703" y="9081"/>
                    <a:pt x="4769" y="9080"/>
                    <a:pt x="4834" y="9077"/>
                  </a:cubicBezTo>
                  <a:cubicBezTo>
                    <a:pt x="7347" y="8970"/>
                    <a:pt x="9287" y="6851"/>
                    <a:pt x="9180" y="4338"/>
                  </a:cubicBezTo>
                  <a:cubicBezTo>
                    <a:pt x="9076" y="1904"/>
                    <a:pt x="7064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5747619" y="4215023"/>
              <a:ext cx="177411" cy="230433"/>
            </a:xfrm>
            <a:custGeom>
              <a:avLst/>
              <a:gdLst/>
              <a:ahLst/>
              <a:cxnLst/>
              <a:rect l="l" t="t" r="r" b="b"/>
              <a:pathLst>
                <a:path w="5275" h="6764" extrusionOk="0">
                  <a:moveTo>
                    <a:pt x="2644" y="1"/>
                  </a:moveTo>
                  <a:cubicBezTo>
                    <a:pt x="1834" y="1"/>
                    <a:pt x="1227" y="632"/>
                    <a:pt x="1120" y="1394"/>
                  </a:cubicBezTo>
                  <a:cubicBezTo>
                    <a:pt x="1036" y="2013"/>
                    <a:pt x="1191" y="2632"/>
                    <a:pt x="1429" y="3180"/>
                  </a:cubicBezTo>
                  <a:cubicBezTo>
                    <a:pt x="1512" y="3370"/>
                    <a:pt x="1608" y="3537"/>
                    <a:pt x="1727" y="3704"/>
                  </a:cubicBezTo>
                  <a:lnTo>
                    <a:pt x="1727" y="4096"/>
                  </a:lnTo>
                  <a:cubicBezTo>
                    <a:pt x="1727" y="4204"/>
                    <a:pt x="1667" y="4299"/>
                    <a:pt x="1572" y="4358"/>
                  </a:cubicBezTo>
                  <a:lnTo>
                    <a:pt x="536" y="4930"/>
                  </a:lnTo>
                  <a:cubicBezTo>
                    <a:pt x="227" y="5108"/>
                    <a:pt x="24" y="5418"/>
                    <a:pt x="0" y="5787"/>
                  </a:cubicBezTo>
                  <a:cubicBezTo>
                    <a:pt x="715" y="6382"/>
                    <a:pt x="1643" y="6763"/>
                    <a:pt x="2644" y="6763"/>
                  </a:cubicBezTo>
                  <a:cubicBezTo>
                    <a:pt x="3644" y="6763"/>
                    <a:pt x="4560" y="6382"/>
                    <a:pt x="5275" y="5763"/>
                  </a:cubicBezTo>
                  <a:cubicBezTo>
                    <a:pt x="5239" y="5406"/>
                    <a:pt x="5037" y="5073"/>
                    <a:pt x="4703" y="4906"/>
                  </a:cubicBezTo>
                  <a:lnTo>
                    <a:pt x="3608" y="4358"/>
                  </a:lnTo>
                  <a:cubicBezTo>
                    <a:pt x="3501" y="4311"/>
                    <a:pt x="3441" y="4216"/>
                    <a:pt x="3441" y="4096"/>
                  </a:cubicBezTo>
                  <a:cubicBezTo>
                    <a:pt x="3441" y="3918"/>
                    <a:pt x="3429" y="3763"/>
                    <a:pt x="3513" y="3620"/>
                  </a:cubicBezTo>
                  <a:cubicBezTo>
                    <a:pt x="4108" y="2751"/>
                    <a:pt x="4191" y="2096"/>
                    <a:pt x="4037" y="1251"/>
                  </a:cubicBezTo>
                  <a:cubicBezTo>
                    <a:pt x="3906" y="525"/>
                    <a:pt x="3417" y="1"/>
                    <a:pt x="2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5948662" y="4184191"/>
              <a:ext cx="583457" cy="111605"/>
            </a:xfrm>
            <a:custGeom>
              <a:avLst/>
              <a:gdLst/>
              <a:ahLst/>
              <a:cxnLst/>
              <a:rect l="l" t="t" r="r" b="b"/>
              <a:pathLst>
                <a:path w="17348" h="3276" extrusionOk="0">
                  <a:moveTo>
                    <a:pt x="1631" y="1"/>
                  </a:moveTo>
                  <a:cubicBezTo>
                    <a:pt x="727" y="1"/>
                    <a:pt x="0" y="739"/>
                    <a:pt x="0" y="1632"/>
                  </a:cubicBezTo>
                  <a:cubicBezTo>
                    <a:pt x="0" y="2549"/>
                    <a:pt x="739" y="3275"/>
                    <a:pt x="1631" y="3275"/>
                  </a:cubicBezTo>
                  <a:lnTo>
                    <a:pt x="15717" y="3275"/>
                  </a:lnTo>
                  <a:cubicBezTo>
                    <a:pt x="16621" y="3275"/>
                    <a:pt x="17348" y="2549"/>
                    <a:pt x="17348" y="1632"/>
                  </a:cubicBezTo>
                  <a:cubicBezTo>
                    <a:pt x="17348" y="727"/>
                    <a:pt x="16610" y="1"/>
                    <a:pt x="15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6009913" y="4223540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70"/>
                  </a:lnTo>
                  <a:lnTo>
                    <a:pt x="61" y="167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3" y="656"/>
                  </a:lnTo>
                  <a:lnTo>
                    <a:pt x="61" y="751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48"/>
                  </a:lnTo>
                  <a:lnTo>
                    <a:pt x="846" y="751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63"/>
                  </a:lnTo>
                  <a:lnTo>
                    <a:pt x="846" y="167"/>
                  </a:lnTo>
                  <a:lnTo>
                    <a:pt x="513" y="37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605919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82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68"/>
                  </a:lnTo>
                  <a:lnTo>
                    <a:pt x="60" y="763"/>
                  </a:lnTo>
                  <a:lnTo>
                    <a:pt x="393" y="560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60"/>
                  </a:lnTo>
                  <a:lnTo>
                    <a:pt x="846" y="763"/>
                  </a:lnTo>
                  <a:lnTo>
                    <a:pt x="905" y="668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79"/>
                  </a:lnTo>
                  <a:lnTo>
                    <a:pt x="512" y="38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6108433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82"/>
                  </a:lnTo>
                  <a:lnTo>
                    <a:pt x="60" y="179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" y="668"/>
                  </a:lnTo>
                  <a:lnTo>
                    <a:pt x="60" y="763"/>
                  </a:lnTo>
                  <a:lnTo>
                    <a:pt x="394" y="560"/>
                  </a:lnTo>
                  <a:lnTo>
                    <a:pt x="394" y="930"/>
                  </a:lnTo>
                  <a:lnTo>
                    <a:pt x="513" y="930"/>
                  </a:lnTo>
                  <a:lnTo>
                    <a:pt x="513" y="560"/>
                  </a:lnTo>
                  <a:lnTo>
                    <a:pt x="846" y="763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75"/>
                  </a:lnTo>
                  <a:lnTo>
                    <a:pt x="846" y="179"/>
                  </a:lnTo>
                  <a:lnTo>
                    <a:pt x="513" y="382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615771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70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56"/>
                  </a:lnTo>
                  <a:lnTo>
                    <a:pt x="60" y="751"/>
                  </a:lnTo>
                  <a:lnTo>
                    <a:pt x="393" y="549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49"/>
                  </a:lnTo>
                  <a:lnTo>
                    <a:pt x="846" y="751"/>
                  </a:lnTo>
                  <a:lnTo>
                    <a:pt x="905" y="656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68"/>
                  </a:lnTo>
                  <a:lnTo>
                    <a:pt x="512" y="37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5953068" y="4325777"/>
              <a:ext cx="583457" cy="111571"/>
            </a:xfrm>
            <a:custGeom>
              <a:avLst/>
              <a:gdLst/>
              <a:ahLst/>
              <a:cxnLst/>
              <a:rect l="l" t="t" r="r" b="b"/>
              <a:pathLst>
                <a:path w="17348" h="3275" extrusionOk="0">
                  <a:moveTo>
                    <a:pt x="1631" y="0"/>
                  </a:moveTo>
                  <a:cubicBezTo>
                    <a:pt x="727" y="0"/>
                    <a:pt x="0" y="738"/>
                    <a:pt x="0" y="1631"/>
                  </a:cubicBezTo>
                  <a:cubicBezTo>
                    <a:pt x="0" y="2536"/>
                    <a:pt x="738" y="3274"/>
                    <a:pt x="1631" y="3274"/>
                  </a:cubicBezTo>
                  <a:lnTo>
                    <a:pt x="15717" y="3274"/>
                  </a:lnTo>
                  <a:cubicBezTo>
                    <a:pt x="16610" y="3274"/>
                    <a:pt x="17348" y="2524"/>
                    <a:pt x="17348" y="1631"/>
                  </a:cubicBezTo>
                  <a:cubicBezTo>
                    <a:pt x="17348" y="726"/>
                    <a:pt x="16610" y="0"/>
                    <a:pt x="15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6014319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4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01" y="548"/>
                  </a:lnTo>
                  <a:lnTo>
                    <a:pt x="846" y="750"/>
                  </a:lnTo>
                  <a:lnTo>
                    <a:pt x="894" y="655"/>
                  </a:lnTo>
                  <a:lnTo>
                    <a:pt x="537" y="464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6063596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8" y="464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4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611283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67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60"/>
                  </a:lnTo>
                  <a:lnTo>
                    <a:pt x="834" y="762"/>
                  </a:lnTo>
                  <a:lnTo>
                    <a:pt x="894" y="667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79"/>
                  </a:lnTo>
                  <a:lnTo>
                    <a:pt x="501" y="38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616211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81"/>
                  </a:lnTo>
                  <a:lnTo>
                    <a:pt x="60" y="179"/>
                  </a:lnTo>
                  <a:lnTo>
                    <a:pt x="0" y="274"/>
                  </a:lnTo>
                  <a:lnTo>
                    <a:pt x="358" y="465"/>
                  </a:lnTo>
                  <a:lnTo>
                    <a:pt x="0" y="667"/>
                  </a:lnTo>
                  <a:lnTo>
                    <a:pt x="60" y="762"/>
                  </a:lnTo>
                  <a:lnTo>
                    <a:pt x="393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621135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626063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93" y="369"/>
                  </a:lnTo>
                  <a:lnTo>
                    <a:pt x="48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6309879" y="4364308"/>
              <a:ext cx="30067" cy="31240"/>
            </a:xfrm>
            <a:custGeom>
              <a:avLst/>
              <a:gdLst/>
              <a:ahLst/>
              <a:cxnLst/>
              <a:rect l="l" t="t" r="r" b="b"/>
              <a:pathLst>
                <a:path w="894" h="917" extrusionOk="0">
                  <a:moveTo>
                    <a:pt x="382" y="0"/>
                  </a:moveTo>
                  <a:lnTo>
                    <a:pt x="382" y="369"/>
                  </a:lnTo>
                  <a:lnTo>
                    <a:pt x="48" y="167"/>
                  </a:lnTo>
                  <a:lnTo>
                    <a:pt x="1" y="262"/>
                  </a:lnTo>
                  <a:lnTo>
                    <a:pt x="358" y="453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17"/>
                  </a:lnTo>
                  <a:lnTo>
                    <a:pt x="501" y="917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53"/>
                  </a:lnTo>
                  <a:lnTo>
                    <a:pt x="894" y="262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6359156" y="4363899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81" y="381"/>
                  </a:lnTo>
                  <a:lnTo>
                    <a:pt x="48" y="179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67"/>
                  </a:lnTo>
                  <a:lnTo>
                    <a:pt x="48" y="762"/>
                  </a:lnTo>
                  <a:lnTo>
                    <a:pt x="381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6407995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3" y="655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60"/>
                  </a:lnTo>
                  <a:lnTo>
                    <a:pt x="846" y="750"/>
                  </a:lnTo>
                  <a:lnTo>
                    <a:pt x="906" y="655"/>
                  </a:lnTo>
                  <a:lnTo>
                    <a:pt x="548" y="465"/>
                  </a:lnTo>
                  <a:lnTo>
                    <a:pt x="906" y="274"/>
                  </a:lnTo>
                  <a:lnTo>
                    <a:pt x="846" y="179"/>
                  </a:lnTo>
                  <a:lnTo>
                    <a:pt x="513" y="38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6457272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12" y="929"/>
                  </a:lnTo>
                  <a:lnTo>
                    <a:pt x="512" y="548"/>
                  </a:lnTo>
                  <a:lnTo>
                    <a:pt x="846" y="750"/>
                  </a:lnTo>
                  <a:lnTo>
                    <a:pt x="905" y="655"/>
                  </a:lnTo>
                  <a:lnTo>
                    <a:pt x="548" y="465"/>
                  </a:lnTo>
                  <a:lnTo>
                    <a:pt x="905" y="274"/>
                  </a:lnTo>
                  <a:lnTo>
                    <a:pt x="846" y="167"/>
                  </a:lnTo>
                  <a:lnTo>
                    <a:pt x="512" y="36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6384383" y="4111593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1"/>
                  </a:moveTo>
                  <a:cubicBezTo>
                    <a:pt x="786" y="1"/>
                    <a:pt x="0" y="786"/>
                    <a:pt x="0" y="1763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63"/>
                  </a:cubicBezTo>
                  <a:cubicBezTo>
                    <a:pt x="3513" y="786"/>
                    <a:pt x="2727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6412402" y="4140585"/>
              <a:ext cx="62119" cy="61696"/>
            </a:xfrm>
            <a:custGeom>
              <a:avLst/>
              <a:gdLst/>
              <a:ahLst/>
              <a:cxnLst/>
              <a:rect l="l" t="t" r="r" b="b"/>
              <a:pathLst>
                <a:path w="1847" h="1811" extrusionOk="0">
                  <a:moveTo>
                    <a:pt x="263" y="1"/>
                  </a:moveTo>
                  <a:cubicBezTo>
                    <a:pt x="209" y="1"/>
                    <a:pt x="156" y="19"/>
                    <a:pt x="120" y="54"/>
                  </a:cubicBezTo>
                  <a:lnTo>
                    <a:pt x="72" y="102"/>
                  </a:lnTo>
                  <a:cubicBezTo>
                    <a:pt x="1" y="174"/>
                    <a:pt x="1" y="316"/>
                    <a:pt x="72" y="388"/>
                  </a:cubicBezTo>
                  <a:lnTo>
                    <a:pt x="596" y="912"/>
                  </a:lnTo>
                  <a:lnTo>
                    <a:pt x="72" y="1424"/>
                  </a:lnTo>
                  <a:cubicBezTo>
                    <a:pt x="1" y="1507"/>
                    <a:pt x="1" y="1638"/>
                    <a:pt x="72" y="1709"/>
                  </a:cubicBezTo>
                  <a:lnTo>
                    <a:pt x="120" y="1757"/>
                  </a:lnTo>
                  <a:cubicBezTo>
                    <a:pt x="156" y="1793"/>
                    <a:pt x="209" y="1811"/>
                    <a:pt x="263" y="1811"/>
                  </a:cubicBezTo>
                  <a:cubicBezTo>
                    <a:pt x="316" y="1811"/>
                    <a:pt x="370" y="1793"/>
                    <a:pt x="406" y="1757"/>
                  </a:cubicBezTo>
                  <a:lnTo>
                    <a:pt x="929" y="1233"/>
                  </a:lnTo>
                  <a:lnTo>
                    <a:pt x="1441" y="1757"/>
                  </a:lnTo>
                  <a:cubicBezTo>
                    <a:pt x="1483" y="1793"/>
                    <a:pt x="1537" y="1811"/>
                    <a:pt x="1589" y="1811"/>
                  </a:cubicBezTo>
                  <a:cubicBezTo>
                    <a:pt x="1641" y="1811"/>
                    <a:pt x="1691" y="1793"/>
                    <a:pt x="1727" y="1757"/>
                  </a:cubicBezTo>
                  <a:lnTo>
                    <a:pt x="1775" y="1709"/>
                  </a:lnTo>
                  <a:cubicBezTo>
                    <a:pt x="1846" y="1638"/>
                    <a:pt x="1846" y="1507"/>
                    <a:pt x="1775" y="1424"/>
                  </a:cubicBezTo>
                  <a:lnTo>
                    <a:pt x="1251" y="912"/>
                  </a:lnTo>
                  <a:lnTo>
                    <a:pt x="1775" y="388"/>
                  </a:lnTo>
                  <a:cubicBezTo>
                    <a:pt x="1846" y="316"/>
                    <a:pt x="1846" y="174"/>
                    <a:pt x="1775" y="102"/>
                  </a:cubicBezTo>
                  <a:lnTo>
                    <a:pt x="1727" y="54"/>
                  </a:lnTo>
                  <a:cubicBezTo>
                    <a:pt x="1691" y="19"/>
                    <a:pt x="1641" y="1"/>
                    <a:pt x="1589" y="1"/>
                  </a:cubicBezTo>
                  <a:cubicBezTo>
                    <a:pt x="1537" y="1"/>
                    <a:pt x="1483" y="19"/>
                    <a:pt x="1441" y="54"/>
                  </a:cubicBezTo>
                  <a:lnTo>
                    <a:pt x="929" y="578"/>
                  </a:lnTo>
                  <a:lnTo>
                    <a:pt x="406" y="54"/>
                  </a:lnTo>
                  <a:cubicBezTo>
                    <a:pt x="370" y="19"/>
                    <a:pt x="316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6384383" y="4411355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0"/>
                  </a:moveTo>
                  <a:cubicBezTo>
                    <a:pt x="786" y="0"/>
                    <a:pt x="0" y="786"/>
                    <a:pt x="0" y="1751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51"/>
                  </a:cubicBezTo>
                  <a:cubicBezTo>
                    <a:pt x="3513" y="786"/>
                    <a:pt x="2727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6407995" y="4444128"/>
              <a:ext cx="74530" cy="52839"/>
            </a:xfrm>
            <a:custGeom>
              <a:avLst/>
              <a:gdLst/>
              <a:ahLst/>
              <a:cxnLst/>
              <a:rect l="l" t="t" r="r" b="b"/>
              <a:pathLst>
                <a:path w="2216" h="1551" extrusionOk="0">
                  <a:moveTo>
                    <a:pt x="1955" y="1"/>
                  </a:moveTo>
                  <a:cubicBezTo>
                    <a:pt x="1904" y="1"/>
                    <a:pt x="1853" y="19"/>
                    <a:pt x="1811" y="62"/>
                  </a:cubicBezTo>
                  <a:lnTo>
                    <a:pt x="953" y="884"/>
                  </a:lnTo>
                  <a:cubicBezTo>
                    <a:pt x="909" y="917"/>
                    <a:pt x="857" y="935"/>
                    <a:pt x="806" y="935"/>
                  </a:cubicBezTo>
                  <a:cubicBezTo>
                    <a:pt x="747" y="935"/>
                    <a:pt x="688" y="911"/>
                    <a:pt x="644" y="860"/>
                  </a:cubicBezTo>
                  <a:lnTo>
                    <a:pt x="406" y="598"/>
                  </a:lnTo>
                  <a:cubicBezTo>
                    <a:pt x="356" y="555"/>
                    <a:pt x="297" y="534"/>
                    <a:pt x="238" y="534"/>
                  </a:cubicBezTo>
                  <a:cubicBezTo>
                    <a:pt x="184" y="534"/>
                    <a:pt x="130" y="552"/>
                    <a:pt x="84" y="586"/>
                  </a:cubicBezTo>
                  <a:cubicBezTo>
                    <a:pt x="1" y="669"/>
                    <a:pt x="1" y="812"/>
                    <a:pt x="72" y="896"/>
                  </a:cubicBezTo>
                  <a:lnTo>
                    <a:pt x="608" y="1479"/>
                  </a:lnTo>
                  <a:cubicBezTo>
                    <a:pt x="644" y="1515"/>
                    <a:pt x="703" y="1551"/>
                    <a:pt x="763" y="1551"/>
                  </a:cubicBezTo>
                  <a:cubicBezTo>
                    <a:pt x="822" y="1551"/>
                    <a:pt x="870" y="1527"/>
                    <a:pt x="906" y="1491"/>
                  </a:cubicBezTo>
                  <a:lnTo>
                    <a:pt x="2108" y="396"/>
                  </a:lnTo>
                  <a:cubicBezTo>
                    <a:pt x="2203" y="300"/>
                    <a:pt x="2215" y="169"/>
                    <a:pt x="2132" y="74"/>
                  </a:cubicBezTo>
                  <a:cubicBezTo>
                    <a:pt x="2080" y="28"/>
                    <a:pt x="2017" y="1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35"/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3081" name="Google Shape;3081;p35"/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5"/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5"/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5"/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5"/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5"/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5"/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5"/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5"/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5"/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5"/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5"/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5"/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5"/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5"/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5"/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5"/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5"/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5"/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5"/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5"/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5"/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5"/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5"/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5"/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5"/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5"/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5"/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5"/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5"/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4" name="Google Shape;3154;p35"/>
          <p:cNvGrpSpPr/>
          <p:nvPr/>
        </p:nvGrpSpPr>
        <p:grpSpPr>
          <a:xfrm>
            <a:off x="6824312" y="1368330"/>
            <a:ext cx="1877390" cy="666258"/>
            <a:chOff x="7405297" y="1296675"/>
            <a:chExt cx="1296003" cy="666258"/>
          </a:xfrm>
        </p:grpSpPr>
        <p:sp>
          <p:nvSpPr>
            <p:cNvPr id="3155" name="Google Shape;3155;p35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6" name="Google Shape;3156;p35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57" name="Google Shape;3157;p35"/>
          <p:cNvGrpSpPr/>
          <p:nvPr/>
        </p:nvGrpSpPr>
        <p:grpSpPr>
          <a:xfrm>
            <a:off x="6824312" y="3781080"/>
            <a:ext cx="1877390" cy="666264"/>
            <a:chOff x="7405297" y="4014224"/>
            <a:chExt cx="1296003" cy="666264"/>
          </a:xfrm>
        </p:grpSpPr>
        <p:sp>
          <p:nvSpPr>
            <p:cNvPr id="3158" name="Google Shape;3158;p35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9" name="Google Shape;3159;p35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0" name="Google Shape;3160;p35"/>
          <p:cNvGrpSpPr/>
          <p:nvPr/>
        </p:nvGrpSpPr>
        <p:grpSpPr>
          <a:xfrm>
            <a:off x="6824312" y="2571027"/>
            <a:ext cx="1877390" cy="666255"/>
            <a:chOff x="7405297" y="2651772"/>
            <a:chExt cx="1296003" cy="666255"/>
          </a:xfrm>
        </p:grpSpPr>
        <p:sp>
          <p:nvSpPr>
            <p:cNvPr id="3161" name="Google Shape;3161;p35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62" name="Google Shape;3162;p35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3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168" name="Google Shape;3168;p36"/>
          <p:cNvSpPr/>
          <p:nvPr/>
        </p:nvSpPr>
        <p:spPr>
          <a:xfrm>
            <a:off x="1132364" y="2871587"/>
            <a:ext cx="15761" cy="15561"/>
          </a:xfrm>
          <a:custGeom>
            <a:avLst/>
            <a:gdLst/>
            <a:ahLst/>
            <a:cxnLst/>
            <a:rect l="l" t="t" r="r" b="b"/>
            <a:pathLst>
              <a:path w="631" h="623" extrusionOk="0">
                <a:moveTo>
                  <a:pt x="313" y="0"/>
                </a:moveTo>
                <a:cubicBezTo>
                  <a:pt x="143" y="0"/>
                  <a:pt x="0" y="140"/>
                  <a:pt x="0" y="323"/>
                </a:cubicBezTo>
                <a:cubicBezTo>
                  <a:pt x="0" y="489"/>
                  <a:pt x="119" y="620"/>
                  <a:pt x="274" y="620"/>
                </a:cubicBezTo>
                <a:cubicBezTo>
                  <a:pt x="286" y="622"/>
                  <a:pt x="297" y="623"/>
                  <a:pt x="309" y="623"/>
                </a:cubicBezTo>
                <a:cubicBezTo>
                  <a:pt x="475" y="623"/>
                  <a:pt x="630" y="466"/>
                  <a:pt x="619" y="299"/>
                </a:cubicBezTo>
                <a:cubicBezTo>
                  <a:pt x="619" y="132"/>
                  <a:pt x="500" y="13"/>
                  <a:pt x="334" y="1"/>
                </a:cubicBezTo>
                <a:cubicBezTo>
                  <a:pt x="327" y="1"/>
                  <a:pt x="320" y="0"/>
                  <a:pt x="31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9" name="Google Shape;3169;p36"/>
          <p:cNvGrpSpPr/>
          <p:nvPr/>
        </p:nvGrpSpPr>
        <p:grpSpPr>
          <a:xfrm>
            <a:off x="671982" y="1913969"/>
            <a:ext cx="2378655" cy="825663"/>
            <a:chOff x="671982" y="1913969"/>
            <a:chExt cx="2378655" cy="825663"/>
          </a:xfrm>
        </p:grpSpPr>
        <p:grpSp>
          <p:nvGrpSpPr>
            <p:cNvPr id="3170" name="Google Shape;3170;p36"/>
            <p:cNvGrpSpPr/>
            <p:nvPr/>
          </p:nvGrpSpPr>
          <p:grpSpPr>
            <a:xfrm>
              <a:off x="671982" y="1913969"/>
              <a:ext cx="1213373" cy="825663"/>
              <a:chOff x="671982" y="1726869"/>
              <a:chExt cx="1213373" cy="825663"/>
            </a:xfrm>
          </p:grpSpPr>
          <p:sp>
            <p:nvSpPr>
              <p:cNvPr id="3171" name="Google Shape;3171;p36"/>
              <p:cNvSpPr/>
              <p:nvPr/>
            </p:nvSpPr>
            <p:spPr>
              <a:xfrm>
                <a:off x="1065447" y="1726869"/>
                <a:ext cx="746752" cy="645893"/>
              </a:xfrm>
              <a:custGeom>
                <a:avLst/>
                <a:gdLst/>
                <a:ahLst/>
                <a:cxnLst/>
                <a:rect l="l" t="t" r="r" b="b"/>
                <a:pathLst>
                  <a:path w="29897" h="25859" extrusionOk="0">
                    <a:moveTo>
                      <a:pt x="11596" y="1"/>
                    </a:moveTo>
                    <a:cubicBezTo>
                      <a:pt x="10453" y="1"/>
                      <a:pt x="9346" y="217"/>
                      <a:pt x="8299" y="793"/>
                    </a:cubicBezTo>
                    <a:cubicBezTo>
                      <a:pt x="6918" y="1555"/>
                      <a:pt x="5751" y="2591"/>
                      <a:pt x="4775" y="3829"/>
                    </a:cubicBezTo>
                    <a:cubicBezTo>
                      <a:pt x="3715" y="5151"/>
                      <a:pt x="3775" y="6591"/>
                      <a:pt x="4298" y="8103"/>
                    </a:cubicBezTo>
                    <a:cubicBezTo>
                      <a:pt x="4346" y="8222"/>
                      <a:pt x="4418" y="8341"/>
                      <a:pt x="4489" y="8437"/>
                    </a:cubicBezTo>
                    <a:cubicBezTo>
                      <a:pt x="4695" y="8720"/>
                      <a:pt x="4985" y="8877"/>
                      <a:pt x="5274" y="8877"/>
                    </a:cubicBezTo>
                    <a:cubicBezTo>
                      <a:pt x="5470" y="8877"/>
                      <a:pt x="5666" y="8805"/>
                      <a:pt x="5834" y="8651"/>
                    </a:cubicBezTo>
                    <a:cubicBezTo>
                      <a:pt x="5916" y="8575"/>
                      <a:pt x="5981" y="8543"/>
                      <a:pt x="6043" y="8543"/>
                    </a:cubicBezTo>
                    <a:cubicBezTo>
                      <a:pt x="6115" y="8543"/>
                      <a:pt x="6185" y="8587"/>
                      <a:pt x="6275" y="8651"/>
                    </a:cubicBezTo>
                    <a:cubicBezTo>
                      <a:pt x="6541" y="8837"/>
                      <a:pt x="6767" y="8933"/>
                      <a:pt x="6979" y="8933"/>
                    </a:cubicBezTo>
                    <a:cubicBezTo>
                      <a:pt x="7241" y="8933"/>
                      <a:pt x="7481" y="8787"/>
                      <a:pt x="7751" y="8484"/>
                    </a:cubicBezTo>
                    <a:cubicBezTo>
                      <a:pt x="7833" y="8380"/>
                      <a:pt x="7906" y="8341"/>
                      <a:pt x="7993" y="8341"/>
                    </a:cubicBezTo>
                    <a:cubicBezTo>
                      <a:pt x="8044" y="8341"/>
                      <a:pt x="8101" y="8355"/>
                      <a:pt x="8168" y="8377"/>
                    </a:cubicBezTo>
                    <a:cubicBezTo>
                      <a:pt x="8344" y="8432"/>
                      <a:pt x="8502" y="8459"/>
                      <a:pt x="8647" y="8459"/>
                    </a:cubicBezTo>
                    <a:cubicBezTo>
                      <a:pt x="9041" y="8459"/>
                      <a:pt x="9332" y="8253"/>
                      <a:pt x="9585" y="7818"/>
                    </a:cubicBezTo>
                    <a:cubicBezTo>
                      <a:pt x="9661" y="7696"/>
                      <a:pt x="9722" y="7657"/>
                      <a:pt x="9803" y="7657"/>
                    </a:cubicBezTo>
                    <a:cubicBezTo>
                      <a:pt x="9849" y="7657"/>
                      <a:pt x="9901" y="7669"/>
                      <a:pt x="9966" y="7687"/>
                    </a:cubicBezTo>
                    <a:cubicBezTo>
                      <a:pt x="10063" y="7710"/>
                      <a:pt x="10155" y="7722"/>
                      <a:pt x="10242" y="7722"/>
                    </a:cubicBezTo>
                    <a:cubicBezTo>
                      <a:pt x="10636" y="7722"/>
                      <a:pt x="10922" y="7483"/>
                      <a:pt x="11049" y="7044"/>
                    </a:cubicBezTo>
                    <a:cubicBezTo>
                      <a:pt x="11109" y="6829"/>
                      <a:pt x="11133" y="6615"/>
                      <a:pt x="11145" y="6389"/>
                    </a:cubicBezTo>
                    <a:cubicBezTo>
                      <a:pt x="11156" y="6079"/>
                      <a:pt x="11192" y="5758"/>
                      <a:pt x="11204" y="5401"/>
                    </a:cubicBezTo>
                    <a:cubicBezTo>
                      <a:pt x="12026" y="5639"/>
                      <a:pt x="12704" y="5984"/>
                      <a:pt x="13288" y="6532"/>
                    </a:cubicBezTo>
                    <a:cubicBezTo>
                      <a:pt x="13835" y="7091"/>
                      <a:pt x="14228" y="7734"/>
                      <a:pt x="14585" y="8425"/>
                    </a:cubicBezTo>
                    <a:cubicBezTo>
                      <a:pt x="14955" y="9127"/>
                      <a:pt x="15312" y="9842"/>
                      <a:pt x="15740" y="10508"/>
                    </a:cubicBezTo>
                    <a:cubicBezTo>
                      <a:pt x="15919" y="10782"/>
                      <a:pt x="16109" y="11032"/>
                      <a:pt x="16312" y="11294"/>
                    </a:cubicBezTo>
                    <a:cubicBezTo>
                      <a:pt x="16258" y="11316"/>
                      <a:pt x="16208" y="11325"/>
                      <a:pt x="16160" y="11325"/>
                    </a:cubicBezTo>
                    <a:cubicBezTo>
                      <a:pt x="16080" y="11325"/>
                      <a:pt x="16005" y="11300"/>
                      <a:pt x="15931" y="11270"/>
                    </a:cubicBezTo>
                    <a:cubicBezTo>
                      <a:pt x="15676" y="11245"/>
                      <a:pt x="15425" y="11232"/>
                      <a:pt x="15178" y="11232"/>
                    </a:cubicBezTo>
                    <a:cubicBezTo>
                      <a:pt x="13896" y="11232"/>
                      <a:pt x="12708" y="11578"/>
                      <a:pt x="11621" y="12366"/>
                    </a:cubicBezTo>
                    <a:cubicBezTo>
                      <a:pt x="10990" y="12830"/>
                      <a:pt x="10478" y="13378"/>
                      <a:pt x="10061" y="14033"/>
                    </a:cubicBezTo>
                    <a:cubicBezTo>
                      <a:pt x="9976" y="14169"/>
                      <a:pt x="9891" y="14226"/>
                      <a:pt x="9776" y="14226"/>
                    </a:cubicBezTo>
                    <a:cubicBezTo>
                      <a:pt x="9730" y="14226"/>
                      <a:pt x="9679" y="14216"/>
                      <a:pt x="9621" y="14199"/>
                    </a:cubicBezTo>
                    <a:cubicBezTo>
                      <a:pt x="9025" y="14009"/>
                      <a:pt x="8430" y="13902"/>
                      <a:pt x="7811" y="13842"/>
                    </a:cubicBezTo>
                    <a:cubicBezTo>
                      <a:pt x="7550" y="13818"/>
                      <a:pt x="7293" y="13806"/>
                      <a:pt x="7042" y="13806"/>
                    </a:cubicBezTo>
                    <a:cubicBezTo>
                      <a:pt x="4953" y="13806"/>
                      <a:pt x="3203" y="14647"/>
                      <a:pt x="1917" y="16390"/>
                    </a:cubicBezTo>
                    <a:cubicBezTo>
                      <a:pt x="572" y="18176"/>
                      <a:pt x="0" y="20260"/>
                      <a:pt x="155" y="22510"/>
                    </a:cubicBezTo>
                    <a:cubicBezTo>
                      <a:pt x="262" y="23820"/>
                      <a:pt x="869" y="24772"/>
                      <a:pt x="2167" y="25189"/>
                    </a:cubicBezTo>
                    <a:cubicBezTo>
                      <a:pt x="2274" y="25225"/>
                      <a:pt x="2382" y="25272"/>
                      <a:pt x="2501" y="25308"/>
                    </a:cubicBezTo>
                    <a:cubicBezTo>
                      <a:pt x="3536" y="25629"/>
                      <a:pt x="4608" y="25796"/>
                      <a:pt x="5715" y="25844"/>
                    </a:cubicBezTo>
                    <a:cubicBezTo>
                      <a:pt x="5988" y="25854"/>
                      <a:pt x="6259" y="25859"/>
                      <a:pt x="6530" y="25859"/>
                    </a:cubicBezTo>
                    <a:cubicBezTo>
                      <a:pt x="8453" y="25859"/>
                      <a:pt x="10351" y="25606"/>
                      <a:pt x="12240" y="25189"/>
                    </a:cubicBezTo>
                    <a:cubicBezTo>
                      <a:pt x="14288" y="24724"/>
                      <a:pt x="16276" y="24117"/>
                      <a:pt x="18181" y="23200"/>
                    </a:cubicBezTo>
                    <a:cubicBezTo>
                      <a:pt x="21098" y="21819"/>
                      <a:pt x="23634" y="19891"/>
                      <a:pt x="25896" y="17581"/>
                    </a:cubicBezTo>
                    <a:cubicBezTo>
                      <a:pt x="26980" y="16462"/>
                      <a:pt x="27944" y="15223"/>
                      <a:pt x="28730" y="13878"/>
                    </a:cubicBezTo>
                    <a:cubicBezTo>
                      <a:pt x="29111" y="13235"/>
                      <a:pt x="29409" y="12568"/>
                      <a:pt x="29647" y="11866"/>
                    </a:cubicBezTo>
                    <a:cubicBezTo>
                      <a:pt x="29897" y="11151"/>
                      <a:pt x="29802" y="10485"/>
                      <a:pt x="29433" y="9830"/>
                    </a:cubicBezTo>
                    <a:cubicBezTo>
                      <a:pt x="29075" y="9211"/>
                      <a:pt x="28647" y="8675"/>
                      <a:pt x="28159" y="8187"/>
                    </a:cubicBezTo>
                    <a:cubicBezTo>
                      <a:pt x="26194" y="6234"/>
                      <a:pt x="24015" y="4555"/>
                      <a:pt x="21622" y="3162"/>
                    </a:cubicBezTo>
                    <a:cubicBezTo>
                      <a:pt x="20729" y="2638"/>
                      <a:pt x="19836" y="2126"/>
                      <a:pt x="18884" y="1734"/>
                    </a:cubicBezTo>
                    <a:cubicBezTo>
                      <a:pt x="16824" y="876"/>
                      <a:pt x="14716" y="269"/>
                      <a:pt x="12502" y="43"/>
                    </a:cubicBezTo>
                    <a:cubicBezTo>
                      <a:pt x="12198" y="16"/>
                      <a:pt x="11896" y="1"/>
                      <a:pt x="115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6"/>
              <p:cNvSpPr/>
              <p:nvPr/>
            </p:nvSpPr>
            <p:spPr>
              <a:xfrm>
                <a:off x="1339937" y="1854435"/>
                <a:ext cx="248052" cy="224448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8986" extrusionOk="0">
                    <a:moveTo>
                      <a:pt x="328" y="0"/>
                    </a:moveTo>
                    <a:cubicBezTo>
                      <a:pt x="213" y="0"/>
                      <a:pt x="123" y="53"/>
                      <a:pt x="84" y="163"/>
                    </a:cubicBezTo>
                    <a:cubicBezTo>
                      <a:pt x="1" y="341"/>
                      <a:pt x="84" y="472"/>
                      <a:pt x="239" y="567"/>
                    </a:cubicBezTo>
                    <a:cubicBezTo>
                      <a:pt x="406" y="675"/>
                      <a:pt x="572" y="746"/>
                      <a:pt x="751" y="829"/>
                    </a:cubicBezTo>
                    <a:cubicBezTo>
                      <a:pt x="1703" y="1294"/>
                      <a:pt x="2430" y="1961"/>
                      <a:pt x="2977" y="2853"/>
                    </a:cubicBezTo>
                    <a:cubicBezTo>
                      <a:pt x="3204" y="3234"/>
                      <a:pt x="3418" y="3615"/>
                      <a:pt x="3632" y="4008"/>
                    </a:cubicBezTo>
                    <a:cubicBezTo>
                      <a:pt x="4156" y="4937"/>
                      <a:pt x="4704" y="5830"/>
                      <a:pt x="5442" y="6628"/>
                    </a:cubicBezTo>
                    <a:cubicBezTo>
                      <a:pt x="6478" y="7723"/>
                      <a:pt x="7704" y="8545"/>
                      <a:pt x="9192" y="8914"/>
                    </a:cubicBezTo>
                    <a:cubicBezTo>
                      <a:pt x="9311" y="8949"/>
                      <a:pt x="9442" y="8973"/>
                      <a:pt x="9526" y="8985"/>
                    </a:cubicBezTo>
                    <a:cubicBezTo>
                      <a:pt x="9740" y="8985"/>
                      <a:pt x="9871" y="8961"/>
                      <a:pt x="9907" y="8771"/>
                    </a:cubicBezTo>
                    <a:cubicBezTo>
                      <a:pt x="9931" y="8604"/>
                      <a:pt x="9859" y="8485"/>
                      <a:pt x="9692" y="8426"/>
                    </a:cubicBezTo>
                    <a:cubicBezTo>
                      <a:pt x="9633" y="8414"/>
                      <a:pt x="9561" y="8378"/>
                      <a:pt x="9490" y="8366"/>
                    </a:cubicBezTo>
                    <a:cubicBezTo>
                      <a:pt x="8180" y="8080"/>
                      <a:pt x="7073" y="7414"/>
                      <a:pt x="6132" y="6485"/>
                    </a:cubicBezTo>
                    <a:cubicBezTo>
                      <a:pt x="5323" y="5687"/>
                      <a:pt x="4728" y="4723"/>
                      <a:pt x="4168" y="3723"/>
                    </a:cubicBezTo>
                    <a:cubicBezTo>
                      <a:pt x="3906" y="3258"/>
                      <a:pt x="3656" y="2794"/>
                      <a:pt x="3370" y="2353"/>
                    </a:cubicBezTo>
                    <a:cubicBezTo>
                      <a:pt x="2668" y="1270"/>
                      <a:pt x="1691" y="544"/>
                      <a:pt x="525" y="44"/>
                    </a:cubicBezTo>
                    <a:cubicBezTo>
                      <a:pt x="455" y="15"/>
                      <a:pt x="388" y="0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6"/>
              <p:cNvSpPr/>
              <p:nvPr/>
            </p:nvSpPr>
            <p:spPr>
              <a:xfrm>
                <a:off x="1200781" y="2198791"/>
                <a:ext cx="64242" cy="102857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4118" extrusionOk="0">
                    <a:moveTo>
                      <a:pt x="2267" y="0"/>
                    </a:moveTo>
                    <a:cubicBezTo>
                      <a:pt x="2198" y="0"/>
                      <a:pt x="2129" y="32"/>
                      <a:pt x="2059" y="81"/>
                    </a:cubicBezTo>
                    <a:cubicBezTo>
                      <a:pt x="1928" y="188"/>
                      <a:pt x="1857" y="319"/>
                      <a:pt x="1786" y="474"/>
                    </a:cubicBezTo>
                    <a:cubicBezTo>
                      <a:pt x="1226" y="1474"/>
                      <a:pt x="690" y="2486"/>
                      <a:pt x="143" y="3498"/>
                    </a:cubicBezTo>
                    <a:cubicBezTo>
                      <a:pt x="95" y="3581"/>
                      <a:pt x="35" y="3676"/>
                      <a:pt x="23" y="3772"/>
                    </a:cubicBezTo>
                    <a:cubicBezTo>
                      <a:pt x="0" y="3967"/>
                      <a:pt x="132" y="4118"/>
                      <a:pt x="302" y="4118"/>
                    </a:cubicBezTo>
                    <a:cubicBezTo>
                      <a:pt x="308" y="4118"/>
                      <a:pt x="315" y="4117"/>
                      <a:pt x="321" y="4117"/>
                    </a:cubicBezTo>
                    <a:cubicBezTo>
                      <a:pt x="428" y="4117"/>
                      <a:pt x="512" y="4046"/>
                      <a:pt x="559" y="3950"/>
                    </a:cubicBezTo>
                    <a:cubicBezTo>
                      <a:pt x="619" y="3867"/>
                      <a:pt x="678" y="3760"/>
                      <a:pt x="738" y="3653"/>
                    </a:cubicBezTo>
                    <a:cubicBezTo>
                      <a:pt x="1286" y="2629"/>
                      <a:pt x="1857" y="1581"/>
                      <a:pt x="2417" y="557"/>
                    </a:cubicBezTo>
                    <a:cubicBezTo>
                      <a:pt x="2452" y="509"/>
                      <a:pt x="2488" y="474"/>
                      <a:pt x="2512" y="414"/>
                    </a:cubicBezTo>
                    <a:cubicBezTo>
                      <a:pt x="2571" y="283"/>
                      <a:pt x="2536" y="140"/>
                      <a:pt x="2417" y="57"/>
                    </a:cubicBezTo>
                    <a:cubicBezTo>
                      <a:pt x="2367" y="17"/>
                      <a:pt x="2317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6"/>
              <p:cNvSpPr/>
              <p:nvPr/>
            </p:nvSpPr>
            <p:spPr>
              <a:xfrm>
                <a:off x="1493706" y="2186102"/>
                <a:ext cx="65441" cy="99186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971" extrusionOk="0">
                    <a:moveTo>
                      <a:pt x="2297" y="0"/>
                    </a:moveTo>
                    <a:cubicBezTo>
                      <a:pt x="2219" y="0"/>
                      <a:pt x="2143" y="35"/>
                      <a:pt x="2084" y="101"/>
                    </a:cubicBezTo>
                    <a:cubicBezTo>
                      <a:pt x="2024" y="172"/>
                      <a:pt x="1977" y="255"/>
                      <a:pt x="1929" y="327"/>
                    </a:cubicBezTo>
                    <a:cubicBezTo>
                      <a:pt x="1346" y="1339"/>
                      <a:pt x="762" y="2339"/>
                      <a:pt x="191" y="3351"/>
                    </a:cubicBezTo>
                    <a:cubicBezTo>
                      <a:pt x="143" y="3422"/>
                      <a:pt x="84" y="3506"/>
                      <a:pt x="60" y="3613"/>
                    </a:cubicBezTo>
                    <a:cubicBezTo>
                      <a:pt x="0" y="3803"/>
                      <a:pt x="143" y="3970"/>
                      <a:pt x="298" y="3970"/>
                    </a:cubicBezTo>
                    <a:cubicBezTo>
                      <a:pt x="536" y="3958"/>
                      <a:pt x="619" y="3792"/>
                      <a:pt x="703" y="3649"/>
                    </a:cubicBezTo>
                    <a:lnTo>
                      <a:pt x="2405" y="696"/>
                    </a:lnTo>
                    <a:cubicBezTo>
                      <a:pt x="2465" y="589"/>
                      <a:pt x="2513" y="494"/>
                      <a:pt x="2548" y="386"/>
                    </a:cubicBezTo>
                    <a:cubicBezTo>
                      <a:pt x="2620" y="255"/>
                      <a:pt x="2572" y="113"/>
                      <a:pt x="2441" y="41"/>
                    </a:cubicBezTo>
                    <a:cubicBezTo>
                      <a:pt x="2395" y="14"/>
                      <a:pt x="2346" y="0"/>
                      <a:pt x="2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6"/>
              <p:cNvSpPr/>
              <p:nvPr/>
            </p:nvSpPr>
            <p:spPr>
              <a:xfrm>
                <a:off x="1356898" y="2203612"/>
                <a:ext cx="53552" cy="89569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586" extrusionOk="0">
                    <a:moveTo>
                      <a:pt x="1838" y="0"/>
                    </a:moveTo>
                    <a:cubicBezTo>
                      <a:pt x="1781" y="0"/>
                      <a:pt x="1722" y="17"/>
                      <a:pt x="1667" y="54"/>
                    </a:cubicBezTo>
                    <a:cubicBezTo>
                      <a:pt x="1548" y="126"/>
                      <a:pt x="1489" y="245"/>
                      <a:pt x="1429" y="364"/>
                    </a:cubicBezTo>
                    <a:cubicBezTo>
                      <a:pt x="989" y="1233"/>
                      <a:pt x="560" y="2090"/>
                      <a:pt x="143" y="2971"/>
                    </a:cubicBezTo>
                    <a:cubicBezTo>
                      <a:pt x="0" y="3281"/>
                      <a:pt x="24" y="3460"/>
                      <a:pt x="203" y="3555"/>
                    </a:cubicBezTo>
                    <a:cubicBezTo>
                      <a:pt x="246" y="3575"/>
                      <a:pt x="288" y="3585"/>
                      <a:pt x="329" y="3585"/>
                    </a:cubicBezTo>
                    <a:cubicBezTo>
                      <a:pt x="460" y="3585"/>
                      <a:pt x="582" y="3481"/>
                      <a:pt x="691" y="3245"/>
                    </a:cubicBezTo>
                    <a:cubicBezTo>
                      <a:pt x="1155" y="2329"/>
                      <a:pt x="1608" y="1424"/>
                      <a:pt x="2048" y="519"/>
                    </a:cubicBezTo>
                    <a:cubicBezTo>
                      <a:pt x="2096" y="424"/>
                      <a:pt x="2144" y="352"/>
                      <a:pt x="2120" y="269"/>
                    </a:cubicBezTo>
                    <a:cubicBezTo>
                      <a:pt x="2111" y="107"/>
                      <a:pt x="1981" y="0"/>
                      <a:pt x="18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6"/>
              <p:cNvSpPr/>
              <p:nvPr/>
            </p:nvSpPr>
            <p:spPr>
              <a:xfrm>
                <a:off x="1537719" y="2188550"/>
                <a:ext cx="55625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68" extrusionOk="0">
                    <a:moveTo>
                      <a:pt x="1895" y="0"/>
                    </a:moveTo>
                    <a:cubicBezTo>
                      <a:pt x="1807" y="0"/>
                      <a:pt x="1724" y="50"/>
                      <a:pt x="1655" y="134"/>
                    </a:cubicBezTo>
                    <a:lnTo>
                      <a:pt x="1524" y="360"/>
                    </a:lnTo>
                    <a:cubicBezTo>
                      <a:pt x="1060" y="1193"/>
                      <a:pt x="596" y="2015"/>
                      <a:pt x="155" y="2848"/>
                    </a:cubicBezTo>
                    <a:cubicBezTo>
                      <a:pt x="108" y="2932"/>
                      <a:pt x="48" y="3027"/>
                      <a:pt x="36" y="3134"/>
                    </a:cubicBezTo>
                    <a:cubicBezTo>
                      <a:pt x="0" y="3301"/>
                      <a:pt x="131" y="3455"/>
                      <a:pt x="322" y="3467"/>
                    </a:cubicBezTo>
                    <a:cubicBezTo>
                      <a:pt x="477" y="3467"/>
                      <a:pt x="572" y="3372"/>
                      <a:pt x="643" y="3217"/>
                    </a:cubicBezTo>
                    <a:cubicBezTo>
                      <a:pt x="1132" y="2324"/>
                      <a:pt x="1643" y="1419"/>
                      <a:pt x="2132" y="515"/>
                    </a:cubicBezTo>
                    <a:cubicBezTo>
                      <a:pt x="2144" y="491"/>
                      <a:pt x="2144" y="467"/>
                      <a:pt x="2167" y="431"/>
                    </a:cubicBezTo>
                    <a:cubicBezTo>
                      <a:pt x="2227" y="276"/>
                      <a:pt x="2191" y="134"/>
                      <a:pt x="2048" y="50"/>
                    </a:cubicBezTo>
                    <a:cubicBezTo>
                      <a:pt x="1997" y="16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6"/>
              <p:cNvSpPr/>
              <p:nvPr/>
            </p:nvSpPr>
            <p:spPr>
              <a:xfrm>
                <a:off x="1246267" y="2204786"/>
                <a:ext cx="51479" cy="8597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442" extrusionOk="0">
                    <a:moveTo>
                      <a:pt x="1798" y="1"/>
                    </a:moveTo>
                    <a:cubicBezTo>
                      <a:pt x="1743" y="1"/>
                      <a:pt x="1685" y="18"/>
                      <a:pt x="1631" y="55"/>
                    </a:cubicBezTo>
                    <a:cubicBezTo>
                      <a:pt x="1512" y="127"/>
                      <a:pt x="1429" y="246"/>
                      <a:pt x="1370" y="365"/>
                    </a:cubicBezTo>
                    <a:cubicBezTo>
                      <a:pt x="941" y="1186"/>
                      <a:pt x="512" y="2020"/>
                      <a:pt x="96" y="2841"/>
                    </a:cubicBezTo>
                    <a:cubicBezTo>
                      <a:pt x="48" y="2936"/>
                      <a:pt x="0" y="3032"/>
                      <a:pt x="0" y="3139"/>
                    </a:cubicBezTo>
                    <a:cubicBezTo>
                      <a:pt x="0" y="3270"/>
                      <a:pt x="60" y="3353"/>
                      <a:pt x="179" y="3413"/>
                    </a:cubicBezTo>
                    <a:cubicBezTo>
                      <a:pt x="219" y="3432"/>
                      <a:pt x="257" y="3442"/>
                      <a:pt x="294" y="3442"/>
                    </a:cubicBezTo>
                    <a:cubicBezTo>
                      <a:pt x="368" y="3442"/>
                      <a:pt x="437" y="3405"/>
                      <a:pt x="500" y="3341"/>
                    </a:cubicBezTo>
                    <a:cubicBezTo>
                      <a:pt x="560" y="3282"/>
                      <a:pt x="584" y="3198"/>
                      <a:pt x="631" y="3115"/>
                    </a:cubicBezTo>
                    <a:lnTo>
                      <a:pt x="1965" y="531"/>
                    </a:lnTo>
                    <a:cubicBezTo>
                      <a:pt x="2012" y="436"/>
                      <a:pt x="2060" y="365"/>
                      <a:pt x="2060" y="281"/>
                    </a:cubicBezTo>
                    <a:cubicBezTo>
                      <a:pt x="2060" y="111"/>
                      <a:pt x="1938" y="1"/>
                      <a:pt x="1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6"/>
              <p:cNvSpPr/>
              <p:nvPr/>
            </p:nvSpPr>
            <p:spPr>
              <a:xfrm>
                <a:off x="1458611" y="2206909"/>
                <a:ext cx="54751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3328" extrusionOk="0">
                    <a:moveTo>
                      <a:pt x="1867" y="1"/>
                    </a:moveTo>
                    <a:cubicBezTo>
                      <a:pt x="1792" y="1"/>
                      <a:pt x="1721" y="35"/>
                      <a:pt x="1655" y="101"/>
                    </a:cubicBezTo>
                    <a:cubicBezTo>
                      <a:pt x="1596" y="161"/>
                      <a:pt x="1548" y="232"/>
                      <a:pt x="1501" y="315"/>
                    </a:cubicBezTo>
                    <a:cubicBezTo>
                      <a:pt x="1024" y="1113"/>
                      <a:pt x="572" y="1911"/>
                      <a:pt x="155" y="2744"/>
                    </a:cubicBezTo>
                    <a:cubicBezTo>
                      <a:pt x="108" y="2828"/>
                      <a:pt x="60" y="2899"/>
                      <a:pt x="48" y="2994"/>
                    </a:cubicBezTo>
                    <a:cubicBezTo>
                      <a:pt x="0" y="3161"/>
                      <a:pt x="131" y="3316"/>
                      <a:pt x="310" y="3328"/>
                    </a:cubicBezTo>
                    <a:cubicBezTo>
                      <a:pt x="536" y="3328"/>
                      <a:pt x="608" y="3149"/>
                      <a:pt x="727" y="2994"/>
                    </a:cubicBezTo>
                    <a:cubicBezTo>
                      <a:pt x="1131" y="2197"/>
                      <a:pt x="1560" y="1423"/>
                      <a:pt x="2013" y="673"/>
                    </a:cubicBezTo>
                    <a:cubicBezTo>
                      <a:pt x="2060" y="577"/>
                      <a:pt x="2120" y="494"/>
                      <a:pt x="2143" y="387"/>
                    </a:cubicBezTo>
                    <a:cubicBezTo>
                      <a:pt x="2191" y="256"/>
                      <a:pt x="2143" y="113"/>
                      <a:pt x="2013" y="42"/>
                    </a:cubicBezTo>
                    <a:cubicBezTo>
                      <a:pt x="1962" y="14"/>
                      <a:pt x="1914" y="1"/>
                      <a:pt x="18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6"/>
              <p:cNvSpPr/>
              <p:nvPr/>
            </p:nvSpPr>
            <p:spPr>
              <a:xfrm>
                <a:off x="1241197" y="1844794"/>
                <a:ext cx="33345" cy="8966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3590" extrusionOk="0">
                    <a:moveTo>
                      <a:pt x="322" y="1"/>
                    </a:moveTo>
                    <a:cubicBezTo>
                      <a:pt x="120" y="13"/>
                      <a:pt x="1" y="191"/>
                      <a:pt x="49" y="489"/>
                    </a:cubicBezTo>
                    <a:cubicBezTo>
                      <a:pt x="203" y="1382"/>
                      <a:pt x="358" y="2287"/>
                      <a:pt x="656" y="3156"/>
                    </a:cubicBezTo>
                    <a:cubicBezTo>
                      <a:pt x="703" y="3263"/>
                      <a:pt x="739" y="3382"/>
                      <a:pt x="799" y="3466"/>
                    </a:cubicBezTo>
                    <a:cubicBezTo>
                      <a:pt x="862" y="3538"/>
                      <a:pt x="932" y="3590"/>
                      <a:pt x="1024" y="3590"/>
                    </a:cubicBezTo>
                    <a:cubicBezTo>
                      <a:pt x="1054" y="3590"/>
                      <a:pt x="1086" y="3584"/>
                      <a:pt x="1120" y="3573"/>
                    </a:cubicBezTo>
                    <a:cubicBezTo>
                      <a:pt x="1251" y="3525"/>
                      <a:pt x="1334" y="3418"/>
                      <a:pt x="1322" y="3275"/>
                    </a:cubicBezTo>
                    <a:cubicBezTo>
                      <a:pt x="1322" y="3180"/>
                      <a:pt x="1299" y="3109"/>
                      <a:pt x="1263" y="3025"/>
                    </a:cubicBezTo>
                    <a:cubicBezTo>
                      <a:pt x="1084" y="2549"/>
                      <a:pt x="965" y="2049"/>
                      <a:pt x="882" y="1561"/>
                    </a:cubicBezTo>
                    <a:cubicBezTo>
                      <a:pt x="787" y="1144"/>
                      <a:pt x="715" y="739"/>
                      <a:pt x="644" y="346"/>
                    </a:cubicBezTo>
                    <a:cubicBezTo>
                      <a:pt x="608" y="144"/>
                      <a:pt x="525" y="13"/>
                      <a:pt x="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6"/>
              <p:cNvSpPr/>
              <p:nvPr/>
            </p:nvSpPr>
            <p:spPr>
              <a:xfrm>
                <a:off x="1318830" y="2206385"/>
                <a:ext cx="52053" cy="839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361" extrusionOk="0">
                    <a:moveTo>
                      <a:pt x="1821" y="1"/>
                    </a:moveTo>
                    <a:cubicBezTo>
                      <a:pt x="1757" y="1"/>
                      <a:pt x="1692" y="22"/>
                      <a:pt x="1632" y="63"/>
                    </a:cubicBezTo>
                    <a:cubicBezTo>
                      <a:pt x="1513" y="158"/>
                      <a:pt x="1453" y="289"/>
                      <a:pt x="1382" y="420"/>
                    </a:cubicBezTo>
                    <a:cubicBezTo>
                      <a:pt x="1024" y="1086"/>
                      <a:pt x="679" y="1741"/>
                      <a:pt x="322" y="2420"/>
                    </a:cubicBezTo>
                    <a:cubicBezTo>
                      <a:pt x="239" y="2563"/>
                      <a:pt x="143" y="2729"/>
                      <a:pt x="84" y="2896"/>
                    </a:cubicBezTo>
                    <a:cubicBezTo>
                      <a:pt x="0" y="3110"/>
                      <a:pt x="60" y="3265"/>
                      <a:pt x="227" y="3337"/>
                    </a:cubicBezTo>
                    <a:cubicBezTo>
                      <a:pt x="271" y="3353"/>
                      <a:pt x="311" y="3361"/>
                      <a:pt x="348" y="3361"/>
                    </a:cubicBezTo>
                    <a:cubicBezTo>
                      <a:pt x="470" y="3361"/>
                      <a:pt x="555" y="3277"/>
                      <a:pt x="620" y="3158"/>
                    </a:cubicBezTo>
                    <a:cubicBezTo>
                      <a:pt x="643" y="3110"/>
                      <a:pt x="667" y="3087"/>
                      <a:pt x="679" y="3039"/>
                    </a:cubicBezTo>
                    <a:lnTo>
                      <a:pt x="1977" y="586"/>
                    </a:lnTo>
                    <a:cubicBezTo>
                      <a:pt x="2024" y="491"/>
                      <a:pt x="2084" y="408"/>
                      <a:pt x="2084" y="289"/>
                    </a:cubicBezTo>
                    <a:cubicBezTo>
                      <a:pt x="2084" y="182"/>
                      <a:pt x="2060" y="98"/>
                      <a:pt x="1965" y="39"/>
                    </a:cubicBezTo>
                    <a:cubicBezTo>
                      <a:pt x="1919" y="13"/>
                      <a:pt x="1870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6"/>
              <p:cNvSpPr/>
              <p:nvPr/>
            </p:nvSpPr>
            <p:spPr>
              <a:xfrm>
                <a:off x="1162389" y="2219149"/>
                <a:ext cx="50879" cy="82376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298" extrusionOk="0">
                    <a:moveTo>
                      <a:pt x="1737" y="0"/>
                    </a:moveTo>
                    <a:cubicBezTo>
                      <a:pt x="1703" y="0"/>
                      <a:pt x="1667" y="5"/>
                      <a:pt x="1632" y="16"/>
                    </a:cubicBezTo>
                    <a:cubicBezTo>
                      <a:pt x="1501" y="75"/>
                      <a:pt x="1429" y="183"/>
                      <a:pt x="1370" y="302"/>
                    </a:cubicBezTo>
                    <a:cubicBezTo>
                      <a:pt x="918" y="1099"/>
                      <a:pt x="477" y="1909"/>
                      <a:pt x="84" y="2719"/>
                    </a:cubicBezTo>
                    <a:cubicBezTo>
                      <a:pt x="60" y="2802"/>
                      <a:pt x="25" y="2885"/>
                      <a:pt x="13" y="2980"/>
                    </a:cubicBezTo>
                    <a:cubicBezTo>
                      <a:pt x="1" y="3111"/>
                      <a:pt x="60" y="3195"/>
                      <a:pt x="179" y="3254"/>
                    </a:cubicBezTo>
                    <a:cubicBezTo>
                      <a:pt x="222" y="3284"/>
                      <a:pt x="262" y="3297"/>
                      <a:pt x="300" y="3297"/>
                    </a:cubicBezTo>
                    <a:cubicBezTo>
                      <a:pt x="367" y="3297"/>
                      <a:pt x="428" y="3256"/>
                      <a:pt x="489" y="3195"/>
                    </a:cubicBezTo>
                    <a:cubicBezTo>
                      <a:pt x="560" y="3123"/>
                      <a:pt x="608" y="3016"/>
                      <a:pt x="656" y="2933"/>
                    </a:cubicBezTo>
                    <a:cubicBezTo>
                      <a:pt x="1072" y="2111"/>
                      <a:pt x="1465" y="1314"/>
                      <a:pt x="1941" y="516"/>
                    </a:cubicBezTo>
                    <a:cubicBezTo>
                      <a:pt x="1989" y="444"/>
                      <a:pt x="2037" y="373"/>
                      <a:pt x="2037" y="278"/>
                    </a:cubicBezTo>
                    <a:cubicBezTo>
                      <a:pt x="2037" y="111"/>
                      <a:pt x="1899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6"/>
              <p:cNvSpPr/>
              <p:nvPr/>
            </p:nvSpPr>
            <p:spPr>
              <a:xfrm>
                <a:off x="1284934" y="2208633"/>
                <a:ext cx="48781" cy="7753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104" extrusionOk="0">
                    <a:moveTo>
                      <a:pt x="1656" y="0"/>
                    </a:moveTo>
                    <a:cubicBezTo>
                      <a:pt x="1551" y="0"/>
                      <a:pt x="1458" y="62"/>
                      <a:pt x="1393" y="151"/>
                    </a:cubicBezTo>
                    <a:cubicBezTo>
                      <a:pt x="1334" y="223"/>
                      <a:pt x="1274" y="318"/>
                      <a:pt x="1226" y="401"/>
                    </a:cubicBezTo>
                    <a:lnTo>
                      <a:pt x="107" y="2544"/>
                    </a:lnTo>
                    <a:cubicBezTo>
                      <a:pt x="60" y="2639"/>
                      <a:pt x="0" y="2723"/>
                      <a:pt x="24" y="2830"/>
                    </a:cubicBezTo>
                    <a:cubicBezTo>
                      <a:pt x="36" y="3009"/>
                      <a:pt x="143" y="3080"/>
                      <a:pt x="298" y="3104"/>
                    </a:cubicBezTo>
                    <a:cubicBezTo>
                      <a:pt x="512" y="3056"/>
                      <a:pt x="595" y="2901"/>
                      <a:pt x="679" y="2770"/>
                    </a:cubicBezTo>
                    <a:cubicBezTo>
                      <a:pt x="1060" y="2032"/>
                      <a:pt x="1453" y="1294"/>
                      <a:pt x="1834" y="556"/>
                    </a:cubicBezTo>
                    <a:cubicBezTo>
                      <a:pt x="1846" y="508"/>
                      <a:pt x="1881" y="484"/>
                      <a:pt x="1893" y="437"/>
                    </a:cubicBezTo>
                    <a:cubicBezTo>
                      <a:pt x="1953" y="282"/>
                      <a:pt x="1953" y="139"/>
                      <a:pt x="1810" y="44"/>
                    </a:cubicBezTo>
                    <a:cubicBezTo>
                      <a:pt x="1757" y="14"/>
                      <a:pt x="1705" y="0"/>
                      <a:pt x="1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6"/>
              <p:cNvSpPr/>
              <p:nvPr/>
            </p:nvSpPr>
            <p:spPr>
              <a:xfrm>
                <a:off x="1283136" y="1832904"/>
                <a:ext cx="30073" cy="8200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3283" extrusionOk="0">
                    <a:moveTo>
                      <a:pt x="310" y="1"/>
                    </a:moveTo>
                    <a:cubicBezTo>
                      <a:pt x="179" y="1"/>
                      <a:pt x="84" y="72"/>
                      <a:pt x="48" y="191"/>
                    </a:cubicBezTo>
                    <a:cubicBezTo>
                      <a:pt x="1" y="346"/>
                      <a:pt x="36" y="489"/>
                      <a:pt x="36" y="715"/>
                    </a:cubicBezTo>
                    <a:cubicBezTo>
                      <a:pt x="84" y="1429"/>
                      <a:pt x="286" y="2203"/>
                      <a:pt x="548" y="2942"/>
                    </a:cubicBezTo>
                    <a:cubicBezTo>
                      <a:pt x="596" y="3013"/>
                      <a:pt x="632" y="3096"/>
                      <a:pt x="679" y="3168"/>
                    </a:cubicBezTo>
                    <a:cubicBezTo>
                      <a:pt x="741" y="3245"/>
                      <a:pt x="819" y="3283"/>
                      <a:pt x="901" y="3283"/>
                    </a:cubicBezTo>
                    <a:cubicBezTo>
                      <a:pt x="945" y="3283"/>
                      <a:pt x="991" y="3272"/>
                      <a:pt x="1037" y="3251"/>
                    </a:cubicBezTo>
                    <a:cubicBezTo>
                      <a:pt x="1156" y="3192"/>
                      <a:pt x="1203" y="3073"/>
                      <a:pt x="1191" y="2953"/>
                    </a:cubicBezTo>
                    <a:cubicBezTo>
                      <a:pt x="1179" y="2858"/>
                      <a:pt x="1132" y="2763"/>
                      <a:pt x="1096" y="2656"/>
                    </a:cubicBezTo>
                    <a:cubicBezTo>
                      <a:pt x="846" y="1941"/>
                      <a:pt x="644" y="1203"/>
                      <a:pt x="620" y="429"/>
                    </a:cubicBezTo>
                    <a:cubicBezTo>
                      <a:pt x="620" y="358"/>
                      <a:pt x="608" y="263"/>
                      <a:pt x="584" y="179"/>
                    </a:cubicBezTo>
                    <a:cubicBezTo>
                      <a:pt x="536" y="60"/>
                      <a:pt x="441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6"/>
              <p:cNvSpPr/>
              <p:nvPr/>
            </p:nvSpPr>
            <p:spPr>
              <a:xfrm>
                <a:off x="1195411" y="1857233"/>
                <a:ext cx="28275" cy="810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244" extrusionOk="0">
                    <a:moveTo>
                      <a:pt x="285" y="1"/>
                    </a:moveTo>
                    <a:cubicBezTo>
                      <a:pt x="270" y="1"/>
                      <a:pt x="254" y="2"/>
                      <a:pt x="238" y="3"/>
                    </a:cubicBezTo>
                    <a:cubicBezTo>
                      <a:pt x="131" y="27"/>
                      <a:pt x="60" y="98"/>
                      <a:pt x="36" y="205"/>
                    </a:cubicBezTo>
                    <a:cubicBezTo>
                      <a:pt x="0" y="289"/>
                      <a:pt x="0" y="384"/>
                      <a:pt x="0" y="455"/>
                    </a:cubicBezTo>
                    <a:cubicBezTo>
                      <a:pt x="119" y="1277"/>
                      <a:pt x="238" y="2087"/>
                      <a:pt x="512" y="2896"/>
                    </a:cubicBezTo>
                    <a:cubicBezTo>
                      <a:pt x="536" y="2980"/>
                      <a:pt x="572" y="3087"/>
                      <a:pt x="643" y="3158"/>
                    </a:cubicBezTo>
                    <a:cubicBezTo>
                      <a:pt x="696" y="3211"/>
                      <a:pt x="767" y="3244"/>
                      <a:pt x="844" y="3244"/>
                    </a:cubicBezTo>
                    <a:cubicBezTo>
                      <a:pt x="872" y="3244"/>
                      <a:pt x="900" y="3239"/>
                      <a:pt x="929" y="3230"/>
                    </a:cubicBezTo>
                    <a:cubicBezTo>
                      <a:pt x="1060" y="3206"/>
                      <a:pt x="1131" y="3111"/>
                      <a:pt x="1131" y="2980"/>
                    </a:cubicBezTo>
                    <a:cubicBezTo>
                      <a:pt x="1131" y="2908"/>
                      <a:pt x="1120" y="2801"/>
                      <a:pt x="1084" y="2730"/>
                    </a:cubicBezTo>
                    <a:cubicBezTo>
                      <a:pt x="834" y="1979"/>
                      <a:pt x="715" y="1206"/>
                      <a:pt x="608" y="432"/>
                    </a:cubicBezTo>
                    <a:cubicBezTo>
                      <a:pt x="596" y="336"/>
                      <a:pt x="596" y="229"/>
                      <a:pt x="536" y="134"/>
                    </a:cubicBezTo>
                    <a:cubicBezTo>
                      <a:pt x="484" y="40"/>
                      <a:pt x="395" y="1"/>
                      <a:pt x="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6"/>
              <p:cNvSpPr/>
              <p:nvPr/>
            </p:nvSpPr>
            <p:spPr>
              <a:xfrm>
                <a:off x="1390494" y="2214878"/>
                <a:ext cx="45534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58" extrusionOk="0">
                    <a:moveTo>
                      <a:pt x="1512" y="1"/>
                    </a:moveTo>
                    <a:cubicBezTo>
                      <a:pt x="1449" y="1"/>
                      <a:pt x="1390" y="26"/>
                      <a:pt x="1334" y="68"/>
                    </a:cubicBezTo>
                    <a:cubicBezTo>
                      <a:pt x="1215" y="151"/>
                      <a:pt x="1168" y="270"/>
                      <a:pt x="1108" y="389"/>
                    </a:cubicBezTo>
                    <a:cubicBezTo>
                      <a:pt x="775" y="1044"/>
                      <a:pt x="453" y="1723"/>
                      <a:pt x="120" y="2378"/>
                    </a:cubicBezTo>
                    <a:cubicBezTo>
                      <a:pt x="96" y="2449"/>
                      <a:pt x="48" y="2520"/>
                      <a:pt x="37" y="2616"/>
                    </a:cubicBezTo>
                    <a:cubicBezTo>
                      <a:pt x="1" y="2735"/>
                      <a:pt x="60" y="2830"/>
                      <a:pt x="168" y="2913"/>
                    </a:cubicBezTo>
                    <a:cubicBezTo>
                      <a:pt x="221" y="2942"/>
                      <a:pt x="272" y="2958"/>
                      <a:pt x="321" y="2958"/>
                    </a:cubicBezTo>
                    <a:cubicBezTo>
                      <a:pt x="393" y="2958"/>
                      <a:pt x="461" y="2925"/>
                      <a:pt x="525" y="2854"/>
                    </a:cubicBezTo>
                    <a:cubicBezTo>
                      <a:pt x="620" y="2759"/>
                      <a:pt x="656" y="2651"/>
                      <a:pt x="715" y="2556"/>
                    </a:cubicBezTo>
                    <a:cubicBezTo>
                      <a:pt x="1049" y="1901"/>
                      <a:pt x="1370" y="1223"/>
                      <a:pt x="1703" y="568"/>
                    </a:cubicBezTo>
                    <a:cubicBezTo>
                      <a:pt x="1751" y="484"/>
                      <a:pt x="1787" y="389"/>
                      <a:pt x="1822" y="318"/>
                    </a:cubicBezTo>
                    <a:cubicBezTo>
                      <a:pt x="1811" y="187"/>
                      <a:pt x="1775" y="92"/>
                      <a:pt x="1656" y="44"/>
                    </a:cubicBezTo>
                    <a:cubicBezTo>
                      <a:pt x="1606" y="14"/>
                      <a:pt x="1558" y="1"/>
                      <a:pt x="1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6"/>
              <p:cNvSpPr/>
              <p:nvPr/>
            </p:nvSpPr>
            <p:spPr>
              <a:xfrm>
                <a:off x="1427388" y="2222296"/>
                <a:ext cx="39864" cy="6679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674" extrusionOk="0">
                    <a:moveTo>
                      <a:pt x="1302" y="0"/>
                    </a:moveTo>
                    <a:cubicBezTo>
                      <a:pt x="1220" y="0"/>
                      <a:pt x="1143" y="40"/>
                      <a:pt x="1084" y="116"/>
                    </a:cubicBezTo>
                    <a:cubicBezTo>
                      <a:pt x="1024" y="199"/>
                      <a:pt x="988" y="295"/>
                      <a:pt x="941" y="378"/>
                    </a:cubicBezTo>
                    <a:cubicBezTo>
                      <a:pt x="655" y="949"/>
                      <a:pt x="393" y="1521"/>
                      <a:pt x="119" y="2092"/>
                    </a:cubicBezTo>
                    <a:cubicBezTo>
                      <a:pt x="95" y="2164"/>
                      <a:pt x="48" y="2235"/>
                      <a:pt x="36" y="2331"/>
                    </a:cubicBezTo>
                    <a:cubicBezTo>
                      <a:pt x="0" y="2450"/>
                      <a:pt x="36" y="2569"/>
                      <a:pt x="155" y="2628"/>
                    </a:cubicBezTo>
                    <a:cubicBezTo>
                      <a:pt x="205" y="2658"/>
                      <a:pt x="256" y="2673"/>
                      <a:pt x="307" y="2673"/>
                    </a:cubicBezTo>
                    <a:cubicBezTo>
                      <a:pt x="379" y="2673"/>
                      <a:pt x="450" y="2643"/>
                      <a:pt x="512" y="2581"/>
                    </a:cubicBezTo>
                    <a:cubicBezTo>
                      <a:pt x="584" y="2497"/>
                      <a:pt x="655" y="2390"/>
                      <a:pt x="703" y="2283"/>
                    </a:cubicBezTo>
                    <a:cubicBezTo>
                      <a:pt x="965" y="1735"/>
                      <a:pt x="1227" y="1164"/>
                      <a:pt x="1488" y="616"/>
                    </a:cubicBezTo>
                    <a:cubicBezTo>
                      <a:pt x="1536" y="533"/>
                      <a:pt x="1560" y="438"/>
                      <a:pt x="1596" y="366"/>
                    </a:cubicBezTo>
                    <a:cubicBezTo>
                      <a:pt x="1596" y="187"/>
                      <a:pt x="1536" y="80"/>
                      <a:pt x="1405" y="21"/>
                    </a:cubicBezTo>
                    <a:cubicBezTo>
                      <a:pt x="1370" y="7"/>
                      <a:pt x="1336" y="0"/>
                      <a:pt x="1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6"/>
              <p:cNvSpPr/>
              <p:nvPr/>
            </p:nvSpPr>
            <p:spPr>
              <a:xfrm>
                <a:off x="1586502" y="2184204"/>
                <a:ext cx="38965" cy="51928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079" extrusionOk="0">
                    <a:moveTo>
                      <a:pt x="1278" y="1"/>
                    </a:moveTo>
                    <a:cubicBezTo>
                      <a:pt x="1226" y="1"/>
                      <a:pt x="1171" y="15"/>
                      <a:pt x="1119" y="46"/>
                    </a:cubicBezTo>
                    <a:cubicBezTo>
                      <a:pt x="1036" y="81"/>
                      <a:pt x="976" y="177"/>
                      <a:pt x="917" y="260"/>
                    </a:cubicBezTo>
                    <a:cubicBezTo>
                      <a:pt x="655" y="700"/>
                      <a:pt x="381" y="1141"/>
                      <a:pt x="119" y="1570"/>
                    </a:cubicBezTo>
                    <a:cubicBezTo>
                      <a:pt x="24" y="1736"/>
                      <a:pt x="0" y="1891"/>
                      <a:pt x="167" y="2010"/>
                    </a:cubicBezTo>
                    <a:cubicBezTo>
                      <a:pt x="223" y="2057"/>
                      <a:pt x="284" y="2078"/>
                      <a:pt x="343" y="2078"/>
                    </a:cubicBezTo>
                    <a:cubicBezTo>
                      <a:pt x="434" y="2078"/>
                      <a:pt x="523" y="2030"/>
                      <a:pt x="595" y="1951"/>
                    </a:cubicBezTo>
                    <a:cubicBezTo>
                      <a:pt x="655" y="1891"/>
                      <a:pt x="714" y="1820"/>
                      <a:pt x="762" y="1736"/>
                    </a:cubicBezTo>
                    <a:cubicBezTo>
                      <a:pt x="1000" y="1355"/>
                      <a:pt x="1214" y="962"/>
                      <a:pt x="1453" y="581"/>
                    </a:cubicBezTo>
                    <a:cubicBezTo>
                      <a:pt x="1524" y="486"/>
                      <a:pt x="1560" y="403"/>
                      <a:pt x="1560" y="296"/>
                    </a:cubicBezTo>
                    <a:cubicBezTo>
                      <a:pt x="1560" y="119"/>
                      <a:pt x="1428" y="1"/>
                      <a:pt x="1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6"/>
              <p:cNvSpPr/>
              <p:nvPr/>
            </p:nvSpPr>
            <p:spPr>
              <a:xfrm>
                <a:off x="671982" y="1870796"/>
                <a:ext cx="477620" cy="681736"/>
              </a:xfrm>
              <a:custGeom>
                <a:avLst/>
                <a:gdLst/>
                <a:ahLst/>
                <a:cxnLst/>
                <a:rect l="l" t="t" r="r" b="b"/>
                <a:pathLst>
                  <a:path w="19122" h="27294" extrusionOk="0">
                    <a:moveTo>
                      <a:pt x="10015" y="2017"/>
                    </a:moveTo>
                    <a:cubicBezTo>
                      <a:pt x="10921" y="2017"/>
                      <a:pt x="11799" y="2397"/>
                      <a:pt x="12573" y="3151"/>
                    </a:cubicBezTo>
                    <a:cubicBezTo>
                      <a:pt x="13526" y="4103"/>
                      <a:pt x="14085" y="5282"/>
                      <a:pt x="14455" y="6568"/>
                    </a:cubicBezTo>
                    <a:cubicBezTo>
                      <a:pt x="14812" y="7794"/>
                      <a:pt x="14943" y="9045"/>
                      <a:pt x="14895" y="10330"/>
                    </a:cubicBezTo>
                    <a:cubicBezTo>
                      <a:pt x="14883" y="10711"/>
                      <a:pt x="14871" y="10711"/>
                      <a:pt x="14502" y="10711"/>
                    </a:cubicBezTo>
                    <a:lnTo>
                      <a:pt x="9406" y="10711"/>
                    </a:lnTo>
                    <a:cubicBezTo>
                      <a:pt x="7787" y="10711"/>
                      <a:pt x="6168" y="10711"/>
                      <a:pt x="4572" y="10700"/>
                    </a:cubicBezTo>
                    <a:lnTo>
                      <a:pt x="4263" y="10700"/>
                    </a:lnTo>
                    <a:cubicBezTo>
                      <a:pt x="4250" y="10700"/>
                      <a:pt x="4238" y="10701"/>
                      <a:pt x="4227" y="10701"/>
                    </a:cubicBezTo>
                    <a:cubicBezTo>
                      <a:pt x="4056" y="10701"/>
                      <a:pt x="4025" y="10616"/>
                      <a:pt x="4037" y="10438"/>
                    </a:cubicBezTo>
                    <a:cubicBezTo>
                      <a:pt x="4263" y="8271"/>
                      <a:pt x="4870" y="6247"/>
                      <a:pt x="6132" y="4461"/>
                    </a:cubicBezTo>
                    <a:cubicBezTo>
                      <a:pt x="6608" y="3782"/>
                      <a:pt x="7180" y="3187"/>
                      <a:pt x="7870" y="2722"/>
                    </a:cubicBezTo>
                    <a:cubicBezTo>
                      <a:pt x="8577" y="2251"/>
                      <a:pt x="9305" y="2017"/>
                      <a:pt x="10015" y="2017"/>
                    </a:cubicBezTo>
                    <a:close/>
                    <a:moveTo>
                      <a:pt x="10060" y="1"/>
                    </a:moveTo>
                    <a:cubicBezTo>
                      <a:pt x="9576" y="1"/>
                      <a:pt x="9076" y="69"/>
                      <a:pt x="8561" y="210"/>
                    </a:cubicBezTo>
                    <a:cubicBezTo>
                      <a:pt x="7239" y="567"/>
                      <a:pt x="6144" y="1353"/>
                      <a:pt x="5227" y="2365"/>
                    </a:cubicBezTo>
                    <a:cubicBezTo>
                      <a:pt x="3917" y="3806"/>
                      <a:pt x="3084" y="5508"/>
                      <a:pt x="2548" y="7354"/>
                    </a:cubicBezTo>
                    <a:cubicBezTo>
                      <a:pt x="2263" y="8318"/>
                      <a:pt x="2072" y="9307"/>
                      <a:pt x="2001" y="10295"/>
                    </a:cubicBezTo>
                    <a:cubicBezTo>
                      <a:pt x="1965" y="10700"/>
                      <a:pt x="1965" y="10700"/>
                      <a:pt x="1548" y="10700"/>
                    </a:cubicBezTo>
                    <a:lnTo>
                      <a:pt x="536" y="10700"/>
                    </a:lnTo>
                    <a:cubicBezTo>
                      <a:pt x="250" y="10700"/>
                      <a:pt x="119" y="10807"/>
                      <a:pt x="72" y="11069"/>
                    </a:cubicBezTo>
                    <a:cubicBezTo>
                      <a:pt x="48" y="11247"/>
                      <a:pt x="36" y="11426"/>
                      <a:pt x="36" y="11604"/>
                    </a:cubicBezTo>
                    <a:lnTo>
                      <a:pt x="36" y="13247"/>
                    </a:lnTo>
                    <a:cubicBezTo>
                      <a:pt x="0" y="15212"/>
                      <a:pt x="298" y="17581"/>
                      <a:pt x="786" y="19439"/>
                    </a:cubicBezTo>
                    <a:cubicBezTo>
                      <a:pt x="1429" y="21903"/>
                      <a:pt x="2608" y="24035"/>
                      <a:pt x="4703" y="25570"/>
                    </a:cubicBezTo>
                    <a:cubicBezTo>
                      <a:pt x="5632" y="26237"/>
                      <a:pt x="6561" y="26821"/>
                      <a:pt x="7680" y="27083"/>
                    </a:cubicBezTo>
                    <a:cubicBezTo>
                      <a:pt x="8367" y="27250"/>
                      <a:pt x="9061" y="27294"/>
                      <a:pt x="9763" y="27294"/>
                    </a:cubicBezTo>
                    <a:cubicBezTo>
                      <a:pt x="9961" y="27294"/>
                      <a:pt x="10160" y="27290"/>
                      <a:pt x="10359" y="27285"/>
                    </a:cubicBezTo>
                    <a:cubicBezTo>
                      <a:pt x="11418" y="27237"/>
                      <a:pt x="12395" y="26987"/>
                      <a:pt x="13323" y="26463"/>
                    </a:cubicBezTo>
                    <a:cubicBezTo>
                      <a:pt x="14907" y="25570"/>
                      <a:pt x="16193" y="24368"/>
                      <a:pt x="17026" y="22713"/>
                    </a:cubicBezTo>
                    <a:cubicBezTo>
                      <a:pt x="17931" y="20879"/>
                      <a:pt x="18562" y="18962"/>
                      <a:pt x="18848" y="16926"/>
                    </a:cubicBezTo>
                    <a:cubicBezTo>
                      <a:pt x="19098" y="15045"/>
                      <a:pt x="19122" y="13152"/>
                      <a:pt x="18955" y="11271"/>
                    </a:cubicBezTo>
                    <a:cubicBezTo>
                      <a:pt x="18919" y="10854"/>
                      <a:pt x="18824" y="10747"/>
                      <a:pt x="18384" y="10735"/>
                    </a:cubicBezTo>
                    <a:lnTo>
                      <a:pt x="17145" y="10735"/>
                    </a:lnTo>
                    <a:cubicBezTo>
                      <a:pt x="16979" y="10735"/>
                      <a:pt x="16895" y="10664"/>
                      <a:pt x="16907" y="10497"/>
                    </a:cubicBezTo>
                    <a:lnTo>
                      <a:pt x="16907" y="10092"/>
                    </a:lnTo>
                    <a:cubicBezTo>
                      <a:pt x="16919" y="8556"/>
                      <a:pt x="16729" y="7056"/>
                      <a:pt x="16252" y="5592"/>
                    </a:cubicBezTo>
                    <a:cubicBezTo>
                      <a:pt x="15728" y="4008"/>
                      <a:pt x="14955" y="2556"/>
                      <a:pt x="13669" y="1448"/>
                    </a:cubicBezTo>
                    <a:cubicBezTo>
                      <a:pt x="12580" y="508"/>
                      <a:pt x="11378" y="1"/>
                      <a:pt x="10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6"/>
              <p:cNvSpPr/>
              <p:nvPr/>
            </p:nvSpPr>
            <p:spPr>
              <a:xfrm>
                <a:off x="864093" y="2246301"/>
                <a:ext cx="122565" cy="150514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6026" extrusionOk="0">
                    <a:moveTo>
                      <a:pt x="2143" y="1"/>
                    </a:moveTo>
                    <a:cubicBezTo>
                      <a:pt x="2057" y="1"/>
                      <a:pt x="1970" y="4"/>
                      <a:pt x="1882" y="12"/>
                    </a:cubicBezTo>
                    <a:cubicBezTo>
                      <a:pt x="977" y="108"/>
                      <a:pt x="322" y="643"/>
                      <a:pt x="167" y="1429"/>
                    </a:cubicBezTo>
                    <a:cubicBezTo>
                      <a:pt x="1" y="2263"/>
                      <a:pt x="358" y="3167"/>
                      <a:pt x="1096" y="3501"/>
                    </a:cubicBezTo>
                    <a:cubicBezTo>
                      <a:pt x="1489" y="3679"/>
                      <a:pt x="1584" y="3918"/>
                      <a:pt x="1525" y="4299"/>
                    </a:cubicBezTo>
                    <a:cubicBezTo>
                      <a:pt x="1513" y="4370"/>
                      <a:pt x="1525" y="4453"/>
                      <a:pt x="1525" y="4525"/>
                    </a:cubicBezTo>
                    <a:cubicBezTo>
                      <a:pt x="1537" y="4763"/>
                      <a:pt x="1525" y="5001"/>
                      <a:pt x="1537" y="5251"/>
                    </a:cubicBezTo>
                    <a:cubicBezTo>
                      <a:pt x="1549" y="5477"/>
                      <a:pt x="1644" y="5680"/>
                      <a:pt x="1822" y="5834"/>
                    </a:cubicBezTo>
                    <a:cubicBezTo>
                      <a:pt x="1981" y="5964"/>
                      <a:pt x="2164" y="6025"/>
                      <a:pt x="2343" y="6025"/>
                    </a:cubicBezTo>
                    <a:cubicBezTo>
                      <a:pt x="2689" y="6025"/>
                      <a:pt x="3018" y="5798"/>
                      <a:pt x="3120" y="5406"/>
                    </a:cubicBezTo>
                    <a:cubicBezTo>
                      <a:pt x="3204" y="5061"/>
                      <a:pt x="3180" y="4703"/>
                      <a:pt x="3156" y="4346"/>
                    </a:cubicBezTo>
                    <a:cubicBezTo>
                      <a:pt x="3144" y="3953"/>
                      <a:pt x="3215" y="3739"/>
                      <a:pt x="3608" y="3513"/>
                    </a:cubicBezTo>
                    <a:cubicBezTo>
                      <a:pt x="4739" y="2882"/>
                      <a:pt x="4906" y="1298"/>
                      <a:pt x="3727" y="500"/>
                    </a:cubicBezTo>
                    <a:cubicBezTo>
                      <a:pt x="3231" y="170"/>
                      <a:pt x="2708" y="1"/>
                      <a:pt x="2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6"/>
              <p:cNvSpPr/>
              <p:nvPr/>
            </p:nvSpPr>
            <p:spPr>
              <a:xfrm>
                <a:off x="754062" y="2361977"/>
                <a:ext cx="63967" cy="94964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802" extrusionOk="0">
                    <a:moveTo>
                      <a:pt x="2263" y="1"/>
                    </a:moveTo>
                    <a:cubicBezTo>
                      <a:pt x="2108" y="1"/>
                      <a:pt x="2013" y="120"/>
                      <a:pt x="1941" y="251"/>
                    </a:cubicBezTo>
                    <a:lnTo>
                      <a:pt x="203" y="3061"/>
                    </a:lnTo>
                    <a:cubicBezTo>
                      <a:pt x="120" y="3168"/>
                      <a:pt x="84" y="3263"/>
                      <a:pt x="48" y="3382"/>
                    </a:cubicBezTo>
                    <a:cubicBezTo>
                      <a:pt x="0" y="3561"/>
                      <a:pt x="36" y="3728"/>
                      <a:pt x="227" y="3787"/>
                    </a:cubicBezTo>
                    <a:cubicBezTo>
                      <a:pt x="261" y="3797"/>
                      <a:pt x="292" y="3802"/>
                      <a:pt x="321" y="3802"/>
                    </a:cubicBezTo>
                    <a:cubicBezTo>
                      <a:pt x="433" y="3802"/>
                      <a:pt x="508" y="3731"/>
                      <a:pt x="584" y="3609"/>
                    </a:cubicBezTo>
                    <a:cubicBezTo>
                      <a:pt x="774" y="3275"/>
                      <a:pt x="989" y="2930"/>
                      <a:pt x="1191" y="2585"/>
                    </a:cubicBezTo>
                    <a:cubicBezTo>
                      <a:pt x="1596" y="1942"/>
                      <a:pt x="1989" y="1311"/>
                      <a:pt x="2382" y="668"/>
                    </a:cubicBezTo>
                    <a:cubicBezTo>
                      <a:pt x="2465" y="561"/>
                      <a:pt x="2536" y="441"/>
                      <a:pt x="2548" y="310"/>
                    </a:cubicBezTo>
                    <a:cubicBezTo>
                      <a:pt x="2560" y="132"/>
                      <a:pt x="2441" y="1"/>
                      <a:pt x="2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6"/>
              <p:cNvSpPr/>
              <p:nvPr/>
            </p:nvSpPr>
            <p:spPr>
              <a:xfrm>
                <a:off x="692790" y="2204112"/>
                <a:ext cx="69612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3583" extrusionOk="0">
                    <a:moveTo>
                      <a:pt x="2488" y="0"/>
                    </a:moveTo>
                    <a:cubicBezTo>
                      <a:pt x="2429" y="0"/>
                      <a:pt x="2368" y="24"/>
                      <a:pt x="2311" y="70"/>
                    </a:cubicBezTo>
                    <a:cubicBezTo>
                      <a:pt x="2203" y="154"/>
                      <a:pt x="2120" y="261"/>
                      <a:pt x="2037" y="368"/>
                    </a:cubicBezTo>
                    <a:cubicBezTo>
                      <a:pt x="1418" y="1237"/>
                      <a:pt x="787" y="2106"/>
                      <a:pt x="167" y="2987"/>
                    </a:cubicBezTo>
                    <a:cubicBezTo>
                      <a:pt x="108" y="3059"/>
                      <a:pt x="36" y="3142"/>
                      <a:pt x="13" y="3249"/>
                    </a:cubicBezTo>
                    <a:cubicBezTo>
                      <a:pt x="1" y="3428"/>
                      <a:pt x="108" y="3582"/>
                      <a:pt x="310" y="3582"/>
                    </a:cubicBezTo>
                    <a:cubicBezTo>
                      <a:pt x="525" y="3582"/>
                      <a:pt x="608" y="3404"/>
                      <a:pt x="727" y="3249"/>
                    </a:cubicBezTo>
                    <a:cubicBezTo>
                      <a:pt x="1358" y="2368"/>
                      <a:pt x="1977" y="1511"/>
                      <a:pt x="2608" y="630"/>
                    </a:cubicBezTo>
                    <a:cubicBezTo>
                      <a:pt x="2656" y="558"/>
                      <a:pt x="2715" y="487"/>
                      <a:pt x="2739" y="404"/>
                    </a:cubicBezTo>
                    <a:cubicBezTo>
                      <a:pt x="2787" y="284"/>
                      <a:pt x="2775" y="165"/>
                      <a:pt x="2668" y="82"/>
                    </a:cubicBezTo>
                    <a:cubicBezTo>
                      <a:pt x="2613" y="27"/>
                      <a:pt x="2551" y="0"/>
                      <a:pt x="2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6"/>
              <p:cNvSpPr/>
              <p:nvPr/>
            </p:nvSpPr>
            <p:spPr>
              <a:xfrm>
                <a:off x="734129" y="2341994"/>
                <a:ext cx="60995" cy="8859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547" extrusionOk="0">
                    <a:moveTo>
                      <a:pt x="2145" y="1"/>
                    </a:moveTo>
                    <a:cubicBezTo>
                      <a:pt x="2132" y="1"/>
                      <a:pt x="2120" y="1"/>
                      <a:pt x="2108" y="3"/>
                    </a:cubicBezTo>
                    <a:cubicBezTo>
                      <a:pt x="1977" y="39"/>
                      <a:pt x="1906" y="122"/>
                      <a:pt x="1846" y="229"/>
                    </a:cubicBezTo>
                    <a:cubicBezTo>
                      <a:pt x="1263" y="1134"/>
                      <a:pt x="703" y="2051"/>
                      <a:pt x="132" y="2956"/>
                    </a:cubicBezTo>
                    <a:cubicBezTo>
                      <a:pt x="84" y="3039"/>
                      <a:pt x="48" y="3135"/>
                      <a:pt x="25" y="3242"/>
                    </a:cubicBezTo>
                    <a:cubicBezTo>
                      <a:pt x="1" y="3337"/>
                      <a:pt x="60" y="3444"/>
                      <a:pt x="144" y="3504"/>
                    </a:cubicBezTo>
                    <a:cubicBezTo>
                      <a:pt x="195" y="3532"/>
                      <a:pt x="249" y="3547"/>
                      <a:pt x="303" y="3547"/>
                    </a:cubicBezTo>
                    <a:cubicBezTo>
                      <a:pt x="362" y="3547"/>
                      <a:pt x="421" y="3529"/>
                      <a:pt x="477" y="3492"/>
                    </a:cubicBezTo>
                    <a:cubicBezTo>
                      <a:pt x="548" y="3432"/>
                      <a:pt x="596" y="3361"/>
                      <a:pt x="644" y="3277"/>
                    </a:cubicBezTo>
                    <a:cubicBezTo>
                      <a:pt x="1203" y="2408"/>
                      <a:pt x="1751" y="1515"/>
                      <a:pt x="2311" y="634"/>
                    </a:cubicBezTo>
                    <a:cubicBezTo>
                      <a:pt x="2370" y="539"/>
                      <a:pt x="2418" y="444"/>
                      <a:pt x="2442" y="337"/>
                    </a:cubicBezTo>
                    <a:cubicBezTo>
                      <a:pt x="2442" y="138"/>
                      <a:pt x="2298" y="1"/>
                      <a:pt x="2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6"/>
              <p:cNvSpPr/>
              <p:nvPr/>
            </p:nvSpPr>
            <p:spPr>
              <a:xfrm>
                <a:off x="783512" y="2388404"/>
                <a:ext cx="59197" cy="8842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3540" extrusionOk="0">
                    <a:moveTo>
                      <a:pt x="2061" y="0"/>
                    </a:moveTo>
                    <a:cubicBezTo>
                      <a:pt x="1989" y="0"/>
                      <a:pt x="1921" y="34"/>
                      <a:pt x="1858" y="98"/>
                    </a:cubicBezTo>
                    <a:cubicBezTo>
                      <a:pt x="1774" y="169"/>
                      <a:pt x="1715" y="276"/>
                      <a:pt x="1655" y="384"/>
                    </a:cubicBezTo>
                    <a:cubicBezTo>
                      <a:pt x="1203" y="1241"/>
                      <a:pt x="691" y="2062"/>
                      <a:pt x="191" y="2896"/>
                    </a:cubicBezTo>
                    <a:cubicBezTo>
                      <a:pt x="131" y="2991"/>
                      <a:pt x="72" y="3110"/>
                      <a:pt x="48" y="3205"/>
                    </a:cubicBezTo>
                    <a:cubicBezTo>
                      <a:pt x="0" y="3384"/>
                      <a:pt x="131" y="3539"/>
                      <a:pt x="310" y="3539"/>
                    </a:cubicBezTo>
                    <a:cubicBezTo>
                      <a:pt x="318" y="3539"/>
                      <a:pt x="326" y="3540"/>
                      <a:pt x="334" y="3540"/>
                    </a:cubicBezTo>
                    <a:cubicBezTo>
                      <a:pt x="496" y="3540"/>
                      <a:pt x="576" y="3426"/>
                      <a:pt x="655" y="3313"/>
                    </a:cubicBezTo>
                    <a:cubicBezTo>
                      <a:pt x="1191" y="2408"/>
                      <a:pt x="1750" y="1515"/>
                      <a:pt x="2250" y="574"/>
                    </a:cubicBezTo>
                    <a:cubicBezTo>
                      <a:pt x="2286" y="503"/>
                      <a:pt x="2322" y="443"/>
                      <a:pt x="2334" y="372"/>
                    </a:cubicBezTo>
                    <a:cubicBezTo>
                      <a:pt x="2370" y="229"/>
                      <a:pt x="2334" y="134"/>
                      <a:pt x="2215" y="50"/>
                    </a:cubicBezTo>
                    <a:cubicBezTo>
                      <a:pt x="2161" y="16"/>
                      <a:pt x="2110" y="0"/>
                      <a:pt x="20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6"/>
              <p:cNvSpPr/>
              <p:nvPr/>
            </p:nvSpPr>
            <p:spPr>
              <a:xfrm>
                <a:off x="703505" y="2238507"/>
                <a:ext cx="65341" cy="84624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3388" extrusionOk="0">
                    <a:moveTo>
                      <a:pt x="2297" y="1"/>
                    </a:moveTo>
                    <a:cubicBezTo>
                      <a:pt x="2286" y="1"/>
                      <a:pt x="2274" y="2"/>
                      <a:pt x="2263" y="3"/>
                    </a:cubicBezTo>
                    <a:cubicBezTo>
                      <a:pt x="2120" y="15"/>
                      <a:pt x="2024" y="122"/>
                      <a:pt x="1953" y="217"/>
                    </a:cubicBezTo>
                    <a:cubicBezTo>
                      <a:pt x="1334" y="1074"/>
                      <a:pt x="715" y="1944"/>
                      <a:pt x="143" y="2825"/>
                    </a:cubicBezTo>
                    <a:cubicBezTo>
                      <a:pt x="108" y="2872"/>
                      <a:pt x="60" y="2920"/>
                      <a:pt x="48" y="2979"/>
                    </a:cubicBezTo>
                    <a:cubicBezTo>
                      <a:pt x="0" y="3110"/>
                      <a:pt x="0" y="3241"/>
                      <a:pt x="143" y="3337"/>
                    </a:cubicBezTo>
                    <a:cubicBezTo>
                      <a:pt x="198" y="3371"/>
                      <a:pt x="253" y="3388"/>
                      <a:pt x="306" y="3388"/>
                    </a:cubicBezTo>
                    <a:cubicBezTo>
                      <a:pt x="380" y="3388"/>
                      <a:pt x="450" y="3356"/>
                      <a:pt x="512" y="3301"/>
                    </a:cubicBezTo>
                    <a:cubicBezTo>
                      <a:pt x="596" y="3229"/>
                      <a:pt x="655" y="3122"/>
                      <a:pt x="739" y="3039"/>
                    </a:cubicBezTo>
                    <a:cubicBezTo>
                      <a:pt x="1286" y="2241"/>
                      <a:pt x="1822" y="1467"/>
                      <a:pt x="2370" y="681"/>
                    </a:cubicBezTo>
                    <a:cubicBezTo>
                      <a:pt x="2441" y="598"/>
                      <a:pt x="2525" y="491"/>
                      <a:pt x="2548" y="384"/>
                    </a:cubicBezTo>
                    <a:cubicBezTo>
                      <a:pt x="2616" y="192"/>
                      <a:pt x="2492" y="1"/>
                      <a:pt x="2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6"/>
              <p:cNvSpPr/>
              <p:nvPr/>
            </p:nvSpPr>
            <p:spPr>
              <a:xfrm>
                <a:off x="710350" y="2279547"/>
                <a:ext cx="62469" cy="8424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373" extrusionOk="0">
                    <a:moveTo>
                      <a:pt x="2178" y="0"/>
                    </a:moveTo>
                    <a:cubicBezTo>
                      <a:pt x="2053" y="0"/>
                      <a:pt x="1925" y="103"/>
                      <a:pt x="1786" y="324"/>
                    </a:cubicBezTo>
                    <a:cubicBezTo>
                      <a:pt x="1250" y="1110"/>
                      <a:pt x="715" y="1908"/>
                      <a:pt x="179" y="2706"/>
                    </a:cubicBezTo>
                    <a:cubicBezTo>
                      <a:pt x="107" y="2801"/>
                      <a:pt x="24" y="2920"/>
                      <a:pt x="12" y="3063"/>
                    </a:cubicBezTo>
                    <a:cubicBezTo>
                      <a:pt x="0" y="3241"/>
                      <a:pt x="119" y="3372"/>
                      <a:pt x="298" y="3372"/>
                    </a:cubicBezTo>
                    <a:cubicBezTo>
                      <a:pt x="488" y="3372"/>
                      <a:pt x="560" y="3206"/>
                      <a:pt x="655" y="3087"/>
                    </a:cubicBezTo>
                    <a:cubicBezTo>
                      <a:pt x="1203" y="2265"/>
                      <a:pt x="1750" y="1467"/>
                      <a:pt x="2286" y="658"/>
                    </a:cubicBezTo>
                    <a:cubicBezTo>
                      <a:pt x="2489" y="360"/>
                      <a:pt x="2501" y="181"/>
                      <a:pt x="2346" y="62"/>
                    </a:cubicBezTo>
                    <a:cubicBezTo>
                      <a:pt x="2290" y="22"/>
                      <a:pt x="2234" y="0"/>
                      <a:pt x="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6"/>
              <p:cNvSpPr/>
              <p:nvPr/>
            </p:nvSpPr>
            <p:spPr>
              <a:xfrm>
                <a:off x="717468" y="2321886"/>
                <a:ext cx="58322" cy="8012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208" extrusionOk="0">
                    <a:moveTo>
                      <a:pt x="2081" y="0"/>
                    </a:moveTo>
                    <a:cubicBezTo>
                      <a:pt x="2022" y="0"/>
                      <a:pt x="1961" y="22"/>
                      <a:pt x="1906" y="70"/>
                    </a:cubicBezTo>
                    <a:cubicBezTo>
                      <a:pt x="1823" y="118"/>
                      <a:pt x="1763" y="201"/>
                      <a:pt x="1704" y="296"/>
                    </a:cubicBezTo>
                    <a:lnTo>
                      <a:pt x="191" y="2570"/>
                    </a:lnTo>
                    <a:cubicBezTo>
                      <a:pt x="132" y="2642"/>
                      <a:pt x="72" y="2749"/>
                      <a:pt x="37" y="2832"/>
                    </a:cubicBezTo>
                    <a:cubicBezTo>
                      <a:pt x="1" y="2951"/>
                      <a:pt x="37" y="3070"/>
                      <a:pt x="144" y="3154"/>
                    </a:cubicBezTo>
                    <a:cubicBezTo>
                      <a:pt x="197" y="3189"/>
                      <a:pt x="254" y="3207"/>
                      <a:pt x="311" y="3207"/>
                    </a:cubicBezTo>
                    <a:cubicBezTo>
                      <a:pt x="367" y="3207"/>
                      <a:pt x="424" y="3189"/>
                      <a:pt x="477" y="3154"/>
                    </a:cubicBezTo>
                    <a:cubicBezTo>
                      <a:pt x="549" y="3106"/>
                      <a:pt x="608" y="3035"/>
                      <a:pt x="656" y="2951"/>
                    </a:cubicBezTo>
                    <a:cubicBezTo>
                      <a:pt x="1168" y="2177"/>
                      <a:pt x="1692" y="1392"/>
                      <a:pt x="2216" y="606"/>
                    </a:cubicBezTo>
                    <a:cubicBezTo>
                      <a:pt x="2275" y="499"/>
                      <a:pt x="2335" y="391"/>
                      <a:pt x="2335" y="272"/>
                    </a:cubicBezTo>
                    <a:cubicBezTo>
                      <a:pt x="2326" y="108"/>
                      <a:pt x="2210" y="0"/>
                      <a:pt x="2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6"/>
              <p:cNvSpPr/>
              <p:nvPr/>
            </p:nvSpPr>
            <p:spPr>
              <a:xfrm>
                <a:off x="692490" y="2173388"/>
                <a:ext cx="60096" cy="7728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94" extrusionOk="0">
                    <a:moveTo>
                      <a:pt x="2088" y="1"/>
                    </a:moveTo>
                    <a:cubicBezTo>
                      <a:pt x="2046" y="1"/>
                      <a:pt x="2005" y="9"/>
                      <a:pt x="1965" y="26"/>
                    </a:cubicBezTo>
                    <a:cubicBezTo>
                      <a:pt x="1894" y="74"/>
                      <a:pt x="1834" y="145"/>
                      <a:pt x="1787" y="217"/>
                    </a:cubicBezTo>
                    <a:cubicBezTo>
                      <a:pt x="1251" y="967"/>
                      <a:pt x="715" y="1705"/>
                      <a:pt x="191" y="2455"/>
                    </a:cubicBezTo>
                    <a:cubicBezTo>
                      <a:pt x="132" y="2526"/>
                      <a:pt x="72" y="2634"/>
                      <a:pt x="48" y="2717"/>
                    </a:cubicBezTo>
                    <a:cubicBezTo>
                      <a:pt x="1" y="2860"/>
                      <a:pt x="60" y="2967"/>
                      <a:pt x="168" y="3038"/>
                    </a:cubicBezTo>
                    <a:cubicBezTo>
                      <a:pt x="217" y="3076"/>
                      <a:pt x="270" y="3094"/>
                      <a:pt x="323" y="3094"/>
                    </a:cubicBezTo>
                    <a:cubicBezTo>
                      <a:pt x="372" y="3094"/>
                      <a:pt x="420" y="3079"/>
                      <a:pt x="465" y="3050"/>
                    </a:cubicBezTo>
                    <a:cubicBezTo>
                      <a:pt x="537" y="3003"/>
                      <a:pt x="608" y="2943"/>
                      <a:pt x="656" y="2872"/>
                    </a:cubicBezTo>
                    <a:cubicBezTo>
                      <a:pt x="1203" y="2134"/>
                      <a:pt x="1739" y="1372"/>
                      <a:pt x="2275" y="610"/>
                    </a:cubicBezTo>
                    <a:cubicBezTo>
                      <a:pt x="2334" y="526"/>
                      <a:pt x="2406" y="419"/>
                      <a:pt x="2406" y="300"/>
                    </a:cubicBezTo>
                    <a:cubicBezTo>
                      <a:pt x="2406" y="120"/>
                      <a:pt x="2248" y="1"/>
                      <a:pt x="2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6"/>
              <p:cNvSpPr/>
              <p:nvPr/>
            </p:nvSpPr>
            <p:spPr>
              <a:xfrm>
                <a:off x="816509" y="2414407"/>
                <a:ext cx="51479" cy="7995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01" extrusionOk="0">
                    <a:moveTo>
                      <a:pt x="1722" y="0"/>
                    </a:moveTo>
                    <a:cubicBezTo>
                      <a:pt x="1614" y="0"/>
                      <a:pt x="1507" y="69"/>
                      <a:pt x="1418" y="200"/>
                    </a:cubicBezTo>
                    <a:cubicBezTo>
                      <a:pt x="1394" y="247"/>
                      <a:pt x="1358" y="307"/>
                      <a:pt x="1334" y="355"/>
                    </a:cubicBezTo>
                    <a:lnTo>
                      <a:pt x="167" y="2545"/>
                    </a:lnTo>
                    <a:cubicBezTo>
                      <a:pt x="120" y="2629"/>
                      <a:pt x="60" y="2724"/>
                      <a:pt x="48" y="2819"/>
                    </a:cubicBezTo>
                    <a:cubicBezTo>
                      <a:pt x="1" y="3022"/>
                      <a:pt x="156" y="3200"/>
                      <a:pt x="334" y="3200"/>
                    </a:cubicBezTo>
                    <a:cubicBezTo>
                      <a:pt x="477" y="3176"/>
                      <a:pt x="584" y="3093"/>
                      <a:pt x="644" y="2962"/>
                    </a:cubicBezTo>
                    <a:lnTo>
                      <a:pt x="1941" y="497"/>
                    </a:lnTo>
                    <a:cubicBezTo>
                      <a:pt x="2025" y="343"/>
                      <a:pt x="2061" y="164"/>
                      <a:pt x="1870" y="45"/>
                    </a:cubicBezTo>
                    <a:cubicBezTo>
                      <a:pt x="1821" y="15"/>
                      <a:pt x="1771" y="0"/>
                      <a:pt x="1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6"/>
              <p:cNvSpPr/>
              <p:nvPr/>
            </p:nvSpPr>
            <p:spPr>
              <a:xfrm>
                <a:off x="849831" y="2434365"/>
                <a:ext cx="44635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905" extrusionOk="0">
                    <a:moveTo>
                      <a:pt x="1477" y="1"/>
                    </a:moveTo>
                    <a:cubicBezTo>
                      <a:pt x="1412" y="1"/>
                      <a:pt x="1349" y="24"/>
                      <a:pt x="1286" y="79"/>
                    </a:cubicBezTo>
                    <a:cubicBezTo>
                      <a:pt x="1191" y="163"/>
                      <a:pt x="1131" y="282"/>
                      <a:pt x="1072" y="401"/>
                    </a:cubicBezTo>
                    <a:cubicBezTo>
                      <a:pt x="750" y="1032"/>
                      <a:pt x="441" y="1663"/>
                      <a:pt x="143" y="2306"/>
                    </a:cubicBezTo>
                    <a:cubicBezTo>
                      <a:pt x="0" y="2616"/>
                      <a:pt x="24" y="2782"/>
                      <a:pt x="215" y="2877"/>
                    </a:cubicBezTo>
                    <a:cubicBezTo>
                      <a:pt x="259" y="2896"/>
                      <a:pt x="300" y="2905"/>
                      <a:pt x="339" y="2905"/>
                    </a:cubicBezTo>
                    <a:cubicBezTo>
                      <a:pt x="480" y="2905"/>
                      <a:pt x="593" y="2786"/>
                      <a:pt x="715" y="2544"/>
                    </a:cubicBezTo>
                    <a:cubicBezTo>
                      <a:pt x="1024" y="1865"/>
                      <a:pt x="1346" y="1187"/>
                      <a:pt x="1691" y="520"/>
                    </a:cubicBezTo>
                    <a:cubicBezTo>
                      <a:pt x="1739" y="449"/>
                      <a:pt x="1762" y="353"/>
                      <a:pt x="1786" y="294"/>
                    </a:cubicBezTo>
                    <a:cubicBezTo>
                      <a:pt x="1750" y="163"/>
                      <a:pt x="1727" y="56"/>
                      <a:pt x="1620" y="32"/>
                    </a:cubicBezTo>
                    <a:cubicBezTo>
                      <a:pt x="1570" y="12"/>
                      <a:pt x="152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6"/>
              <p:cNvSpPr/>
              <p:nvPr/>
            </p:nvSpPr>
            <p:spPr>
              <a:xfrm>
                <a:off x="882528" y="2445681"/>
                <a:ext cx="39589" cy="70986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842" extrusionOk="0">
                    <a:moveTo>
                      <a:pt x="1234" y="1"/>
                    </a:moveTo>
                    <a:cubicBezTo>
                      <a:pt x="1114" y="1"/>
                      <a:pt x="1014" y="88"/>
                      <a:pt x="930" y="258"/>
                    </a:cubicBezTo>
                    <a:cubicBezTo>
                      <a:pt x="656" y="912"/>
                      <a:pt x="370" y="1567"/>
                      <a:pt x="84" y="2246"/>
                    </a:cubicBezTo>
                    <a:cubicBezTo>
                      <a:pt x="37" y="2341"/>
                      <a:pt x="1" y="2436"/>
                      <a:pt x="1" y="2544"/>
                    </a:cubicBezTo>
                    <a:cubicBezTo>
                      <a:pt x="1" y="2715"/>
                      <a:pt x="121" y="2842"/>
                      <a:pt x="309" y="2842"/>
                    </a:cubicBezTo>
                    <a:cubicBezTo>
                      <a:pt x="317" y="2842"/>
                      <a:pt x="326" y="2842"/>
                      <a:pt x="334" y="2841"/>
                    </a:cubicBezTo>
                    <a:cubicBezTo>
                      <a:pt x="489" y="2817"/>
                      <a:pt x="561" y="2686"/>
                      <a:pt x="620" y="2567"/>
                    </a:cubicBezTo>
                    <a:cubicBezTo>
                      <a:pt x="751" y="2258"/>
                      <a:pt x="906" y="1924"/>
                      <a:pt x="1037" y="1603"/>
                    </a:cubicBezTo>
                    <a:cubicBezTo>
                      <a:pt x="1203" y="1222"/>
                      <a:pt x="1370" y="877"/>
                      <a:pt x="1501" y="496"/>
                    </a:cubicBezTo>
                    <a:cubicBezTo>
                      <a:pt x="1584" y="258"/>
                      <a:pt x="1513" y="79"/>
                      <a:pt x="1334" y="19"/>
                    </a:cubicBezTo>
                    <a:cubicBezTo>
                      <a:pt x="1299" y="7"/>
                      <a:pt x="1266" y="1"/>
                      <a:pt x="12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6"/>
              <p:cNvSpPr/>
              <p:nvPr/>
            </p:nvSpPr>
            <p:spPr>
              <a:xfrm>
                <a:off x="916149" y="2455722"/>
                <a:ext cx="40763" cy="68363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2737" extrusionOk="0">
                    <a:moveTo>
                      <a:pt x="1379" y="0"/>
                    </a:moveTo>
                    <a:cubicBezTo>
                      <a:pt x="1314" y="0"/>
                      <a:pt x="1255" y="30"/>
                      <a:pt x="1191" y="70"/>
                    </a:cubicBezTo>
                    <a:cubicBezTo>
                      <a:pt x="1072" y="141"/>
                      <a:pt x="1024" y="272"/>
                      <a:pt x="965" y="391"/>
                    </a:cubicBezTo>
                    <a:cubicBezTo>
                      <a:pt x="691" y="975"/>
                      <a:pt x="417" y="1558"/>
                      <a:pt x="155" y="2153"/>
                    </a:cubicBezTo>
                    <a:cubicBezTo>
                      <a:pt x="0" y="2463"/>
                      <a:pt x="36" y="2642"/>
                      <a:pt x="227" y="2713"/>
                    </a:cubicBezTo>
                    <a:cubicBezTo>
                      <a:pt x="266" y="2729"/>
                      <a:pt x="303" y="2737"/>
                      <a:pt x="340" y="2737"/>
                    </a:cubicBezTo>
                    <a:cubicBezTo>
                      <a:pt x="468" y="2737"/>
                      <a:pt x="582" y="2633"/>
                      <a:pt x="703" y="2392"/>
                    </a:cubicBezTo>
                    <a:cubicBezTo>
                      <a:pt x="989" y="1761"/>
                      <a:pt x="1274" y="1153"/>
                      <a:pt x="1548" y="546"/>
                    </a:cubicBezTo>
                    <a:cubicBezTo>
                      <a:pt x="1584" y="475"/>
                      <a:pt x="1608" y="379"/>
                      <a:pt x="1632" y="332"/>
                    </a:cubicBezTo>
                    <a:cubicBezTo>
                      <a:pt x="1632" y="153"/>
                      <a:pt x="1572" y="70"/>
                      <a:pt x="1477" y="22"/>
                    </a:cubicBezTo>
                    <a:cubicBezTo>
                      <a:pt x="1442" y="7"/>
                      <a:pt x="1410" y="0"/>
                      <a:pt x="1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692190" y="2155503"/>
                <a:ext cx="40788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013" extrusionOk="0">
                    <a:moveTo>
                      <a:pt x="1342" y="1"/>
                    </a:moveTo>
                    <a:cubicBezTo>
                      <a:pt x="1300" y="1"/>
                      <a:pt x="1257" y="9"/>
                      <a:pt x="1215" y="28"/>
                    </a:cubicBezTo>
                    <a:cubicBezTo>
                      <a:pt x="1108" y="75"/>
                      <a:pt x="1049" y="147"/>
                      <a:pt x="989" y="242"/>
                    </a:cubicBezTo>
                    <a:cubicBezTo>
                      <a:pt x="715" y="647"/>
                      <a:pt x="430" y="1064"/>
                      <a:pt x="144" y="1457"/>
                    </a:cubicBezTo>
                    <a:cubicBezTo>
                      <a:pt x="120" y="1492"/>
                      <a:pt x="84" y="1516"/>
                      <a:pt x="72" y="1564"/>
                    </a:cubicBezTo>
                    <a:cubicBezTo>
                      <a:pt x="13" y="1695"/>
                      <a:pt x="1" y="1849"/>
                      <a:pt x="144" y="1957"/>
                    </a:cubicBezTo>
                    <a:cubicBezTo>
                      <a:pt x="203" y="1994"/>
                      <a:pt x="259" y="2012"/>
                      <a:pt x="315" y="2012"/>
                    </a:cubicBezTo>
                    <a:cubicBezTo>
                      <a:pt x="382" y="2012"/>
                      <a:pt x="447" y="1985"/>
                      <a:pt x="513" y="1933"/>
                    </a:cubicBezTo>
                    <a:cubicBezTo>
                      <a:pt x="572" y="1897"/>
                      <a:pt x="620" y="1826"/>
                      <a:pt x="668" y="1778"/>
                    </a:cubicBezTo>
                    <a:cubicBezTo>
                      <a:pt x="953" y="1373"/>
                      <a:pt x="1227" y="968"/>
                      <a:pt x="1513" y="552"/>
                    </a:cubicBezTo>
                    <a:cubicBezTo>
                      <a:pt x="1573" y="468"/>
                      <a:pt x="1632" y="373"/>
                      <a:pt x="1632" y="266"/>
                    </a:cubicBezTo>
                    <a:cubicBezTo>
                      <a:pt x="1623" y="108"/>
                      <a:pt x="1490" y="1"/>
                      <a:pt x="1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954216" y="2464789"/>
                <a:ext cx="31846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72" extrusionOk="0">
                    <a:moveTo>
                      <a:pt x="958" y="1"/>
                    </a:moveTo>
                    <a:cubicBezTo>
                      <a:pt x="846" y="1"/>
                      <a:pt x="749" y="72"/>
                      <a:pt x="679" y="195"/>
                    </a:cubicBezTo>
                    <a:cubicBezTo>
                      <a:pt x="655" y="255"/>
                      <a:pt x="619" y="302"/>
                      <a:pt x="608" y="362"/>
                    </a:cubicBezTo>
                    <a:cubicBezTo>
                      <a:pt x="429" y="826"/>
                      <a:pt x="250" y="1267"/>
                      <a:pt x="84" y="1731"/>
                    </a:cubicBezTo>
                    <a:cubicBezTo>
                      <a:pt x="0" y="1993"/>
                      <a:pt x="119" y="2171"/>
                      <a:pt x="346" y="2171"/>
                    </a:cubicBezTo>
                    <a:cubicBezTo>
                      <a:pt x="477" y="2171"/>
                      <a:pt x="584" y="2100"/>
                      <a:pt x="619" y="1969"/>
                    </a:cubicBezTo>
                    <a:cubicBezTo>
                      <a:pt x="834" y="1445"/>
                      <a:pt x="1036" y="921"/>
                      <a:pt x="1239" y="409"/>
                    </a:cubicBezTo>
                    <a:cubicBezTo>
                      <a:pt x="1274" y="255"/>
                      <a:pt x="1251" y="112"/>
                      <a:pt x="1084" y="28"/>
                    </a:cubicBezTo>
                    <a:cubicBezTo>
                      <a:pt x="1040" y="10"/>
                      <a:pt x="998" y="1"/>
                      <a:pt x="9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1005373" y="2303402"/>
                <a:ext cx="879982" cy="226646"/>
              </a:xfrm>
              <a:custGeom>
                <a:avLst/>
                <a:gdLst/>
                <a:ahLst/>
                <a:cxnLst/>
                <a:rect l="l" t="t" r="r" b="b"/>
                <a:pathLst>
                  <a:path w="35231" h="9074" extrusionOk="0">
                    <a:moveTo>
                      <a:pt x="23979" y="0"/>
                    </a:moveTo>
                    <a:cubicBezTo>
                      <a:pt x="21134" y="0"/>
                      <a:pt x="18276" y="48"/>
                      <a:pt x="15443" y="143"/>
                    </a:cubicBezTo>
                    <a:cubicBezTo>
                      <a:pt x="13490" y="203"/>
                      <a:pt x="11549" y="346"/>
                      <a:pt x="9609" y="465"/>
                    </a:cubicBezTo>
                    <a:cubicBezTo>
                      <a:pt x="7561" y="584"/>
                      <a:pt x="5537" y="524"/>
                      <a:pt x="3501" y="643"/>
                    </a:cubicBezTo>
                    <a:cubicBezTo>
                      <a:pt x="2572" y="691"/>
                      <a:pt x="1655" y="715"/>
                      <a:pt x="738" y="881"/>
                    </a:cubicBezTo>
                    <a:cubicBezTo>
                      <a:pt x="274" y="953"/>
                      <a:pt x="167" y="1108"/>
                      <a:pt x="143" y="1572"/>
                    </a:cubicBezTo>
                    <a:cubicBezTo>
                      <a:pt x="0" y="3429"/>
                      <a:pt x="0" y="5275"/>
                      <a:pt x="179" y="7132"/>
                    </a:cubicBezTo>
                    <a:cubicBezTo>
                      <a:pt x="226" y="7525"/>
                      <a:pt x="226" y="7906"/>
                      <a:pt x="334" y="8275"/>
                    </a:cubicBezTo>
                    <a:cubicBezTo>
                      <a:pt x="476" y="8811"/>
                      <a:pt x="607" y="8954"/>
                      <a:pt x="1143" y="8978"/>
                    </a:cubicBezTo>
                    <a:cubicBezTo>
                      <a:pt x="1739" y="9013"/>
                      <a:pt x="2322" y="9037"/>
                      <a:pt x="2917" y="9049"/>
                    </a:cubicBezTo>
                    <a:cubicBezTo>
                      <a:pt x="3594" y="9067"/>
                      <a:pt x="4268" y="9074"/>
                      <a:pt x="4942" y="9074"/>
                    </a:cubicBezTo>
                    <a:cubicBezTo>
                      <a:pt x="6568" y="9074"/>
                      <a:pt x="8190" y="9032"/>
                      <a:pt x="9823" y="8990"/>
                    </a:cubicBezTo>
                    <a:cubicBezTo>
                      <a:pt x="11823" y="8954"/>
                      <a:pt x="13823" y="8990"/>
                      <a:pt x="15836" y="8906"/>
                    </a:cubicBezTo>
                    <a:cubicBezTo>
                      <a:pt x="17794" y="8819"/>
                      <a:pt x="19744" y="8811"/>
                      <a:pt x="21705" y="8811"/>
                    </a:cubicBezTo>
                    <a:cubicBezTo>
                      <a:pt x="22141" y="8811"/>
                      <a:pt x="22578" y="8811"/>
                      <a:pt x="23015" y="8811"/>
                    </a:cubicBezTo>
                    <a:cubicBezTo>
                      <a:pt x="25182" y="8811"/>
                      <a:pt x="27349" y="8621"/>
                      <a:pt x="29516" y="8621"/>
                    </a:cubicBezTo>
                    <a:cubicBezTo>
                      <a:pt x="30337" y="8621"/>
                      <a:pt x="31171" y="8621"/>
                      <a:pt x="31992" y="8597"/>
                    </a:cubicBezTo>
                    <a:cubicBezTo>
                      <a:pt x="32838" y="8597"/>
                      <a:pt x="33695" y="8549"/>
                      <a:pt x="34552" y="8490"/>
                    </a:cubicBezTo>
                    <a:cubicBezTo>
                      <a:pt x="35028" y="8454"/>
                      <a:pt x="35159" y="8323"/>
                      <a:pt x="35207" y="7882"/>
                    </a:cubicBezTo>
                    <a:cubicBezTo>
                      <a:pt x="35219" y="7608"/>
                      <a:pt x="35231" y="7323"/>
                      <a:pt x="35231" y="7049"/>
                    </a:cubicBezTo>
                    <a:cubicBezTo>
                      <a:pt x="35207" y="5799"/>
                      <a:pt x="35183" y="4560"/>
                      <a:pt x="35124" y="3322"/>
                    </a:cubicBezTo>
                    <a:cubicBezTo>
                      <a:pt x="35100" y="2441"/>
                      <a:pt x="35052" y="1572"/>
                      <a:pt x="34886" y="691"/>
                    </a:cubicBezTo>
                    <a:cubicBezTo>
                      <a:pt x="34802" y="239"/>
                      <a:pt x="34671" y="119"/>
                      <a:pt x="34207" y="96"/>
                    </a:cubicBezTo>
                    <a:cubicBezTo>
                      <a:pt x="33326" y="24"/>
                      <a:pt x="32433" y="0"/>
                      <a:pt x="31552" y="0"/>
                    </a:cubicBezTo>
                    <a:cubicBezTo>
                      <a:pt x="29869" y="0"/>
                      <a:pt x="28192" y="11"/>
                      <a:pt x="26509" y="11"/>
                    </a:cubicBezTo>
                    <a:cubicBezTo>
                      <a:pt x="25667" y="11"/>
                      <a:pt x="24825" y="8"/>
                      <a:pt x="23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1571615" y="2346215"/>
                <a:ext cx="126711" cy="13060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229" extrusionOk="0">
                    <a:moveTo>
                      <a:pt x="2703" y="0"/>
                    </a:moveTo>
                    <a:cubicBezTo>
                      <a:pt x="2695" y="0"/>
                      <a:pt x="2688" y="0"/>
                      <a:pt x="2680" y="1"/>
                    </a:cubicBezTo>
                    <a:cubicBezTo>
                      <a:pt x="2489" y="1"/>
                      <a:pt x="2394" y="132"/>
                      <a:pt x="2394" y="418"/>
                    </a:cubicBezTo>
                    <a:cubicBezTo>
                      <a:pt x="2394" y="608"/>
                      <a:pt x="2406" y="799"/>
                      <a:pt x="2406" y="1001"/>
                    </a:cubicBezTo>
                    <a:cubicBezTo>
                      <a:pt x="2394" y="1251"/>
                      <a:pt x="2453" y="1501"/>
                      <a:pt x="2382" y="1811"/>
                    </a:cubicBezTo>
                    <a:cubicBezTo>
                      <a:pt x="1858" y="1382"/>
                      <a:pt x="1394" y="965"/>
                      <a:pt x="965" y="537"/>
                    </a:cubicBezTo>
                    <a:cubicBezTo>
                      <a:pt x="825" y="396"/>
                      <a:pt x="712" y="325"/>
                      <a:pt x="609" y="325"/>
                    </a:cubicBezTo>
                    <a:cubicBezTo>
                      <a:pt x="547" y="325"/>
                      <a:pt x="488" y="351"/>
                      <a:pt x="429" y="406"/>
                    </a:cubicBezTo>
                    <a:cubicBezTo>
                      <a:pt x="298" y="525"/>
                      <a:pt x="322" y="715"/>
                      <a:pt x="525" y="941"/>
                    </a:cubicBezTo>
                    <a:cubicBezTo>
                      <a:pt x="644" y="1072"/>
                      <a:pt x="775" y="1203"/>
                      <a:pt x="918" y="1334"/>
                    </a:cubicBezTo>
                    <a:cubicBezTo>
                      <a:pt x="1239" y="1608"/>
                      <a:pt x="1549" y="1882"/>
                      <a:pt x="1846" y="2156"/>
                    </a:cubicBezTo>
                    <a:cubicBezTo>
                      <a:pt x="1977" y="2275"/>
                      <a:pt x="2132" y="2370"/>
                      <a:pt x="2203" y="2549"/>
                    </a:cubicBezTo>
                    <a:cubicBezTo>
                      <a:pt x="1560" y="3132"/>
                      <a:pt x="894" y="3632"/>
                      <a:pt x="298" y="4228"/>
                    </a:cubicBezTo>
                    <a:cubicBezTo>
                      <a:pt x="227" y="4299"/>
                      <a:pt x="156" y="4382"/>
                      <a:pt x="96" y="4454"/>
                    </a:cubicBezTo>
                    <a:cubicBezTo>
                      <a:pt x="1" y="4573"/>
                      <a:pt x="1" y="4692"/>
                      <a:pt x="108" y="4811"/>
                    </a:cubicBezTo>
                    <a:cubicBezTo>
                      <a:pt x="157" y="4882"/>
                      <a:pt x="228" y="4915"/>
                      <a:pt x="305" y="4915"/>
                    </a:cubicBezTo>
                    <a:cubicBezTo>
                      <a:pt x="357" y="4915"/>
                      <a:pt x="412" y="4899"/>
                      <a:pt x="465" y="4871"/>
                    </a:cubicBezTo>
                    <a:cubicBezTo>
                      <a:pt x="560" y="4811"/>
                      <a:pt x="656" y="4716"/>
                      <a:pt x="751" y="4644"/>
                    </a:cubicBezTo>
                    <a:cubicBezTo>
                      <a:pt x="1215" y="4240"/>
                      <a:pt x="1680" y="3823"/>
                      <a:pt x="2144" y="3418"/>
                    </a:cubicBezTo>
                    <a:cubicBezTo>
                      <a:pt x="2199" y="3381"/>
                      <a:pt x="2247" y="3296"/>
                      <a:pt x="2320" y="3296"/>
                    </a:cubicBezTo>
                    <a:cubicBezTo>
                      <a:pt x="2342" y="3296"/>
                      <a:pt x="2366" y="3303"/>
                      <a:pt x="2394" y="3323"/>
                    </a:cubicBezTo>
                    <a:lnTo>
                      <a:pt x="2394" y="4692"/>
                    </a:lnTo>
                    <a:cubicBezTo>
                      <a:pt x="2417" y="5060"/>
                      <a:pt x="2496" y="5228"/>
                      <a:pt x="2694" y="5228"/>
                    </a:cubicBezTo>
                    <a:cubicBezTo>
                      <a:pt x="2701" y="5228"/>
                      <a:pt x="2708" y="5228"/>
                      <a:pt x="2715" y="5228"/>
                    </a:cubicBezTo>
                    <a:cubicBezTo>
                      <a:pt x="2906" y="5228"/>
                      <a:pt x="3013" y="5073"/>
                      <a:pt x="3013" y="4716"/>
                    </a:cubicBezTo>
                    <a:lnTo>
                      <a:pt x="3013" y="3394"/>
                    </a:lnTo>
                    <a:cubicBezTo>
                      <a:pt x="3227" y="3501"/>
                      <a:pt x="3311" y="3608"/>
                      <a:pt x="3323" y="3704"/>
                    </a:cubicBezTo>
                    <a:cubicBezTo>
                      <a:pt x="3620" y="4097"/>
                      <a:pt x="3930" y="4478"/>
                      <a:pt x="4227" y="4847"/>
                    </a:cubicBezTo>
                    <a:cubicBezTo>
                      <a:pt x="4299" y="4942"/>
                      <a:pt x="4370" y="5049"/>
                      <a:pt x="4466" y="5121"/>
                    </a:cubicBezTo>
                    <a:cubicBezTo>
                      <a:pt x="4531" y="5166"/>
                      <a:pt x="4600" y="5194"/>
                      <a:pt x="4669" y="5194"/>
                    </a:cubicBezTo>
                    <a:cubicBezTo>
                      <a:pt x="4725" y="5194"/>
                      <a:pt x="4781" y="5175"/>
                      <a:pt x="4835" y="5132"/>
                    </a:cubicBezTo>
                    <a:cubicBezTo>
                      <a:pt x="4954" y="5049"/>
                      <a:pt x="4966" y="4906"/>
                      <a:pt x="4906" y="4775"/>
                    </a:cubicBezTo>
                    <a:cubicBezTo>
                      <a:pt x="4870" y="4680"/>
                      <a:pt x="4787" y="4573"/>
                      <a:pt x="4716" y="4478"/>
                    </a:cubicBezTo>
                    <a:cubicBezTo>
                      <a:pt x="4275" y="3882"/>
                      <a:pt x="3811" y="3323"/>
                      <a:pt x="3299" y="2787"/>
                    </a:cubicBezTo>
                    <a:cubicBezTo>
                      <a:pt x="3108" y="2573"/>
                      <a:pt x="3108" y="2573"/>
                      <a:pt x="3334" y="2382"/>
                    </a:cubicBezTo>
                    <a:cubicBezTo>
                      <a:pt x="3811" y="1977"/>
                      <a:pt x="4287" y="1584"/>
                      <a:pt x="4751" y="1180"/>
                    </a:cubicBezTo>
                    <a:cubicBezTo>
                      <a:pt x="4835" y="1108"/>
                      <a:pt x="4942" y="1013"/>
                      <a:pt x="5001" y="930"/>
                    </a:cubicBezTo>
                    <a:cubicBezTo>
                      <a:pt x="5073" y="811"/>
                      <a:pt x="5073" y="656"/>
                      <a:pt x="4978" y="549"/>
                    </a:cubicBezTo>
                    <a:cubicBezTo>
                      <a:pt x="4915" y="493"/>
                      <a:pt x="4849" y="462"/>
                      <a:pt x="4778" y="462"/>
                    </a:cubicBezTo>
                    <a:cubicBezTo>
                      <a:pt x="4728" y="462"/>
                      <a:pt x="4675" y="478"/>
                      <a:pt x="4620" y="513"/>
                    </a:cubicBezTo>
                    <a:cubicBezTo>
                      <a:pt x="4525" y="572"/>
                      <a:pt x="4454" y="632"/>
                      <a:pt x="4382" y="703"/>
                    </a:cubicBezTo>
                    <a:cubicBezTo>
                      <a:pt x="4025" y="1001"/>
                      <a:pt x="3680" y="1299"/>
                      <a:pt x="3334" y="1596"/>
                    </a:cubicBezTo>
                    <a:cubicBezTo>
                      <a:pt x="3282" y="1659"/>
                      <a:pt x="3230" y="1731"/>
                      <a:pt x="3104" y="1731"/>
                    </a:cubicBezTo>
                    <a:cubicBezTo>
                      <a:pt x="3087" y="1731"/>
                      <a:pt x="3069" y="1730"/>
                      <a:pt x="3049" y="1727"/>
                    </a:cubicBezTo>
                    <a:cubicBezTo>
                      <a:pt x="3049" y="1596"/>
                      <a:pt x="3037" y="1453"/>
                      <a:pt x="3037" y="1311"/>
                    </a:cubicBezTo>
                    <a:cubicBezTo>
                      <a:pt x="3025" y="1013"/>
                      <a:pt x="3025" y="703"/>
                      <a:pt x="3001" y="394"/>
                    </a:cubicBezTo>
                    <a:cubicBezTo>
                      <a:pt x="2990" y="131"/>
                      <a:pt x="2880" y="0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1240322" y="2354508"/>
                <a:ext cx="127310" cy="135703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33" extrusionOk="0">
                    <a:moveTo>
                      <a:pt x="2338" y="0"/>
                    </a:moveTo>
                    <a:cubicBezTo>
                      <a:pt x="2152" y="0"/>
                      <a:pt x="2025" y="199"/>
                      <a:pt x="2048" y="514"/>
                    </a:cubicBezTo>
                    <a:cubicBezTo>
                      <a:pt x="2060" y="776"/>
                      <a:pt x="2024" y="1038"/>
                      <a:pt x="2012" y="1312"/>
                    </a:cubicBezTo>
                    <a:cubicBezTo>
                      <a:pt x="2000" y="1526"/>
                      <a:pt x="2024" y="1764"/>
                      <a:pt x="1929" y="2038"/>
                    </a:cubicBezTo>
                    <a:cubicBezTo>
                      <a:pt x="1488" y="1622"/>
                      <a:pt x="1107" y="1229"/>
                      <a:pt x="715" y="860"/>
                    </a:cubicBezTo>
                    <a:cubicBezTo>
                      <a:pt x="643" y="776"/>
                      <a:pt x="560" y="693"/>
                      <a:pt x="453" y="633"/>
                    </a:cubicBezTo>
                    <a:cubicBezTo>
                      <a:pt x="411" y="613"/>
                      <a:pt x="368" y="602"/>
                      <a:pt x="325" y="602"/>
                    </a:cubicBezTo>
                    <a:cubicBezTo>
                      <a:pt x="245" y="602"/>
                      <a:pt x="165" y="639"/>
                      <a:pt x="95" y="717"/>
                    </a:cubicBezTo>
                    <a:cubicBezTo>
                      <a:pt x="0" y="812"/>
                      <a:pt x="0" y="931"/>
                      <a:pt x="84" y="1038"/>
                    </a:cubicBezTo>
                    <a:cubicBezTo>
                      <a:pt x="167" y="1145"/>
                      <a:pt x="262" y="1229"/>
                      <a:pt x="345" y="1336"/>
                    </a:cubicBezTo>
                    <a:cubicBezTo>
                      <a:pt x="857" y="1883"/>
                      <a:pt x="1346" y="2419"/>
                      <a:pt x="1869" y="2991"/>
                    </a:cubicBezTo>
                    <a:cubicBezTo>
                      <a:pt x="1727" y="3169"/>
                      <a:pt x="1477" y="3372"/>
                      <a:pt x="1286" y="3598"/>
                    </a:cubicBezTo>
                    <a:cubicBezTo>
                      <a:pt x="988" y="3884"/>
                      <a:pt x="679" y="4169"/>
                      <a:pt x="381" y="4443"/>
                    </a:cubicBezTo>
                    <a:cubicBezTo>
                      <a:pt x="226" y="4586"/>
                      <a:pt x="155" y="4729"/>
                      <a:pt x="274" y="4908"/>
                    </a:cubicBezTo>
                    <a:cubicBezTo>
                      <a:pt x="327" y="4984"/>
                      <a:pt x="399" y="5022"/>
                      <a:pt x="484" y="5022"/>
                    </a:cubicBezTo>
                    <a:cubicBezTo>
                      <a:pt x="571" y="5022"/>
                      <a:pt x="671" y="4981"/>
                      <a:pt x="774" y="4896"/>
                    </a:cubicBezTo>
                    <a:cubicBezTo>
                      <a:pt x="929" y="4777"/>
                      <a:pt x="1048" y="4634"/>
                      <a:pt x="1191" y="4503"/>
                    </a:cubicBezTo>
                    <a:cubicBezTo>
                      <a:pt x="1429" y="4277"/>
                      <a:pt x="1655" y="4027"/>
                      <a:pt x="2000" y="3788"/>
                    </a:cubicBezTo>
                    <a:lnTo>
                      <a:pt x="2000" y="3788"/>
                    </a:lnTo>
                    <a:cubicBezTo>
                      <a:pt x="2000" y="4265"/>
                      <a:pt x="1989" y="4670"/>
                      <a:pt x="2000" y="5051"/>
                    </a:cubicBezTo>
                    <a:cubicBezTo>
                      <a:pt x="2012" y="5302"/>
                      <a:pt x="2122" y="5432"/>
                      <a:pt x="2298" y="5432"/>
                    </a:cubicBezTo>
                    <a:cubicBezTo>
                      <a:pt x="2306" y="5432"/>
                      <a:pt x="2314" y="5432"/>
                      <a:pt x="2322" y="5432"/>
                    </a:cubicBezTo>
                    <a:cubicBezTo>
                      <a:pt x="2548" y="5396"/>
                      <a:pt x="2608" y="5229"/>
                      <a:pt x="2608" y="5039"/>
                    </a:cubicBezTo>
                    <a:lnTo>
                      <a:pt x="2608" y="3848"/>
                    </a:lnTo>
                    <a:cubicBezTo>
                      <a:pt x="2608" y="3765"/>
                      <a:pt x="2548" y="3646"/>
                      <a:pt x="2715" y="3586"/>
                    </a:cubicBezTo>
                    <a:cubicBezTo>
                      <a:pt x="2858" y="3717"/>
                      <a:pt x="3036" y="3860"/>
                      <a:pt x="3203" y="4003"/>
                    </a:cubicBezTo>
                    <a:cubicBezTo>
                      <a:pt x="3536" y="4265"/>
                      <a:pt x="3858" y="4550"/>
                      <a:pt x="4203" y="4800"/>
                    </a:cubicBezTo>
                    <a:cubicBezTo>
                      <a:pt x="4268" y="4849"/>
                      <a:pt x="4338" y="4876"/>
                      <a:pt x="4406" y="4876"/>
                    </a:cubicBezTo>
                    <a:cubicBezTo>
                      <a:pt x="4488" y="4876"/>
                      <a:pt x="4567" y="4837"/>
                      <a:pt x="4632" y="4753"/>
                    </a:cubicBezTo>
                    <a:cubicBezTo>
                      <a:pt x="4751" y="4598"/>
                      <a:pt x="4691" y="4443"/>
                      <a:pt x="4560" y="4324"/>
                    </a:cubicBezTo>
                    <a:cubicBezTo>
                      <a:pt x="4310" y="4098"/>
                      <a:pt x="4024" y="3908"/>
                      <a:pt x="3774" y="3681"/>
                    </a:cubicBezTo>
                    <a:cubicBezTo>
                      <a:pt x="3489" y="3431"/>
                      <a:pt x="3179" y="3205"/>
                      <a:pt x="2893" y="2884"/>
                    </a:cubicBezTo>
                    <a:cubicBezTo>
                      <a:pt x="3001" y="2812"/>
                      <a:pt x="3072" y="2753"/>
                      <a:pt x="3143" y="2669"/>
                    </a:cubicBezTo>
                    <a:cubicBezTo>
                      <a:pt x="3679" y="2193"/>
                      <a:pt x="4215" y="1717"/>
                      <a:pt x="4751" y="1229"/>
                    </a:cubicBezTo>
                    <a:cubicBezTo>
                      <a:pt x="4846" y="1145"/>
                      <a:pt x="4941" y="1050"/>
                      <a:pt x="5025" y="955"/>
                    </a:cubicBezTo>
                    <a:cubicBezTo>
                      <a:pt x="5096" y="824"/>
                      <a:pt x="5096" y="681"/>
                      <a:pt x="4989" y="574"/>
                    </a:cubicBezTo>
                    <a:cubicBezTo>
                      <a:pt x="4923" y="515"/>
                      <a:pt x="4849" y="479"/>
                      <a:pt x="4773" y="479"/>
                    </a:cubicBezTo>
                    <a:cubicBezTo>
                      <a:pt x="4726" y="479"/>
                      <a:pt x="4678" y="494"/>
                      <a:pt x="4632" y="526"/>
                    </a:cubicBezTo>
                    <a:cubicBezTo>
                      <a:pt x="4513" y="609"/>
                      <a:pt x="4429" y="693"/>
                      <a:pt x="4322" y="788"/>
                    </a:cubicBezTo>
                    <a:cubicBezTo>
                      <a:pt x="3846" y="1217"/>
                      <a:pt x="3382" y="1645"/>
                      <a:pt x="2905" y="2062"/>
                    </a:cubicBezTo>
                    <a:cubicBezTo>
                      <a:pt x="2835" y="2132"/>
                      <a:pt x="2782" y="2228"/>
                      <a:pt x="2667" y="2228"/>
                    </a:cubicBezTo>
                    <a:cubicBezTo>
                      <a:pt x="2646" y="2228"/>
                      <a:pt x="2622" y="2224"/>
                      <a:pt x="2596" y="2217"/>
                    </a:cubicBezTo>
                    <a:lnTo>
                      <a:pt x="2596" y="1919"/>
                    </a:lnTo>
                    <a:cubicBezTo>
                      <a:pt x="2608" y="1455"/>
                      <a:pt x="2643" y="1014"/>
                      <a:pt x="2655" y="550"/>
                    </a:cubicBezTo>
                    <a:cubicBezTo>
                      <a:pt x="2667" y="145"/>
                      <a:pt x="2584" y="14"/>
                      <a:pt x="2370" y="2"/>
                    </a:cubicBezTo>
                    <a:cubicBezTo>
                      <a:pt x="2359" y="1"/>
                      <a:pt x="2348" y="0"/>
                      <a:pt x="2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1412500" y="2354433"/>
                <a:ext cx="120167" cy="121191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852" extrusionOk="0">
                    <a:moveTo>
                      <a:pt x="641" y="0"/>
                    </a:moveTo>
                    <a:cubicBezTo>
                      <a:pt x="585" y="0"/>
                      <a:pt x="525" y="21"/>
                      <a:pt x="465" y="65"/>
                    </a:cubicBezTo>
                    <a:cubicBezTo>
                      <a:pt x="346" y="148"/>
                      <a:pt x="334" y="279"/>
                      <a:pt x="370" y="422"/>
                    </a:cubicBezTo>
                    <a:cubicBezTo>
                      <a:pt x="406" y="505"/>
                      <a:pt x="465" y="601"/>
                      <a:pt x="525" y="684"/>
                    </a:cubicBezTo>
                    <a:cubicBezTo>
                      <a:pt x="834" y="1172"/>
                      <a:pt x="1192" y="1625"/>
                      <a:pt x="1596" y="2041"/>
                    </a:cubicBezTo>
                    <a:cubicBezTo>
                      <a:pt x="1906" y="2363"/>
                      <a:pt x="1906" y="2303"/>
                      <a:pt x="1584" y="2648"/>
                    </a:cubicBezTo>
                    <a:cubicBezTo>
                      <a:pt x="1537" y="2696"/>
                      <a:pt x="1489" y="2720"/>
                      <a:pt x="1442" y="2768"/>
                    </a:cubicBezTo>
                    <a:cubicBezTo>
                      <a:pt x="1025" y="3220"/>
                      <a:pt x="596" y="3660"/>
                      <a:pt x="179" y="4125"/>
                    </a:cubicBezTo>
                    <a:cubicBezTo>
                      <a:pt x="1" y="4327"/>
                      <a:pt x="1" y="4530"/>
                      <a:pt x="156" y="4625"/>
                    </a:cubicBezTo>
                    <a:cubicBezTo>
                      <a:pt x="222" y="4669"/>
                      <a:pt x="283" y="4689"/>
                      <a:pt x="340" y="4689"/>
                    </a:cubicBezTo>
                    <a:cubicBezTo>
                      <a:pt x="438" y="4689"/>
                      <a:pt x="526" y="4632"/>
                      <a:pt x="608" y="4542"/>
                    </a:cubicBezTo>
                    <a:cubicBezTo>
                      <a:pt x="822" y="4315"/>
                      <a:pt x="1025" y="4089"/>
                      <a:pt x="1251" y="3875"/>
                    </a:cubicBezTo>
                    <a:cubicBezTo>
                      <a:pt x="1477" y="3637"/>
                      <a:pt x="1680" y="3375"/>
                      <a:pt x="2037" y="3113"/>
                    </a:cubicBezTo>
                    <a:lnTo>
                      <a:pt x="2037" y="3911"/>
                    </a:lnTo>
                    <a:cubicBezTo>
                      <a:pt x="2061" y="4137"/>
                      <a:pt x="2037" y="4363"/>
                      <a:pt x="2073" y="4589"/>
                    </a:cubicBezTo>
                    <a:cubicBezTo>
                      <a:pt x="2084" y="4744"/>
                      <a:pt x="2192" y="4851"/>
                      <a:pt x="2370" y="4851"/>
                    </a:cubicBezTo>
                    <a:cubicBezTo>
                      <a:pt x="2537" y="4839"/>
                      <a:pt x="2632" y="4732"/>
                      <a:pt x="2656" y="4565"/>
                    </a:cubicBezTo>
                    <a:cubicBezTo>
                      <a:pt x="2668" y="4434"/>
                      <a:pt x="2668" y="4303"/>
                      <a:pt x="2668" y="4172"/>
                    </a:cubicBezTo>
                    <a:lnTo>
                      <a:pt x="2668" y="3256"/>
                    </a:lnTo>
                    <a:cubicBezTo>
                      <a:pt x="2894" y="3375"/>
                      <a:pt x="3037" y="3541"/>
                      <a:pt x="3192" y="3696"/>
                    </a:cubicBezTo>
                    <a:cubicBezTo>
                      <a:pt x="3466" y="3994"/>
                      <a:pt x="3751" y="4292"/>
                      <a:pt x="4049" y="4589"/>
                    </a:cubicBezTo>
                    <a:cubicBezTo>
                      <a:pt x="4130" y="4677"/>
                      <a:pt x="4220" y="4738"/>
                      <a:pt x="4319" y="4738"/>
                    </a:cubicBezTo>
                    <a:cubicBezTo>
                      <a:pt x="4380" y="4738"/>
                      <a:pt x="4445" y="4715"/>
                      <a:pt x="4513" y="4661"/>
                    </a:cubicBezTo>
                    <a:cubicBezTo>
                      <a:pt x="4656" y="4530"/>
                      <a:pt x="4644" y="4363"/>
                      <a:pt x="4466" y="4149"/>
                    </a:cubicBezTo>
                    <a:cubicBezTo>
                      <a:pt x="4359" y="4030"/>
                      <a:pt x="4240" y="3934"/>
                      <a:pt x="4120" y="3815"/>
                    </a:cubicBezTo>
                    <a:cubicBezTo>
                      <a:pt x="3728" y="3399"/>
                      <a:pt x="3335" y="2982"/>
                      <a:pt x="2930" y="2565"/>
                    </a:cubicBezTo>
                    <a:cubicBezTo>
                      <a:pt x="2799" y="2422"/>
                      <a:pt x="2799" y="2327"/>
                      <a:pt x="2954" y="2208"/>
                    </a:cubicBezTo>
                    <a:cubicBezTo>
                      <a:pt x="3037" y="2125"/>
                      <a:pt x="3132" y="2041"/>
                      <a:pt x="3216" y="1970"/>
                    </a:cubicBezTo>
                    <a:cubicBezTo>
                      <a:pt x="3704" y="1553"/>
                      <a:pt x="4180" y="1101"/>
                      <a:pt x="4632" y="636"/>
                    </a:cubicBezTo>
                    <a:cubicBezTo>
                      <a:pt x="4811" y="458"/>
                      <a:pt x="4811" y="315"/>
                      <a:pt x="4692" y="184"/>
                    </a:cubicBezTo>
                    <a:cubicBezTo>
                      <a:pt x="4629" y="115"/>
                      <a:pt x="4561" y="80"/>
                      <a:pt x="4485" y="80"/>
                    </a:cubicBezTo>
                    <a:cubicBezTo>
                      <a:pt x="4404" y="80"/>
                      <a:pt x="4315" y="121"/>
                      <a:pt x="4216" y="208"/>
                    </a:cubicBezTo>
                    <a:cubicBezTo>
                      <a:pt x="4049" y="362"/>
                      <a:pt x="3906" y="517"/>
                      <a:pt x="3739" y="672"/>
                    </a:cubicBezTo>
                    <a:cubicBezTo>
                      <a:pt x="3406" y="970"/>
                      <a:pt x="3097" y="1291"/>
                      <a:pt x="2656" y="1589"/>
                    </a:cubicBezTo>
                    <a:lnTo>
                      <a:pt x="2656" y="1053"/>
                    </a:lnTo>
                    <a:lnTo>
                      <a:pt x="2656" y="339"/>
                    </a:lnTo>
                    <a:cubicBezTo>
                      <a:pt x="2656" y="148"/>
                      <a:pt x="2561" y="17"/>
                      <a:pt x="2370" y="17"/>
                    </a:cubicBezTo>
                    <a:cubicBezTo>
                      <a:pt x="2156" y="17"/>
                      <a:pt x="2073" y="148"/>
                      <a:pt x="2061" y="327"/>
                    </a:cubicBezTo>
                    <a:cubicBezTo>
                      <a:pt x="2037" y="482"/>
                      <a:pt x="2061" y="624"/>
                      <a:pt x="2037" y="779"/>
                    </a:cubicBezTo>
                    <a:cubicBezTo>
                      <a:pt x="2025" y="1017"/>
                      <a:pt x="2073" y="1255"/>
                      <a:pt x="1977" y="1529"/>
                    </a:cubicBezTo>
                    <a:cubicBezTo>
                      <a:pt x="1596" y="1172"/>
                      <a:pt x="1322" y="791"/>
                      <a:pt x="1061" y="398"/>
                    </a:cubicBezTo>
                    <a:cubicBezTo>
                      <a:pt x="989" y="303"/>
                      <a:pt x="906" y="184"/>
                      <a:pt x="822" y="89"/>
                    </a:cubicBezTo>
                    <a:cubicBezTo>
                      <a:pt x="771" y="30"/>
                      <a:pt x="708" y="0"/>
                      <a:pt x="6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6"/>
              <p:cNvSpPr/>
              <p:nvPr/>
            </p:nvSpPr>
            <p:spPr>
              <a:xfrm>
                <a:off x="1076437" y="2359579"/>
                <a:ext cx="118693" cy="126161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5051" extrusionOk="0">
                    <a:moveTo>
                      <a:pt x="2295" y="1"/>
                    </a:moveTo>
                    <a:cubicBezTo>
                      <a:pt x="2143" y="1"/>
                      <a:pt x="2036" y="94"/>
                      <a:pt x="2025" y="252"/>
                    </a:cubicBezTo>
                    <a:cubicBezTo>
                      <a:pt x="2013" y="549"/>
                      <a:pt x="2025" y="859"/>
                      <a:pt x="2013" y="1180"/>
                    </a:cubicBezTo>
                    <a:cubicBezTo>
                      <a:pt x="2013" y="1347"/>
                      <a:pt x="2061" y="1514"/>
                      <a:pt x="1953" y="1692"/>
                    </a:cubicBezTo>
                    <a:cubicBezTo>
                      <a:pt x="1561" y="1419"/>
                      <a:pt x="1299" y="1073"/>
                      <a:pt x="1001" y="752"/>
                    </a:cubicBezTo>
                    <a:cubicBezTo>
                      <a:pt x="930" y="657"/>
                      <a:pt x="846" y="573"/>
                      <a:pt x="763" y="490"/>
                    </a:cubicBezTo>
                    <a:cubicBezTo>
                      <a:pt x="701" y="445"/>
                      <a:pt x="634" y="421"/>
                      <a:pt x="568" y="421"/>
                    </a:cubicBezTo>
                    <a:cubicBezTo>
                      <a:pt x="494" y="421"/>
                      <a:pt x="421" y="451"/>
                      <a:pt x="358" y="514"/>
                    </a:cubicBezTo>
                    <a:cubicBezTo>
                      <a:pt x="251" y="609"/>
                      <a:pt x="251" y="752"/>
                      <a:pt x="334" y="871"/>
                    </a:cubicBezTo>
                    <a:cubicBezTo>
                      <a:pt x="394" y="942"/>
                      <a:pt x="465" y="1026"/>
                      <a:pt x="525" y="1109"/>
                    </a:cubicBezTo>
                    <a:cubicBezTo>
                      <a:pt x="846" y="1502"/>
                      <a:pt x="1227" y="1859"/>
                      <a:pt x="1596" y="2216"/>
                    </a:cubicBezTo>
                    <a:cubicBezTo>
                      <a:pt x="1846" y="2478"/>
                      <a:pt x="1846" y="2478"/>
                      <a:pt x="1561" y="2716"/>
                    </a:cubicBezTo>
                    <a:cubicBezTo>
                      <a:pt x="1132" y="3085"/>
                      <a:pt x="691" y="3443"/>
                      <a:pt x="239" y="3812"/>
                    </a:cubicBezTo>
                    <a:cubicBezTo>
                      <a:pt x="191" y="3859"/>
                      <a:pt x="132" y="3883"/>
                      <a:pt x="108" y="3931"/>
                    </a:cubicBezTo>
                    <a:cubicBezTo>
                      <a:pt x="13" y="4038"/>
                      <a:pt x="1" y="4145"/>
                      <a:pt x="72" y="4264"/>
                    </a:cubicBezTo>
                    <a:cubicBezTo>
                      <a:pt x="143" y="4345"/>
                      <a:pt x="214" y="4400"/>
                      <a:pt x="314" y="4400"/>
                    </a:cubicBezTo>
                    <a:cubicBezTo>
                      <a:pt x="332" y="4400"/>
                      <a:pt x="350" y="4399"/>
                      <a:pt x="370" y="4395"/>
                    </a:cubicBezTo>
                    <a:cubicBezTo>
                      <a:pt x="513" y="4383"/>
                      <a:pt x="608" y="4300"/>
                      <a:pt x="715" y="4216"/>
                    </a:cubicBezTo>
                    <a:cubicBezTo>
                      <a:pt x="1049" y="3943"/>
                      <a:pt x="1370" y="3669"/>
                      <a:pt x="1703" y="3395"/>
                    </a:cubicBezTo>
                    <a:cubicBezTo>
                      <a:pt x="1773" y="3335"/>
                      <a:pt x="1827" y="3241"/>
                      <a:pt x="1955" y="3241"/>
                    </a:cubicBezTo>
                    <a:cubicBezTo>
                      <a:pt x="1979" y="3241"/>
                      <a:pt x="2006" y="3244"/>
                      <a:pt x="2037" y="3252"/>
                    </a:cubicBezTo>
                    <a:lnTo>
                      <a:pt x="2037" y="4467"/>
                    </a:lnTo>
                    <a:cubicBezTo>
                      <a:pt x="2037" y="4586"/>
                      <a:pt x="2037" y="4717"/>
                      <a:pt x="2073" y="4824"/>
                    </a:cubicBezTo>
                    <a:cubicBezTo>
                      <a:pt x="2118" y="4948"/>
                      <a:pt x="2206" y="5051"/>
                      <a:pt x="2347" y="5051"/>
                    </a:cubicBezTo>
                    <a:cubicBezTo>
                      <a:pt x="2355" y="5051"/>
                      <a:pt x="2362" y="5051"/>
                      <a:pt x="2370" y="5050"/>
                    </a:cubicBezTo>
                    <a:cubicBezTo>
                      <a:pt x="2513" y="5038"/>
                      <a:pt x="2608" y="4943"/>
                      <a:pt x="2632" y="4788"/>
                    </a:cubicBezTo>
                    <a:cubicBezTo>
                      <a:pt x="2656" y="4657"/>
                      <a:pt x="2656" y="4526"/>
                      <a:pt x="2656" y="4395"/>
                    </a:cubicBezTo>
                    <a:lnTo>
                      <a:pt x="2656" y="3276"/>
                    </a:lnTo>
                    <a:cubicBezTo>
                      <a:pt x="3013" y="3574"/>
                      <a:pt x="3311" y="3824"/>
                      <a:pt x="3585" y="4062"/>
                    </a:cubicBezTo>
                    <a:cubicBezTo>
                      <a:pt x="3680" y="4145"/>
                      <a:pt x="3763" y="4216"/>
                      <a:pt x="3870" y="4276"/>
                    </a:cubicBezTo>
                    <a:cubicBezTo>
                      <a:pt x="3929" y="4308"/>
                      <a:pt x="3985" y="4324"/>
                      <a:pt x="4037" y="4324"/>
                    </a:cubicBezTo>
                    <a:cubicBezTo>
                      <a:pt x="4121" y="4324"/>
                      <a:pt x="4197" y="4281"/>
                      <a:pt x="4263" y="4193"/>
                    </a:cubicBezTo>
                    <a:cubicBezTo>
                      <a:pt x="4359" y="4086"/>
                      <a:pt x="4347" y="3943"/>
                      <a:pt x="4239" y="3847"/>
                    </a:cubicBezTo>
                    <a:cubicBezTo>
                      <a:pt x="4144" y="3740"/>
                      <a:pt x="4037" y="3633"/>
                      <a:pt x="3918" y="3550"/>
                    </a:cubicBezTo>
                    <a:cubicBezTo>
                      <a:pt x="3525" y="3252"/>
                      <a:pt x="3168" y="2919"/>
                      <a:pt x="2799" y="2514"/>
                    </a:cubicBezTo>
                    <a:cubicBezTo>
                      <a:pt x="3335" y="2085"/>
                      <a:pt x="3858" y="1669"/>
                      <a:pt x="4382" y="1264"/>
                    </a:cubicBezTo>
                    <a:cubicBezTo>
                      <a:pt x="4478" y="1192"/>
                      <a:pt x="4585" y="1097"/>
                      <a:pt x="4656" y="1002"/>
                    </a:cubicBezTo>
                    <a:cubicBezTo>
                      <a:pt x="4751" y="895"/>
                      <a:pt x="4751" y="764"/>
                      <a:pt x="4644" y="645"/>
                    </a:cubicBezTo>
                    <a:cubicBezTo>
                      <a:pt x="4580" y="573"/>
                      <a:pt x="4511" y="536"/>
                      <a:pt x="4438" y="536"/>
                    </a:cubicBezTo>
                    <a:cubicBezTo>
                      <a:pt x="4389" y="536"/>
                      <a:pt x="4339" y="552"/>
                      <a:pt x="4287" y="585"/>
                    </a:cubicBezTo>
                    <a:cubicBezTo>
                      <a:pt x="4204" y="621"/>
                      <a:pt x="4108" y="704"/>
                      <a:pt x="4037" y="764"/>
                    </a:cubicBezTo>
                    <a:cubicBezTo>
                      <a:pt x="3668" y="1061"/>
                      <a:pt x="3275" y="1359"/>
                      <a:pt x="2894" y="1657"/>
                    </a:cubicBezTo>
                    <a:cubicBezTo>
                      <a:pt x="2833" y="1700"/>
                      <a:pt x="2785" y="1776"/>
                      <a:pt x="2703" y="1776"/>
                    </a:cubicBezTo>
                    <a:cubicBezTo>
                      <a:pt x="2673" y="1776"/>
                      <a:pt x="2638" y="1766"/>
                      <a:pt x="2596" y="1740"/>
                    </a:cubicBezTo>
                    <a:lnTo>
                      <a:pt x="2596" y="835"/>
                    </a:lnTo>
                    <a:cubicBezTo>
                      <a:pt x="2596" y="645"/>
                      <a:pt x="2596" y="454"/>
                      <a:pt x="2573" y="252"/>
                    </a:cubicBezTo>
                    <a:cubicBezTo>
                      <a:pt x="2561" y="109"/>
                      <a:pt x="2489" y="2"/>
                      <a:pt x="2323" y="2"/>
                    </a:cubicBezTo>
                    <a:cubicBezTo>
                      <a:pt x="2313" y="1"/>
                      <a:pt x="2304" y="1"/>
                      <a:pt x="2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6"/>
              <p:cNvSpPr/>
              <p:nvPr/>
            </p:nvSpPr>
            <p:spPr>
              <a:xfrm>
                <a:off x="1729255" y="2456571"/>
                <a:ext cx="112723" cy="15786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32" extrusionOk="0">
                    <a:moveTo>
                      <a:pt x="572" y="0"/>
                    </a:moveTo>
                    <a:cubicBezTo>
                      <a:pt x="464" y="24"/>
                      <a:pt x="333" y="24"/>
                      <a:pt x="226" y="48"/>
                    </a:cubicBezTo>
                    <a:cubicBezTo>
                      <a:pt x="95" y="83"/>
                      <a:pt x="0" y="203"/>
                      <a:pt x="12" y="345"/>
                    </a:cubicBezTo>
                    <a:cubicBezTo>
                      <a:pt x="12" y="476"/>
                      <a:pt x="107" y="572"/>
                      <a:pt x="226" y="595"/>
                    </a:cubicBezTo>
                    <a:cubicBezTo>
                      <a:pt x="310" y="631"/>
                      <a:pt x="405" y="631"/>
                      <a:pt x="488" y="631"/>
                    </a:cubicBezTo>
                    <a:cubicBezTo>
                      <a:pt x="1619" y="631"/>
                      <a:pt x="2738" y="619"/>
                      <a:pt x="3858" y="619"/>
                    </a:cubicBezTo>
                    <a:cubicBezTo>
                      <a:pt x="3977" y="619"/>
                      <a:pt x="4108" y="619"/>
                      <a:pt x="4239" y="584"/>
                    </a:cubicBezTo>
                    <a:cubicBezTo>
                      <a:pt x="4405" y="560"/>
                      <a:pt x="4513" y="453"/>
                      <a:pt x="4501" y="274"/>
                    </a:cubicBezTo>
                    <a:cubicBezTo>
                      <a:pt x="4477" y="95"/>
                      <a:pt x="4358" y="0"/>
                      <a:pt x="4203" y="0"/>
                    </a:cubicBezTo>
                    <a:lnTo>
                      <a:pt x="2298" y="0"/>
                    </a:lnTo>
                    <a:cubicBezTo>
                      <a:pt x="2012" y="12"/>
                      <a:pt x="1723" y="18"/>
                      <a:pt x="1435" y="18"/>
                    </a:cubicBezTo>
                    <a:cubicBezTo>
                      <a:pt x="1146" y="18"/>
                      <a:pt x="857" y="12"/>
                      <a:pt x="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0" name="Google Shape;3210;p36"/>
            <p:cNvGrpSpPr/>
            <p:nvPr/>
          </p:nvGrpSpPr>
          <p:grpSpPr>
            <a:xfrm>
              <a:off x="1997938" y="2076850"/>
              <a:ext cx="1052700" cy="611625"/>
              <a:chOff x="1841875" y="1737350"/>
              <a:chExt cx="1052700" cy="611625"/>
            </a:xfrm>
          </p:grpSpPr>
          <p:sp>
            <p:nvSpPr>
              <p:cNvPr id="3211" name="Google Shape;3211;p36"/>
              <p:cNvSpPr txBox="1"/>
              <p:nvPr/>
            </p:nvSpPr>
            <p:spPr>
              <a:xfrm>
                <a:off x="1841875" y="173735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2" name="Google Shape;3212;p36"/>
              <p:cNvSpPr txBox="1"/>
              <p:nvPr/>
            </p:nvSpPr>
            <p:spPr>
              <a:xfrm>
                <a:off x="1841875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13" name="Google Shape;3213;p36"/>
          <p:cNvGrpSpPr/>
          <p:nvPr/>
        </p:nvGrpSpPr>
        <p:grpSpPr>
          <a:xfrm>
            <a:off x="6194819" y="1818051"/>
            <a:ext cx="2353556" cy="943234"/>
            <a:chOff x="6194819" y="1818051"/>
            <a:chExt cx="2353556" cy="943234"/>
          </a:xfrm>
        </p:grpSpPr>
        <p:grpSp>
          <p:nvGrpSpPr>
            <p:cNvPr id="3214" name="Google Shape;3214;p36"/>
            <p:cNvGrpSpPr/>
            <p:nvPr/>
          </p:nvGrpSpPr>
          <p:grpSpPr>
            <a:xfrm>
              <a:off x="6194819" y="1818051"/>
              <a:ext cx="1070910" cy="943234"/>
              <a:chOff x="6194819" y="1630951"/>
              <a:chExt cx="1070910" cy="943234"/>
            </a:xfrm>
          </p:grpSpPr>
          <p:sp>
            <p:nvSpPr>
              <p:cNvPr id="3215" name="Google Shape;3215;p36"/>
              <p:cNvSpPr/>
              <p:nvPr/>
            </p:nvSpPr>
            <p:spPr>
              <a:xfrm>
                <a:off x="6194819" y="1817042"/>
                <a:ext cx="1061694" cy="738535"/>
              </a:xfrm>
              <a:custGeom>
                <a:avLst/>
                <a:gdLst/>
                <a:ahLst/>
                <a:cxnLst/>
                <a:rect l="l" t="t" r="r" b="b"/>
                <a:pathLst>
                  <a:path w="42506" h="29568" extrusionOk="0">
                    <a:moveTo>
                      <a:pt x="18607" y="0"/>
                    </a:moveTo>
                    <a:cubicBezTo>
                      <a:pt x="17829" y="0"/>
                      <a:pt x="17050" y="14"/>
                      <a:pt x="16264" y="40"/>
                    </a:cubicBezTo>
                    <a:cubicBezTo>
                      <a:pt x="15657" y="52"/>
                      <a:pt x="15479" y="219"/>
                      <a:pt x="15372" y="779"/>
                    </a:cubicBezTo>
                    <a:cubicBezTo>
                      <a:pt x="15312" y="1124"/>
                      <a:pt x="15300" y="1469"/>
                      <a:pt x="15288" y="1803"/>
                    </a:cubicBezTo>
                    <a:cubicBezTo>
                      <a:pt x="15229" y="4112"/>
                      <a:pt x="15217" y="6422"/>
                      <a:pt x="15181" y="8732"/>
                    </a:cubicBezTo>
                    <a:cubicBezTo>
                      <a:pt x="15133" y="11911"/>
                      <a:pt x="15229" y="15102"/>
                      <a:pt x="15372" y="18281"/>
                    </a:cubicBezTo>
                    <a:cubicBezTo>
                      <a:pt x="15407" y="18733"/>
                      <a:pt x="15276" y="18971"/>
                      <a:pt x="14883" y="19209"/>
                    </a:cubicBezTo>
                    <a:cubicBezTo>
                      <a:pt x="13014" y="20352"/>
                      <a:pt x="11145" y="21543"/>
                      <a:pt x="9276" y="22722"/>
                    </a:cubicBezTo>
                    <a:cubicBezTo>
                      <a:pt x="6478" y="24460"/>
                      <a:pt x="3727" y="26258"/>
                      <a:pt x="894" y="27961"/>
                    </a:cubicBezTo>
                    <a:cubicBezTo>
                      <a:pt x="691" y="28080"/>
                      <a:pt x="501" y="28211"/>
                      <a:pt x="286" y="28342"/>
                    </a:cubicBezTo>
                    <a:cubicBezTo>
                      <a:pt x="132" y="28449"/>
                      <a:pt x="1" y="28568"/>
                      <a:pt x="60" y="28758"/>
                    </a:cubicBezTo>
                    <a:cubicBezTo>
                      <a:pt x="132" y="28961"/>
                      <a:pt x="298" y="29044"/>
                      <a:pt x="513" y="29056"/>
                    </a:cubicBezTo>
                    <a:cubicBezTo>
                      <a:pt x="727" y="29092"/>
                      <a:pt x="941" y="29104"/>
                      <a:pt x="1167" y="29104"/>
                    </a:cubicBezTo>
                    <a:cubicBezTo>
                      <a:pt x="6061" y="29187"/>
                      <a:pt x="10954" y="29270"/>
                      <a:pt x="15860" y="29354"/>
                    </a:cubicBezTo>
                    <a:cubicBezTo>
                      <a:pt x="15860" y="29342"/>
                      <a:pt x="15860" y="29342"/>
                      <a:pt x="15824" y="29294"/>
                    </a:cubicBezTo>
                    <a:lnTo>
                      <a:pt x="15824" y="29294"/>
                    </a:lnTo>
                    <a:lnTo>
                      <a:pt x="31004" y="29568"/>
                    </a:lnTo>
                    <a:cubicBezTo>
                      <a:pt x="31159" y="29568"/>
                      <a:pt x="31278" y="29532"/>
                      <a:pt x="31374" y="29449"/>
                    </a:cubicBezTo>
                    <a:cubicBezTo>
                      <a:pt x="32183" y="28770"/>
                      <a:pt x="33005" y="28127"/>
                      <a:pt x="33802" y="27449"/>
                    </a:cubicBezTo>
                    <a:cubicBezTo>
                      <a:pt x="36612" y="25091"/>
                      <a:pt x="39267" y="22567"/>
                      <a:pt x="42006" y="20126"/>
                    </a:cubicBezTo>
                    <a:cubicBezTo>
                      <a:pt x="42232" y="19924"/>
                      <a:pt x="42315" y="19710"/>
                      <a:pt x="42315" y="19412"/>
                    </a:cubicBezTo>
                    <a:cubicBezTo>
                      <a:pt x="42268" y="17781"/>
                      <a:pt x="42268" y="16161"/>
                      <a:pt x="42292" y="14518"/>
                    </a:cubicBezTo>
                    <a:cubicBezTo>
                      <a:pt x="42303" y="12018"/>
                      <a:pt x="42446" y="9530"/>
                      <a:pt x="42482" y="7029"/>
                    </a:cubicBezTo>
                    <a:cubicBezTo>
                      <a:pt x="42494" y="5363"/>
                      <a:pt x="42411" y="3696"/>
                      <a:pt x="42482" y="2029"/>
                    </a:cubicBezTo>
                    <a:cubicBezTo>
                      <a:pt x="42506" y="1612"/>
                      <a:pt x="42482" y="1183"/>
                      <a:pt x="42446" y="767"/>
                    </a:cubicBezTo>
                    <a:cubicBezTo>
                      <a:pt x="42423" y="290"/>
                      <a:pt x="42268" y="171"/>
                      <a:pt x="41768" y="136"/>
                    </a:cubicBezTo>
                    <a:cubicBezTo>
                      <a:pt x="41077" y="112"/>
                      <a:pt x="40387" y="64"/>
                      <a:pt x="39684" y="64"/>
                    </a:cubicBezTo>
                    <a:cubicBezTo>
                      <a:pt x="39322" y="61"/>
                      <a:pt x="38960" y="59"/>
                      <a:pt x="38598" y="59"/>
                    </a:cubicBezTo>
                    <a:cubicBezTo>
                      <a:pt x="36427" y="59"/>
                      <a:pt x="34262" y="112"/>
                      <a:pt x="32088" y="112"/>
                    </a:cubicBezTo>
                    <a:cubicBezTo>
                      <a:pt x="27861" y="112"/>
                      <a:pt x="23623" y="52"/>
                      <a:pt x="19384" y="5"/>
                    </a:cubicBezTo>
                    <a:cubicBezTo>
                      <a:pt x="19125" y="2"/>
                      <a:pt x="18866" y="0"/>
                      <a:pt x="18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6600773" y="1860780"/>
                <a:ext cx="600759" cy="415276"/>
              </a:xfrm>
              <a:custGeom>
                <a:avLst/>
                <a:gdLst/>
                <a:ahLst/>
                <a:cxnLst/>
                <a:rect l="l" t="t" r="r" b="b"/>
                <a:pathLst>
                  <a:path w="24052" h="16626" extrusionOk="0">
                    <a:moveTo>
                      <a:pt x="743" y="1"/>
                    </a:moveTo>
                    <a:cubicBezTo>
                      <a:pt x="316" y="1"/>
                      <a:pt x="226" y="127"/>
                      <a:pt x="215" y="552"/>
                    </a:cubicBezTo>
                    <a:cubicBezTo>
                      <a:pt x="108" y="5397"/>
                      <a:pt x="48" y="10243"/>
                      <a:pt x="24" y="15077"/>
                    </a:cubicBezTo>
                    <a:cubicBezTo>
                      <a:pt x="24" y="15387"/>
                      <a:pt x="1" y="15696"/>
                      <a:pt x="36" y="15994"/>
                    </a:cubicBezTo>
                    <a:cubicBezTo>
                      <a:pt x="108" y="16589"/>
                      <a:pt x="108" y="16589"/>
                      <a:pt x="739" y="16589"/>
                    </a:cubicBezTo>
                    <a:lnTo>
                      <a:pt x="10002" y="16589"/>
                    </a:lnTo>
                    <a:cubicBezTo>
                      <a:pt x="10657" y="16589"/>
                      <a:pt x="11312" y="16613"/>
                      <a:pt x="11966" y="16625"/>
                    </a:cubicBezTo>
                    <a:cubicBezTo>
                      <a:pt x="11966" y="16589"/>
                      <a:pt x="11966" y="16577"/>
                      <a:pt x="11954" y="16554"/>
                    </a:cubicBezTo>
                    <a:lnTo>
                      <a:pt x="11954" y="16554"/>
                    </a:lnTo>
                    <a:cubicBezTo>
                      <a:pt x="12133" y="16565"/>
                      <a:pt x="12312" y="16565"/>
                      <a:pt x="12490" y="16565"/>
                    </a:cubicBezTo>
                    <a:lnTo>
                      <a:pt x="22861" y="16565"/>
                    </a:lnTo>
                    <a:cubicBezTo>
                      <a:pt x="23035" y="16565"/>
                      <a:pt x="23205" y="16571"/>
                      <a:pt x="23369" y="16571"/>
                    </a:cubicBezTo>
                    <a:cubicBezTo>
                      <a:pt x="23451" y="16571"/>
                      <a:pt x="23531" y="16569"/>
                      <a:pt x="23611" y="16565"/>
                    </a:cubicBezTo>
                    <a:cubicBezTo>
                      <a:pt x="23896" y="16554"/>
                      <a:pt x="24015" y="16446"/>
                      <a:pt x="24039" y="16196"/>
                    </a:cubicBezTo>
                    <a:cubicBezTo>
                      <a:pt x="24051" y="16077"/>
                      <a:pt x="24039" y="15970"/>
                      <a:pt x="24039" y="15851"/>
                    </a:cubicBezTo>
                    <a:cubicBezTo>
                      <a:pt x="24039" y="14482"/>
                      <a:pt x="24027" y="13101"/>
                      <a:pt x="24015" y="11732"/>
                    </a:cubicBezTo>
                    <a:cubicBezTo>
                      <a:pt x="23992" y="8100"/>
                      <a:pt x="23968" y="4469"/>
                      <a:pt x="23956" y="837"/>
                    </a:cubicBezTo>
                    <a:cubicBezTo>
                      <a:pt x="23932" y="147"/>
                      <a:pt x="23932" y="135"/>
                      <a:pt x="23182" y="135"/>
                    </a:cubicBezTo>
                    <a:cubicBezTo>
                      <a:pt x="18920" y="123"/>
                      <a:pt x="14681" y="87"/>
                      <a:pt x="10419" y="63"/>
                    </a:cubicBezTo>
                    <a:cubicBezTo>
                      <a:pt x="7240" y="40"/>
                      <a:pt x="4049" y="16"/>
                      <a:pt x="870" y="4"/>
                    </a:cubicBezTo>
                    <a:cubicBezTo>
                      <a:pt x="824" y="2"/>
                      <a:pt x="782" y="1"/>
                      <a:pt x="7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6630523" y="2062383"/>
                <a:ext cx="124038" cy="169347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6780" extrusionOk="0">
                    <a:moveTo>
                      <a:pt x="4650" y="0"/>
                    </a:moveTo>
                    <a:cubicBezTo>
                      <a:pt x="4580" y="0"/>
                      <a:pt x="4511" y="30"/>
                      <a:pt x="4453" y="89"/>
                    </a:cubicBezTo>
                    <a:cubicBezTo>
                      <a:pt x="4358" y="172"/>
                      <a:pt x="4275" y="279"/>
                      <a:pt x="4203" y="386"/>
                    </a:cubicBezTo>
                    <a:cubicBezTo>
                      <a:pt x="2774" y="2256"/>
                      <a:pt x="1465" y="4196"/>
                      <a:pt x="179" y="6161"/>
                    </a:cubicBezTo>
                    <a:cubicBezTo>
                      <a:pt x="107" y="6256"/>
                      <a:pt x="36" y="6363"/>
                      <a:pt x="24" y="6494"/>
                    </a:cubicBezTo>
                    <a:cubicBezTo>
                      <a:pt x="0" y="6661"/>
                      <a:pt x="107" y="6780"/>
                      <a:pt x="274" y="6780"/>
                    </a:cubicBezTo>
                    <a:cubicBezTo>
                      <a:pt x="465" y="6780"/>
                      <a:pt x="524" y="6613"/>
                      <a:pt x="631" y="6494"/>
                    </a:cubicBezTo>
                    <a:cubicBezTo>
                      <a:pt x="1929" y="4506"/>
                      <a:pt x="3263" y="2541"/>
                      <a:pt x="4703" y="636"/>
                    </a:cubicBezTo>
                    <a:cubicBezTo>
                      <a:pt x="4763" y="565"/>
                      <a:pt x="4846" y="470"/>
                      <a:pt x="4882" y="386"/>
                    </a:cubicBezTo>
                    <a:cubicBezTo>
                      <a:pt x="4965" y="267"/>
                      <a:pt x="4929" y="148"/>
                      <a:pt x="4822" y="65"/>
                    </a:cubicBezTo>
                    <a:cubicBezTo>
                      <a:pt x="4768" y="21"/>
                      <a:pt x="4709" y="0"/>
                      <a:pt x="4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6673336" y="2091658"/>
                <a:ext cx="110351" cy="154486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6185" extrusionOk="0">
                    <a:moveTo>
                      <a:pt x="4172" y="1"/>
                    </a:moveTo>
                    <a:cubicBezTo>
                      <a:pt x="4109" y="1"/>
                      <a:pt x="4045" y="18"/>
                      <a:pt x="3989" y="60"/>
                    </a:cubicBezTo>
                    <a:cubicBezTo>
                      <a:pt x="3882" y="143"/>
                      <a:pt x="3823" y="262"/>
                      <a:pt x="3751" y="369"/>
                    </a:cubicBezTo>
                    <a:cubicBezTo>
                      <a:pt x="2572" y="2108"/>
                      <a:pt x="1429" y="3882"/>
                      <a:pt x="215" y="5596"/>
                    </a:cubicBezTo>
                    <a:cubicBezTo>
                      <a:pt x="155" y="5668"/>
                      <a:pt x="108" y="5763"/>
                      <a:pt x="60" y="5834"/>
                    </a:cubicBezTo>
                    <a:cubicBezTo>
                      <a:pt x="1" y="5953"/>
                      <a:pt x="36" y="6060"/>
                      <a:pt x="155" y="6132"/>
                    </a:cubicBezTo>
                    <a:cubicBezTo>
                      <a:pt x="213" y="6166"/>
                      <a:pt x="270" y="6184"/>
                      <a:pt x="325" y="6184"/>
                    </a:cubicBezTo>
                    <a:cubicBezTo>
                      <a:pt x="384" y="6184"/>
                      <a:pt x="439" y="6163"/>
                      <a:pt x="489" y="6120"/>
                    </a:cubicBezTo>
                    <a:cubicBezTo>
                      <a:pt x="548" y="6072"/>
                      <a:pt x="596" y="6001"/>
                      <a:pt x="644" y="5941"/>
                    </a:cubicBezTo>
                    <a:cubicBezTo>
                      <a:pt x="1906" y="4167"/>
                      <a:pt x="3084" y="2346"/>
                      <a:pt x="4299" y="548"/>
                    </a:cubicBezTo>
                    <a:cubicBezTo>
                      <a:pt x="4358" y="476"/>
                      <a:pt x="4418" y="381"/>
                      <a:pt x="4418" y="238"/>
                    </a:cubicBezTo>
                    <a:cubicBezTo>
                      <a:pt x="4418" y="179"/>
                      <a:pt x="4394" y="84"/>
                      <a:pt x="4299" y="24"/>
                    </a:cubicBezTo>
                    <a:cubicBezTo>
                      <a:pt x="4259" y="9"/>
                      <a:pt x="4216" y="1"/>
                      <a:pt x="4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6627550" y="2019544"/>
                <a:ext cx="112723" cy="146468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5864" extrusionOk="0">
                    <a:moveTo>
                      <a:pt x="4230" y="0"/>
                    </a:moveTo>
                    <a:cubicBezTo>
                      <a:pt x="4160" y="0"/>
                      <a:pt x="4094" y="32"/>
                      <a:pt x="4036" y="89"/>
                    </a:cubicBezTo>
                    <a:cubicBezTo>
                      <a:pt x="3941" y="173"/>
                      <a:pt x="3858" y="280"/>
                      <a:pt x="3786" y="387"/>
                    </a:cubicBezTo>
                    <a:cubicBezTo>
                      <a:pt x="2560" y="1982"/>
                      <a:pt x="1417" y="3613"/>
                      <a:pt x="238" y="5233"/>
                    </a:cubicBezTo>
                    <a:cubicBezTo>
                      <a:pt x="167" y="5328"/>
                      <a:pt x="95" y="5435"/>
                      <a:pt x="60" y="5530"/>
                    </a:cubicBezTo>
                    <a:cubicBezTo>
                      <a:pt x="0" y="5697"/>
                      <a:pt x="143" y="5864"/>
                      <a:pt x="322" y="5864"/>
                    </a:cubicBezTo>
                    <a:cubicBezTo>
                      <a:pt x="476" y="5852"/>
                      <a:pt x="560" y="5733"/>
                      <a:pt x="643" y="5626"/>
                    </a:cubicBezTo>
                    <a:cubicBezTo>
                      <a:pt x="1858" y="3923"/>
                      <a:pt x="3072" y="2220"/>
                      <a:pt x="4346" y="554"/>
                    </a:cubicBezTo>
                    <a:cubicBezTo>
                      <a:pt x="4382" y="494"/>
                      <a:pt x="4429" y="446"/>
                      <a:pt x="4453" y="387"/>
                    </a:cubicBezTo>
                    <a:cubicBezTo>
                      <a:pt x="4513" y="244"/>
                      <a:pt x="4501" y="137"/>
                      <a:pt x="4370" y="42"/>
                    </a:cubicBezTo>
                    <a:cubicBezTo>
                      <a:pt x="4323" y="13"/>
                      <a:pt x="4276" y="0"/>
                      <a:pt x="4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6634969" y="1969637"/>
                <a:ext cx="96988" cy="127086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5088" extrusionOk="0">
                    <a:moveTo>
                      <a:pt x="3583" y="0"/>
                    </a:moveTo>
                    <a:cubicBezTo>
                      <a:pt x="3478" y="0"/>
                      <a:pt x="3370" y="82"/>
                      <a:pt x="3239" y="254"/>
                    </a:cubicBezTo>
                    <a:cubicBezTo>
                      <a:pt x="2180" y="1635"/>
                      <a:pt x="1168" y="3064"/>
                      <a:pt x="167" y="4492"/>
                    </a:cubicBezTo>
                    <a:cubicBezTo>
                      <a:pt x="96" y="4599"/>
                      <a:pt x="37" y="4695"/>
                      <a:pt x="25" y="4814"/>
                    </a:cubicBezTo>
                    <a:cubicBezTo>
                      <a:pt x="1" y="4969"/>
                      <a:pt x="120" y="5088"/>
                      <a:pt x="263" y="5088"/>
                    </a:cubicBezTo>
                    <a:cubicBezTo>
                      <a:pt x="441" y="5076"/>
                      <a:pt x="513" y="4969"/>
                      <a:pt x="584" y="4873"/>
                    </a:cubicBezTo>
                    <a:cubicBezTo>
                      <a:pt x="1584" y="3409"/>
                      <a:pt x="2620" y="1968"/>
                      <a:pt x="3692" y="551"/>
                    </a:cubicBezTo>
                    <a:cubicBezTo>
                      <a:pt x="3870" y="301"/>
                      <a:pt x="3882" y="146"/>
                      <a:pt x="3727" y="51"/>
                    </a:cubicBezTo>
                    <a:cubicBezTo>
                      <a:pt x="3679" y="18"/>
                      <a:pt x="3631" y="0"/>
                      <a:pt x="3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6723293" y="2120009"/>
                <a:ext cx="93116" cy="12778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5116" extrusionOk="0">
                    <a:moveTo>
                      <a:pt x="3441" y="1"/>
                    </a:moveTo>
                    <a:cubicBezTo>
                      <a:pt x="3365" y="1"/>
                      <a:pt x="3292" y="39"/>
                      <a:pt x="3228" y="103"/>
                    </a:cubicBezTo>
                    <a:cubicBezTo>
                      <a:pt x="3168" y="163"/>
                      <a:pt x="3108" y="234"/>
                      <a:pt x="3061" y="306"/>
                    </a:cubicBezTo>
                    <a:cubicBezTo>
                      <a:pt x="2096" y="1723"/>
                      <a:pt x="1144" y="3116"/>
                      <a:pt x="191" y="4533"/>
                    </a:cubicBezTo>
                    <a:cubicBezTo>
                      <a:pt x="132" y="4604"/>
                      <a:pt x="72" y="4711"/>
                      <a:pt x="37" y="4806"/>
                    </a:cubicBezTo>
                    <a:cubicBezTo>
                      <a:pt x="1" y="4961"/>
                      <a:pt x="132" y="5116"/>
                      <a:pt x="311" y="5116"/>
                    </a:cubicBezTo>
                    <a:cubicBezTo>
                      <a:pt x="489" y="5104"/>
                      <a:pt x="561" y="4949"/>
                      <a:pt x="668" y="4842"/>
                    </a:cubicBezTo>
                    <a:lnTo>
                      <a:pt x="3573" y="556"/>
                    </a:lnTo>
                    <a:cubicBezTo>
                      <a:pt x="3597" y="496"/>
                      <a:pt x="3644" y="461"/>
                      <a:pt x="3668" y="401"/>
                    </a:cubicBezTo>
                    <a:cubicBezTo>
                      <a:pt x="3728" y="258"/>
                      <a:pt x="3728" y="139"/>
                      <a:pt x="3597" y="56"/>
                    </a:cubicBezTo>
                    <a:cubicBezTo>
                      <a:pt x="3544" y="18"/>
                      <a:pt x="3492" y="1"/>
                      <a:pt x="3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6779820" y="2140017"/>
                <a:ext cx="79428" cy="10750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4304" extrusionOk="0">
                    <a:moveTo>
                      <a:pt x="2885" y="0"/>
                    </a:moveTo>
                    <a:cubicBezTo>
                      <a:pt x="2823" y="0"/>
                      <a:pt x="2764" y="21"/>
                      <a:pt x="2715" y="64"/>
                    </a:cubicBezTo>
                    <a:cubicBezTo>
                      <a:pt x="2620" y="160"/>
                      <a:pt x="2512" y="279"/>
                      <a:pt x="2441" y="398"/>
                    </a:cubicBezTo>
                    <a:cubicBezTo>
                      <a:pt x="1679" y="1517"/>
                      <a:pt x="917" y="2612"/>
                      <a:pt x="155" y="3720"/>
                    </a:cubicBezTo>
                    <a:cubicBezTo>
                      <a:pt x="83" y="3827"/>
                      <a:pt x="24" y="3910"/>
                      <a:pt x="12" y="4029"/>
                    </a:cubicBezTo>
                    <a:cubicBezTo>
                      <a:pt x="0" y="4196"/>
                      <a:pt x="119" y="4303"/>
                      <a:pt x="274" y="4303"/>
                    </a:cubicBezTo>
                    <a:cubicBezTo>
                      <a:pt x="453" y="4303"/>
                      <a:pt x="512" y="4160"/>
                      <a:pt x="607" y="4029"/>
                    </a:cubicBezTo>
                    <a:cubicBezTo>
                      <a:pt x="1429" y="2850"/>
                      <a:pt x="2227" y="1672"/>
                      <a:pt x="3048" y="505"/>
                    </a:cubicBezTo>
                    <a:cubicBezTo>
                      <a:pt x="3072" y="457"/>
                      <a:pt x="3120" y="410"/>
                      <a:pt x="3131" y="362"/>
                    </a:cubicBezTo>
                    <a:cubicBezTo>
                      <a:pt x="3179" y="243"/>
                      <a:pt x="3179" y="124"/>
                      <a:pt x="3060" y="53"/>
                    </a:cubicBezTo>
                    <a:cubicBezTo>
                      <a:pt x="3003" y="18"/>
                      <a:pt x="2943" y="0"/>
                      <a:pt x="2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6832151" y="2153330"/>
                <a:ext cx="71111" cy="9651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864" extrusionOk="0">
                    <a:moveTo>
                      <a:pt x="2554" y="0"/>
                    </a:moveTo>
                    <a:cubicBezTo>
                      <a:pt x="2500" y="0"/>
                      <a:pt x="2444" y="18"/>
                      <a:pt x="2394" y="55"/>
                    </a:cubicBezTo>
                    <a:cubicBezTo>
                      <a:pt x="2322" y="127"/>
                      <a:pt x="2251" y="210"/>
                      <a:pt x="2191" y="293"/>
                    </a:cubicBezTo>
                    <a:cubicBezTo>
                      <a:pt x="1513" y="1294"/>
                      <a:pt x="834" y="2294"/>
                      <a:pt x="167" y="3294"/>
                    </a:cubicBezTo>
                    <a:cubicBezTo>
                      <a:pt x="108" y="3365"/>
                      <a:pt x="60" y="3472"/>
                      <a:pt x="24" y="3556"/>
                    </a:cubicBezTo>
                    <a:cubicBezTo>
                      <a:pt x="1" y="3675"/>
                      <a:pt x="60" y="3782"/>
                      <a:pt x="179" y="3841"/>
                    </a:cubicBezTo>
                    <a:cubicBezTo>
                      <a:pt x="217" y="3856"/>
                      <a:pt x="250" y="3863"/>
                      <a:pt x="282" y="3863"/>
                    </a:cubicBezTo>
                    <a:cubicBezTo>
                      <a:pt x="352" y="3863"/>
                      <a:pt x="412" y="3831"/>
                      <a:pt x="477" y="3782"/>
                    </a:cubicBezTo>
                    <a:cubicBezTo>
                      <a:pt x="513" y="3734"/>
                      <a:pt x="560" y="3687"/>
                      <a:pt x="596" y="3627"/>
                    </a:cubicBezTo>
                    <a:cubicBezTo>
                      <a:pt x="1298" y="2591"/>
                      <a:pt x="2001" y="1544"/>
                      <a:pt x="2703" y="508"/>
                    </a:cubicBezTo>
                    <a:cubicBezTo>
                      <a:pt x="2763" y="436"/>
                      <a:pt x="2822" y="353"/>
                      <a:pt x="2822" y="270"/>
                    </a:cubicBezTo>
                    <a:cubicBezTo>
                      <a:pt x="2846" y="162"/>
                      <a:pt x="2799" y="91"/>
                      <a:pt x="2691" y="43"/>
                    </a:cubicBezTo>
                    <a:cubicBezTo>
                      <a:pt x="2652" y="15"/>
                      <a:pt x="2604" y="0"/>
                      <a:pt x="2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6637067" y="1943235"/>
                <a:ext cx="65741" cy="87496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503" extrusionOk="0">
                    <a:moveTo>
                      <a:pt x="2316" y="0"/>
                    </a:moveTo>
                    <a:cubicBezTo>
                      <a:pt x="2203" y="0"/>
                      <a:pt x="2093" y="85"/>
                      <a:pt x="1977" y="251"/>
                    </a:cubicBezTo>
                    <a:cubicBezTo>
                      <a:pt x="1346" y="1144"/>
                      <a:pt x="738" y="2025"/>
                      <a:pt x="131" y="2918"/>
                    </a:cubicBezTo>
                    <a:cubicBezTo>
                      <a:pt x="72" y="3013"/>
                      <a:pt x="0" y="3108"/>
                      <a:pt x="0" y="3228"/>
                    </a:cubicBezTo>
                    <a:cubicBezTo>
                      <a:pt x="0" y="3394"/>
                      <a:pt x="95" y="3501"/>
                      <a:pt x="310" y="3501"/>
                    </a:cubicBezTo>
                    <a:cubicBezTo>
                      <a:pt x="315" y="3502"/>
                      <a:pt x="321" y="3502"/>
                      <a:pt x="326" y="3502"/>
                    </a:cubicBezTo>
                    <a:cubicBezTo>
                      <a:pt x="423" y="3502"/>
                      <a:pt x="480" y="3401"/>
                      <a:pt x="548" y="3311"/>
                    </a:cubicBezTo>
                    <a:cubicBezTo>
                      <a:pt x="1167" y="2394"/>
                      <a:pt x="1810" y="1477"/>
                      <a:pt x="2441" y="549"/>
                    </a:cubicBezTo>
                    <a:cubicBezTo>
                      <a:pt x="2620" y="287"/>
                      <a:pt x="2631" y="156"/>
                      <a:pt x="2465" y="49"/>
                    </a:cubicBezTo>
                    <a:cubicBezTo>
                      <a:pt x="2414" y="16"/>
                      <a:pt x="2365" y="0"/>
                      <a:pt x="2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6881808" y="2164970"/>
                <a:ext cx="62194" cy="8027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214" extrusionOk="0">
                    <a:moveTo>
                      <a:pt x="2189" y="0"/>
                    </a:moveTo>
                    <a:cubicBezTo>
                      <a:pt x="2138" y="0"/>
                      <a:pt x="2091" y="18"/>
                      <a:pt x="2049" y="54"/>
                    </a:cubicBezTo>
                    <a:cubicBezTo>
                      <a:pt x="1954" y="113"/>
                      <a:pt x="1870" y="220"/>
                      <a:pt x="1811" y="304"/>
                    </a:cubicBezTo>
                    <a:cubicBezTo>
                      <a:pt x="1251" y="1101"/>
                      <a:pt x="692" y="1899"/>
                      <a:pt x="144" y="2709"/>
                    </a:cubicBezTo>
                    <a:cubicBezTo>
                      <a:pt x="108" y="2744"/>
                      <a:pt x="61" y="2804"/>
                      <a:pt x="49" y="2863"/>
                    </a:cubicBezTo>
                    <a:cubicBezTo>
                      <a:pt x="1" y="2983"/>
                      <a:pt x="25" y="3090"/>
                      <a:pt x="144" y="3161"/>
                    </a:cubicBezTo>
                    <a:cubicBezTo>
                      <a:pt x="195" y="3197"/>
                      <a:pt x="248" y="3213"/>
                      <a:pt x="299" y="3213"/>
                    </a:cubicBezTo>
                    <a:cubicBezTo>
                      <a:pt x="367" y="3213"/>
                      <a:pt x="430" y="3185"/>
                      <a:pt x="477" y="3137"/>
                    </a:cubicBezTo>
                    <a:cubicBezTo>
                      <a:pt x="572" y="3066"/>
                      <a:pt x="644" y="2959"/>
                      <a:pt x="703" y="2863"/>
                    </a:cubicBezTo>
                    <a:lnTo>
                      <a:pt x="2358" y="506"/>
                    </a:lnTo>
                    <a:cubicBezTo>
                      <a:pt x="2406" y="423"/>
                      <a:pt x="2477" y="351"/>
                      <a:pt x="2477" y="268"/>
                    </a:cubicBezTo>
                    <a:cubicBezTo>
                      <a:pt x="2489" y="161"/>
                      <a:pt x="2442" y="89"/>
                      <a:pt x="2347" y="54"/>
                    </a:cubicBezTo>
                    <a:cubicBezTo>
                      <a:pt x="2293" y="18"/>
                      <a:pt x="2239" y="0"/>
                      <a:pt x="2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6922873" y="2174887"/>
                <a:ext cx="53851" cy="68463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741" extrusionOk="0">
                    <a:moveTo>
                      <a:pt x="1841" y="0"/>
                    </a:moveTo>
                    <a:cubicBezTo>
                      <a:pt x="1781" y="0"/>
                      <a:pt x="1722" y="24"/>
                      <a:pt x="1667" y="73"/>
                    </a:cubicBezTo>
                    <a:cubicBezTo>
                      <a:pt x="1607" y="121"/>
                      <a:pt x="1560" y="192"/>
                      <a:pt x="1512" y="252"/>
                    </a:cubicBezTo>
                    <a:cubicBezTo>
                      <a:pt x="1072" y="883"/>
                      <a:pt x="643" y="1502"/>
                      <a:pt x="191" y="2133"/>
                    </a:cubicBezTo>
                    <a:cubicBezTo>
                      <a:pt x="119" y="2228"/>
                      <a:pt x="48" y="2324"/>
                      <a:pt x="24" y="2443"/>
                    </a:cubicBezTo>
                    <a:cubicBezTo>
                      <a:pt x="0" y="2586"/>
                      <a:pt x="107" y="2728"/>
                      <a:pt x="262" y="2740"/>
                    </a:cubicBezTo>
                    <a:cubicBezTo>
                      <a:pt x="441" y="2740"/>
                      <a:pt x="524" y="2621"/>
                      <a:pt x="607" y="2502"/>
                    </a:cubicBezTo>
                    <a:cubicBezTo>
                      <a:pt x="1060" y="1871"/>
                      <a:pt x="1488" y="1252"/>
                      <a:pt x="1929" y="621"/>
                    </a:cubicBezTo>
                    <a:cubicBezTo>
                      <a:pt x="1988" y="538"/>
                      <a:pt x="2048" y="442"/>
                      <a:pt x="2096" y="359"/>
                    </a:cubicBezTo>
                    <a:cubicBezTo>
                      <a:pt x="2155" y="240"/>
                      <a:pt x="2131" y="133"/>
                      <a:pt x="2012" y="61"/>
                    </a:cubicBezTo>
                    <a:cubicBezTo>
                      <a:pt x="1955" y="21"/>
                      <a:pt x="1897" y="0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6957369" y="2180907"/>
                <a:ext cx="53552" cy="6581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635" extrusionOk="0">
                    <a:moveTo>
                      <a:pt x="1883" y="0"/>
                    </a:moveTo>
                    <a:cubicBezTo>
                      <a:pt x="1844" y="0"/>
                      <a:pt x="1803" y="8"/>
                      <a:pt x="1762" y="23"/>
                    </a:cubicBezTo>
                    <a:cubicBezTo>
                      <a:pt x="1667" y="70"/>
                      <a:pt x="1596" y="142"/>
                      <a:pt x="1536" y="237"/>
                    </a:cubicBezTo>
                    <a:cubicBezTo>
                      <a:pt x="1072" y="856"/>
                      <a:pt x="607" y="1475"/>
                      <a:pt x="155" y="2083"/>
                    </a:cubicBezTo>
                    <a:cubicBezTo>
                      <a:pt x="107" y="2154"/>
                      <a:pt x="60" y="2225"/>
                      <a:pt x="36" y="2321"/>
                    </a:cubicBezTo>
                    <a:cubicBezTo>
                      <a:pt x="0" y="2428"/>
                      <a:pt x="36" y="2523"/>
                      <a:pt x="131" y="2583"/>
                    </a:cubicBezTo>
                    <a:cubicBezTo>
                      <a:pt x="182" y="2619"/>
                      <a:pt x="234" y="2635"/>
                      <a:pt x="284" y="2635"/>
                    </a:cubicBezTo>
                    <a:cubicBezTo>
                      <a:pt x="350" y="2635"/>
                      <a:pt x="415" y="2606"/>
                      <a:pt x="476" y="2559"/>
                    </a:cubicBezTo>
                    <a:cubicBezTo>
                      <a:pt x="524" y="2511"/>
                      <a:pt x="548" y="2452"/>
                      <a:pt x="595" y="2404"/>
                    </a:cubicBezTo>
                    <a:cubicBezTo>
                      <a:pt x="1072" y="1773"/>
                      <a:pt x="1548" y="1142"/>
                      <a:pt x="2024" y="499"/>
                    </a:cubicBezTo>
                    <a:cubicBezTo>
                      <a:pt x="2084" y="428"/>
                      <a:pt x="2143" y="344"/>
                      <a:pt x="2143" y="237"/>
                    </a:cubicBezTo>
                    <a:cubicBezTo>
                      <a:pt x="2143" y="97"/>
                      <a:pt x="2026" y="0"/>
                      <a:pt x="18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6993038" y="2185528"/>
                <a:ext cx="50305" cy="6109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446" extrusionOk="0">
                    <a:moveTo>
                      <a:pt x="1710" y="1"/>
                    </a:moveTo>
                    <a:cubicBezTo>
                      <a:pt x="1602" y="1"/>
                      <a:pt x="1488" y="80"/>
                      <a:pt x="1358" y="243"/>
                    </a:cubicBezTo>
                    <a:cubicBezTo>
                      <a:pt x="942" y="778"/>
                      <a:pt x="537" y="1326"/>
                      <a:pt x="132" y="1862"/>
                    </a:cubicBezTo>
                    <a:cubicBezTo>
                      <a:pt x="72" y="1957"/>
                      <a:pt x="1" y="2064"/>
                      <a:pt x="1" y="2183"/>
                    </a:cubicBezTo>
                    <a:cubicBezTo>
                      <a:pt x="1" y="2326"/>
                      <a:pt x="72" y="2421"/>
                      <a:pt x="239" y="2445"/>
                    </a:cubicBezTo>
                    <a:cubicBezTo>
                      <a:pt x="394" y="2445"/>
                      <a:pt x="477" y="2362"/>
                      <a:pt x="549" y="2255"/>
                    </a:cubicBezTo>
                    <a:cubicBezTo>
                      <a:pt x="953" y="1671"/>
                      <a:pt x="1382" y="1100"/>
                      <a:pt x="1823" y="552"/>
                    </a:cubicBezTo>
                    <a:cubicBezTo>
                      <a:pt x="2001" y="314"/>
                      <a:pt x="2013" y="147"/>
                      <a:pt x="1858" y="52"/>
                    </a:cubicBezTo>
                    <a:cubicBezTo>
                      <a:pt x="1809" y="18"/>
                      <a:pt x="1760" y="1"/>
                      <a:pt x="1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6197517" y="1821464"/>
                <a:ext cx="1068213" cy="752722"/>
              </a:xfrm>
              <a:custGeom>
                <a:avLst/>
                <a:gdLst/>
                <a:ahLst/>
                <a:cxnLst/>
                <a:rect l="l" t="t" r="r" b="b"/>
                <a:pathLst>
                  <a:path w="42767" h="30136" extrusionOk="0">
                    <a:moveTo>
                      <a:pt x="42324" y="1"/>
                    </a:moveTo>
                    <a:cubicBezTo>
                      <a:pt x="42291" y="1"/>
                      <a:pt x="42256" y="3"/>
                      <a:pt x="42219" y="6"/>
                    </a:cubicBezTo>
                    <a:cubicBezTo>
                      <a:pt x="41981" y="42"/>
                      <a:pt x="41838" y="185"/>
                      <a:pt x="41755" y="399"/>
                    </a:cubicBezTo>
                    <a:cubicBezTo>
                      <a:pt x="41683" y="602"/>
                      <a:pt x="41672" y="816"/>
                      <a:pt x="41672" y="1042"/>
                    </a:cubicBezTo>
                    <a:cubicBezTo>
                      <a:pt x="41553" y="4578"/>
                      <a:pt x="41505" y="8126"/>
                      <a:pt x="41672" y="11663"/>
                    </a:cubicBezTo>
                    <a:cubicBezTo>
                      <a:pt x="41743" y="13306"/>
                      <a:pt x="41731" y="14949"/>
                      <a:pt x="41707" y="16592"/>
                    </a:cubicBezTo>
                    <a:cubicBezTo>
                      <a:pt x="41683" y="17508"/>
                      <a:pt x="41660" y="18425"/>
                      <a:pt x="41624" y="19342"/>
                    </a:cubicBezTo>
                    <a:cubicBezTo>
                      <a:pt x="41612" y="19735"/>
                      <a:pt x="41481" y="20068"/>
                      <a:pt x="41136" y="20306"/>
                    </a:cubicBezTo>
                    <a:cubicBezTo>
                      <a:pt x="41017" y="20402"/>
                      <a:pt x="40933" y="20509"/>
                      <a:pt x="40814" y="20592"/>
                    </a:cubicBezTo>
                    <a:cubicBezTo>
                      <a:pt x="38135" y="22842"/>
                      <a:pt x="35409" y="25045"/>
                      <a:pt x="32801" y="27379"/>
                    </a:cubicBezTo>
                    <a:cubicBezTo>
                      <a:pt x="32361" y="27772"/>
                      <a:pt x="31885" y="28141"/>
                      <a:pt x="31420" y="28510"/>
                    </a:cubicBezTo>
                    <a:cubicBezTo>
                      <a:pt x="31015" y="28843"/>
                      <a:pt x="30551" y="29022"/>
                      <a:pt x="30003" y="29022"/>
                    </a:cubicBezTo>
                    <a:cubicBezTo>
                      <a:pt x="29837" y="29022"/>
                      <a:pt x="29682" y="29034"/>
                      <a:pt x="29515" y="29046"/>
                    </a:cubicBezTo>
                    <a:cubicBezTo>
                      <a:pt x="28348" y="29135"/>
                      <a:pt x="27180" y="29225"/>
                      <a:pt x="26003" y="29225"/>
                    </a:cubicBezTo>
                    <a:cubicBezTo>
                      <a:pt x="25932" y="29225"/>
                      <a:pt x="25860" y="29225"/>
                      <a:pt x="25789" y="29224"/>
                    </a:cubicBezTo>
                    <a:cubicBezTo>
                      <a:pt x="22336" y="29177"/>
                      <a:pt x="18871" y="29177"/>
                      <a:pt x="15418" y="29081"/>
                    </a:cubicBezTo>
                    <a:cubicBezTo>
                      <a:pt x="11846" y="28974"/>
                      <a:pt x="8286" y="28927"/>
                      <a:pt x="4715" y="28843"/>
                    </a:cubicBezTo>
                    <a:cubicBezTo>
                      <a:pt x="3333" y="28807"/>
                      <a:pt x="1964" y="28760"/>
                      <a:pt x="583" y="28700"/>
                    </a:cubicBezTo>
                    <a:cubicBezTo>
                      <a:pt x="487" y="28698"/>
                      <a:pt x="407" y="28696"/>
                      <a:pt x="340" y="28696"/>
                    </a:cubicBezTo>
                    <a:cubicBezTo>
                      <a:pt x="0" y="28696"/>
                      <a:pt x="2" y="28755"/>
                      <a:pt x="12" y="29212"/>
                    </a:cubicBezTo>
                    <a:cubicBezTo>
                      <a:pt x="12" y="29462"/>
                      <a:pt x="12" y="29462"/>
                      <a:pt x="309" y="29498"/>
                    </a:cubicBezTo>
                    <a:cubicBezTo>
                      <a:pt x="1369" y="29569"/>
                      <a:pt x="2417" y="29629"/>
                      <a:pt x="3464" y="29641"/>
                    </a:cubicBezTo>
                    <a:cubicBezTo>
                      <a:pt x="7489" y="29677"/>
                      <a:pt x="11501" y="29831"/>
                      <a:pt x="16192" y="29915"/>
                    </a:cubicBezTo>
                    <a:cubicBezTo>
                      <a:pt x="17026" y="29939"/>
                      <a:pt x="18514" y="29986"/>
                      <a:pt x="19966" y="30046"/>
                    </a:cubicBezTo>
                    <a:cubicBezTo>
                      <a:pt x="21460" y="30095"/>
                      <a:pt x="22945" y="30135"/>
                      <a:pt x="24436" y="30135"/>
                    </a:cubicBezTo>
                    <a:cubicBezTo>
                      <a:pt x="24763" y="30135"/>
                      <a:pt x="25091" y="30133"/>
                      <a:pt x="25420" y="30129"/>
                    </a:cubicBezTo>
                    <a:cubicBezTo>
                      <a:pt x="27158" y="30117"/>
                      <a:pt x="28884" y="30070"/>
                      <a:pt x="30623" y="30058"/>
                    </a:cubicBezTo>
                    <a:cubicBezTo>
                      <a:pt x="30849" y="30046"/>
                      <a:pt x="31015" y="29986"/>
                      <a:pt x="31182" y="29855"/>
                    </a:cubicBezTo>
                    <a:cubicBezTo>
                      <a:pt x="32730" y="28617"/>
                      <a:pt x="34242" y="27355"/>
                      <a:pt x="35766" y="26081"/>
                    </a:cubicBezTo>
                    <a:cubicBezTo>
                      <a:pt x="37314" y="24807"/>
                      <a:pt x="38755" y="23438"/>
                      <a:pt x="40267" y="22128"/>
                    </a:cubicBezTo>
                    <a:cubicBezTo>
                      <a:pt x="40969" y="21521"/>
                      <a:pt x="41695" y="20937"/>
                      <a:pt x="42374" y="20295"/>
                    </a:cubicBezTo>
                    <a:cubicBezTo>
                      <a:pt x="42529" y="20128"/>
                      <a:pt x="42624" y="19973"/>
                      <a:pt x="42636" y="19735"/>
                    </a:cubicBezTo>
                    <a:cubicBezTo>
                      <a:pt x="42696" y="18675"/>
                      <a:pt x="42707" y="17628"/>
                      <a:pt x="42731" y="16592"/>
                    </a:cubicBezTo>
                    <a:cubicBezTo>
                      <a:pt x="42767" y="14103"/>
                      <a:pt x="42684" y="11603"/>
                      <a:pt x="42684" y="9103"/>
                    </a:cubicBezTo>
                    <a:cubicBezTo>
                      <a:pt x="42684" y="6352"/>
                      <a:pt x="42707" y="3578"/>
                      <a:pt x="42743" y="816"/>
                    </a:cubicBezTo>
                    <a:lnTo>
                      <a:pt x="42743" y="423"/>
                    </a:lnTo>
                    <a:cubicBezTo>
                      <a:pt x="42743" y="136"/>
                      <a:pt x="42601" y="1"/>
                      <a:pt x="42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6443457" y="2457445"/>
                <a:ext cx="343191" cy="67539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2704" extrusionOk="0">
                    <a:moveTo>
                      <a:pt x="4739" y="1"/>
                    </a:moveTo>
                    <a:cubicBezTo>
                      <a:pt x="4501" y="1"/>
                      <a:pt x="4310" y="48"/>
                      <a:pt x="4096" y="132"/>
                    </a:cubicBezTo>
                    <a:cubicBezTo>
                      <a:pt x="2881" y="703"/>
                      <a:pt x="1679" y="1251"/>
                      <a:pt x="453" y="1811"/>
                    </a:cubicBezTo>
                    <a:cubicBezTo>
                      <a:pt x="345" y="1858"/>
                      <a:pt x="238" y="1906"/>
                      <a:pt x="143" y="1977"/>
                    </a:cubicBezTo>
                    <a:cubicBezTo>
                      <a:pt x="48" y="2037"/>
                      <a:pt x="0" y="2132"/>
                      <a:pt x="24" y="2227"/>
                    </a:cubicBezTo>
                    <a:cubicBezTo>
                      <a:pt x="48" y="2334"/>
                      <a:pt x="131" y="2394"/>
                      <a:pt x="226" y="2430"/>
                    </a:cubicBezTo>
                    <a:cubicBezTo>
                      <a:pt x="334" y="2442"/>
                      <a:pt x="441" y="2454"/>
                      <a:pt x="548" y="2454"/>
                    </a:cubicBezTo>
                    <a:cubicBezTo>
                      <a:pt x="3620" y="2549"/>
                      <a:pt x="6715" y="2620"/>
                      <a:pt x="9799" y="2704"/>
                    </a:cubicBezTo>
                    <a:cubicBezTo>
                      <a:pt x="9930" y="2680"/>
                      <a:pt x="10037" y="2680"/>
                      <a:pt x="10156" y="2680"/>
                    </a:cubicBezTo>
                    <a:cubicBezTo>
                      <a:pt x="10204" y="2656"/>
                      <a:pt x="10263" y="2632"/>
                      <a:pt x="10311" y="2608"/>
                    </a:cubicBezTo>
                    <a:cubicBezTo>
                      <a:pt x="11275" y="1930"/>
                      <a:pt x="12299" y="1370"/>
                      <a:pt x="13299" y="739"/>
                    </a:cubicBezTo>
                    <a:cubicBezTo>
                      <a:pt x="13395" y="679"/>
                      <a:pt x="13490" y="620"/>
                      <a:pt x="13585" y="549"/>
                    </a:cubicBezTo>
                    <a:cubicBezTo>
                      <a:pt x="13692" y="477"/>
                      <a:pt x="13740" y="358"/>
                      <a:pt x="13692" y="227"/>
                    </a:cubicBezTo>
                    <a:cubicBezTo>
                      <a:pt x="13669" y="84"/>
                      <a:pt x="13561" y="25"/>
                      <a:pt x="13419" y="13"/>
                    </a:cubicBezTo>
                    <a:lnTo>
                      <a:pt x="13216" y="13"/>
                    </a:lnTo>
                    <a:cubicBezTo>
                      <a:pt x="10394" y="13"/>
                      <a:pt x="7561" y="13"/>
                      <a:pt x="4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6402417" y="2419078"/>
                <a:ext cx="642971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25742" h="1121" extrusionOk="0">
                    <a:moveTo>
                      <a:pt x="357" y="1"/>
                    </a:moveTo>
                    <a:cubicBezTo>
                      <a:pt x="167" y="13"/>
                      <a:pt x="24" y="72"/>
                      <a:pt x="12" y="239"/>
                    </a:cubicBezTo>
                    <a:cubicBezTo>
                      <a:pt x="0" y="394"/>
                      <a:pt x="119" y="489"/>
                      <a:pt x="357" y="513"/>
                    </a:cubicBezTo>
                    <a:cubicBezTo>
                      <a:pt x="941" y="525"/>
                      <a:pt x="1500" y="537"/>
                      <a:pt x="2084" y="549"/>
                    </a:cubicBezTo>
                    <a:cubicBezTo>
                      <a:pt x="6132" y="656"/>
                      <a:pt x="10192" y="751"/>
                      <a:pt x="14240" y="846"/>
                    </a:cubicBezTo>
                    <a:lnTo>
                      <a:pt x="25229" y="1120"/>
                    </a:lnTo>
                    <a:cubicBezTo>
                      <a:pt x="25325" y="1120"/>
                      <a:pt x="25432" y="1120"/>
                      <a:pt x="25539" y="1108"/>
                    </a:cubicBezTo>
                    <a:cubicBezTo>
                      <a:pt x="25670" y="1072"/>
                      <a:pt x="25741" y="1001"/>
                      <a:pt x="25741" y="870"/>
                    </a:cubicBezTo>
                    <a:cubicBezTo>
                      <a:pt x="25741" y="763"/>
                      <a:pt x="25682" y="668"/>
                      <a:pt x="25563" y="644"/>
                    </a:cubicBezTo>
                    <a:cubicBezTo>
                      <a:pt x="25479" y="608"/>
                      <a:pt x="25384" y="608"/>
                      <a:pt x="25301" y="608"/>
                    </a:cubicBezTo>
                    <a:cubicBezTo>
                      <a:pt x="22205" y="537"/>
                      <a:pt x="19122" y="465"/>
                      <a:pt x="16026" y="394"/>
                    </a:cubicBezTo>
                    <a:cubicBezTo>
                      <a:pt x="12859" y="310"/>
                      <a:pt x="9692" y="239"/>
                      <a:pt x="6537" y="168"/>
                    </a:cubicBezTo>
                    <a:cubicBezTo>
                      <a:pt x="4524" y="120"/>
                      <a:pt x="2512" y="60"/>
                      <a:pt x="500" y="13"/>
                    </a:cubicBezTo>
                    <a:cubicBezTo>
                      <a:pt x="441" y="1"/>
                      <a:pt x="369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6442858" y="2385507"/>
                <a:ext cx="639099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1119" extrusionOk="0">
                    <a:moveTo>
                      <a:pt x="376" y="1"/>
                    </a:moveTo>
                    <a:cubicBezTo>
                      <a:pt x="352" y="1"/>
                      <a:pt x="330" y="3"/>
                      <a:pt x="310" y="11"/>
                    </a:cubicBezTo>
                    <a:cubicBezTo>
                      <a:pt x="155" y="23"/>
                      <a:pt x="36" y="83"/>
                      <a:pt x="12" y="250"/>
                    </a:cubicBezTo>
                    <a:cubicBezTo>
                      <a:pt x="0" y="404"/>
                      <a:pt x="119" y="488"/>
                      <a:pt x="286" y="500"/>
                    </a:cubicBezTo>
                    <a:cubicBezTo>
                      <a:pt x="417" y="511"/>
                      <a:pt x="536" y="511"/>
                      <a:pt x="667" y="511"/>
                    </a:cubicBezTo>
                    <a:cubicBezTo>
                      <a:pt x="6561" y="666"/>
                      <a:pt x="12442" y="809"/>
                      <a:pt x="18336" y="964"/>
                    </a:cubicBezTo>
                    <a:cubicBezTo>
                      <a:pt x="20574" y="1023"/>
                      <a:pt x="22789" y="1059"/>
                      <a:pt x="25015" y="1119"/>
                    </a:cubicBezTo>
                    <a:lnTo>
                      <a:pt x="25242" y="1119"/>
                    </a:lnTo>
                    <a:cubicBezTo>
                      <a:pt x="25432" y="1107"/>
                      <a:pt x="25551" y="1059"/>
                      <a:pt x="25575" y="881"/>
                    </a:cubicBezTo>
                    <a:cubicBezTo>
                      <a:pt x="25587" y="726"/>
                      <a:pt x="25468" y="631"/>
                      <a:pt x="25230" y="619"/>
                    </a:cubicBezTo>
                    <a:cubicBezTo>
                      <a:pt x="24646" y="607"/>
                      <a:pt x="24087" y="583"/>
                      <a:pt x="23503" y="571"/>
                    </a:cubicBezTo>
                    <a:cubicBezTo>
                      <a:pt x="20312" y="500"/>
                      <a:pt x="17145" y="404"/>
                      <a:pt x="13966" y="333"/>
                    </a:cubicBezTo>
                    <a:cubicBezTo>
                      <a:pt x="10514" y="238"/>
                      <a:pt x="7061" y="166"/>
                      <a:pt x="3608" y="83"/>
                    </a:cubicBezTo>
                    <a:cubicBezTo>
                      <a:pt x="2572" y="47"/>
                      <a:pt x="1548" y="35"/>
                      <a:pt x="512" y="11"/>
                    </a:cubicBezTo>
                    <a:cubicBezTo>
                      <a:pt x="473" y="11"/>
                      <a:pt x="422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6501733" y="2359005"/>
                <a:ext cx="606703" cy="22854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915" extrusionOk="0">
                    <a:moveTo>
                      <a:pt x="322" y="1"/>
                    </a:moveTo>
                    <a:cubicBezTo>
                      <a:pt x="120" y="13"/>
                      <a:pt x="1" y="96"/>
                      <a:pt x="13" y="251"/>
                    </a:cubicBezTo>
                    <a:cubicBezTo>
                      <a:pt x="25" y="429"/>
                      <a:pt x="156" y="489"/>
                      <a:pt x="334" y="501"/>
                    </a:cubicBezTo>
                    <a:cubicBezTo>
                      <a:pt x="918" y="513"/>
                      <a:pt x="1513" y="537"/>
                      <a:pt x="2096" y="537"/>
                    </a:cubicBezTo>
                    <a:cubicBezTo>
                      <a:pt x="5144" y="596"/>
                      <a:pt x="8192" y="632"/>
                      <a:pt x="11252" y="691"/>
                    </a:cubicBezTo>
                    <a:cubicBezTo>
                      <a:pt x="14550" y="751"/>
                      <a:pt x="17872" y="799"/>
                      <a:pt x="21170" y="858"/>
                    </a:cubicBezTo>
                    <a:cubicBezTo>
                      <a:pt x="22051" y="870"/>
                      <a:pt x="22920" y="894"/>
                      <a:pt x="23789" y="906"/>
                    </a:cubicBezTo>
                    <a:cubicBezTo>
                      <a:pt x="23831" y="912"/>
                      <a:pt x="23870" y="915"/>
                      <a:pt x="23909" y="915"/>
                    </a:cubicBezTo>
                    <a:cubicBezTo>
                      <a:pt x="23947" y="915"/>
                      <a:pt x="23986" y="912"/>
                      <a:pt x="24028" y="906"/>
                    </a:cubicBezTo>
                    <a:cubicBezTo>
                      <a:pt x="24170" y="870"/>
                      <a:pt x="24290" y="810"/>
                      <a:pt x="24290" y="668"/>
                    </a:cubicBezTo>
                    <a:cubicBezTo>
                      <a:pt x="24290" y="501"/>
                      <a:pt x="24182" y="418"/>
                      <a:pt x="24016" y="418"/>
                    </a:cubicBezTo>
                    <a:cubicBezTo>
                      <a:pt x="23635" y="394"/>
                      <a:pt x="23242" y="382"/>
                      <a:pt x="22837" y="382"/>
                    </a:cubicBezTo>
                    <a:cubicBezTo>
                      <a:pt x="18765" y="310"/>
                      <a:pt x="14681" y="251"/>
                      <a:pt x="10609" y="179"/>
                    </a:cubicBezTo>
                    <a:cubicBezTo>
                      <a:pt x="7228" y="120"/>
                      <a:pt x="3847" y="60"/>
                      <a:pt x="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6551415" y="2331653"/>
                <a:ext cx="585573" cy="17284"/>
              </a:xfrm>
              <a:custGeom>
                <a:avLst/>
                <a:gdLst/>
                <a:ahLst/>
                <a:cxnLst/>
                <a:rect l="l" t="t" r="r" b="b"/>
                <a:pathLst>
                  <a:path w="23444" h="692" extrusionOk="0">
                    <a:moveTo>
                      <a:pt x="643" y="0"/>
                    </a:moveTo>
                    <a:cubicBezTo>
                      <a:pt x="500" y="0"/>
                      <a:pt x="369" y="0"/>
                      <a:pt x="250" y="24"/>
                    </a:cubicBezTo>
                    <a:cubicBezTo>
                      <a:pt x="107" y="36"/>
                      <a:pt x="0" y="108"/>
                      <a:pt x="0" y="239"/>
                    </a:cubicBezTo>
                    <a:cubicBezTo>
                      <a:pt x="0" y="405"/>
                      <a:pt x="119" y="477"/>
                      <a:pt x="262" y="501"/>
                    </a:cubicBezTo>
                    <a:cubicBezTo>
                      <a:pt x="334" y="512"/>
                      <a:pt x="405" y="512"/>
                      <a:pt x="464" y="512"/>
                    </a:cubicBezTo>
                    <a:cubicBezTo>
                      <a:pt x="3929" y="536"/>
                      <a:pt x="7394" y="560"/>
                      <a:pt x="10859" y="584"/>
                    </a:cubicBezTo>
                    <a:cubicBezTo>
                      <a:pt x="13883" y="620"/>
                      <a:pt x="16907" y="632"/>
                      <a:pt x="19943" y="655"/>
                    </a:cubicBezTo>
                    <a:cubicBezTo>
                      <a:pt x="20919" y="679"/>
                      <a:pt x="21896" y="679"/>
                      <a:pt x="22872" y="691"/>
                    </a:cubicBezTo>
                    <a:cubicBezTo>
                      <a:pt x="22932" y="691"/>
                      <a:pt x="23015" y="679"/>
                      <a:pt x="23170" y="679"/>
                    </a:cubicBezTo>
                    <a:cubicBezTo>
                      <a:pt x="23253" y="679"/>
                      <a:pt x="23408" y="632"/>
                      <a:pt x="23432" y="453"/>
                    </a:cubicBezTo>
                    <a:cubicBezTo>
                      <a:pt x="23444" y="298"/>
                      <a:pt x="23324" y="203"/>
                      <a:pt x="23086" y="203"/>
                    </a:cubicBezTo>
                    <a:cubicBezTo>
                      <a:pt x="22396" y="179"/>
                      <a:pt x="21705" y="179"/>
                      <a:pt x="21015" y="167"/>
                    </a:cubicBezTo>
                    <a:cubicBezTo>
                      <a:pt x="18110" y="143"/>
                      <a:pt x="15193" y="120"/>
                      <a:pt x="12299" y="96"/>
                    </a:cubicBezTo>
                    <a:cubicBezTo>
                      <a:pt x="9573" y="84"/>
                      <a:pt x="6846" y="48"/>
                      <a:pt x="4120" y="36"/>
                    </a:cubicBezTo>
                    <a:cubicBezTo>
                      <a:pt x="2965" y="24"/>
                      <a:pt x="1798" y="24"/>
                      <a:pt x="6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6790811" y="1630951"/>
                <a:ext cx="168948" cy="444600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17800" extrusionOk="0">
                    <a:moveTo>
                      <a:pt x="5622" y="0"/>
                    </a:moveTo>
                    <a:cubicBezTo>
                      <a:pt x="5512" y="0"/>
                      <a:pt x="5417" y="80"/>
                      <a:pt x="5406" y="192"/>
                    </a:cubicBezTo>
                    <a:cubicBezTo>
                      <a:pt x="5370" y="359"/>
                      <a:pt x="5358" y="537"/>
                      <a:pt x="5347" y="716"/>
                    </a:cubicBezTo>
                    <a:cubicBezTo>
                      <a:pt x="5287" y="2145"/>
                      <a:pt x="5216" y="3573"/>
                      <a:pt x="5156" y="5002"/>
                    </a:cubicBezTo>
                    <a:cubicBezTo>
                      <a:pt x="5132" y="5276"/>
                      <a:pt x="5061" y="5454"/>
                      <a:pt x="4870" y="5633"/>
                    </a:cubicBezTo>
                    <a:cubicBezTo>
                      <a:pt x="4418" y="6050"/>
                      <a:pt x="4394" y="6502"/>
                      <a:pt x="4775" y="6967"/>
                    </a:cubicBezTo>
                    <a:cubicBezTo>
                      <a:pt x="4870" y="7074"/>
                      <a:pt x="4894" y="7181"/>
                      <a:pt x="4894" y="7312"/>
                    </a:cubicBezTo>
                    <a:cubicBezTo>
                      <a:pt x="4835" y="8455"/>
                      <a:pt x="4811" y="9622"/>
                      <a:pt x="4739" y="10765"/>
                    </a:cubicBezTo>
                    <a:cubicBezTo>
                      <a:pt x="4656" y="11943"/>
                      <a:pt x="4632" y="13110"/>
                      <a:pt x="4477" y="14289"/>
                    </a:cubicBezTo>
                    <a:cubicBezTo>
                      <a:pt x="4418" y="14765"/>
                      <a:pt x="4299" y="15218"/>
                      <a:pt x="4108" y="15646"/>
                    </a:cubicBezTo>
                    <a:cubicBezTo>
                      <a:pt x="3954" y="16003"/>
                      <a:pt x="3692" y="16253"/>
                      <a:pt x="3382" y="16444"/>
                    </a:cubicBezTo>
                    <a:cubicBezTo>
                      <a:pt x="3217" y="16540"/>
                      <a:pt x="3044" y="16586"/>
                      <a:pt x="2871" y="16586"/>
                    </a:cubicBezTo>
                    <a:cubicBezTo>
                      <a:pt x="2507" y="16586"/>
                      <a:pt x="2145" y="16379"/>
                      <a:pt x="1870" y="15991"/>
                    </a:cubicBezTo>
                    <a:cubicBezTo>
                      <a:pt x="1489" y="15420"/>
                      <a:pt x="1382" y="14753"/>
                      <a:pt x="1310" y="13991"/>
                    </a:cubicBezTo>
                    <a:lnTo>
                      <a:pt x="1310" y="13991"/>
                    </a:lnTo>
                    <a:cubicBezTo>
                      <a:pt x="1834" y="14337"/>
                      <a:pt x="2299" y="14598"/>
                      <a:pt x="2763" y="14813"/>
                    </a:cubicBezTo>
                    <a:cubicBezTo>
                      <a:pt x="2924" y="14884"/>
                      <a:pt x="3043" y="14920"/>
                      <a:pt x="3135" y="14920"/>
                    </a:cubicBezTo>
                    <a:cubicBezTo>
                      <a:pt x="3227" y="14920"/>
                      <a:pt x="3293" y="14884"/>
                      <a:pt x="3346" y="14813"/>
                    </a:cubicBezTo>
                    <a:cubicBezTo>
                      <a:pt x="3501" y="14598"/>
                      <a:pt x="3346" y="14420"/>
                      <a:pt x="3239" y="14253"/>
                    </a:cubicBezTo>
                    <a:cubicBezTo>
                      <a:pt x="2822" y="13634"/>
                      <a:pt x="2346" y="13027"/>
                      <a:pt x="1810" y="12491"/>
                    </a:cubicBezTo>
                    <a:cubicBezTo>
                      <a:pt x="1656" y="12324"/>
                      <a:pt x="1489" y="12158"/>
                      <a:pt x="1275" y="12062"/>
                    </a:cubicBezTo>
                    <a:cubicBezTo>
                      <a:pt x="1152" y="11998"/>
                      <a:pt x="1026" y="11967"/>
                      <a:pt x="904" y="11967"/>
                    </a:cubicBezTo>
                    <a:cubicBezTo>
                      <a:pt x="599" y="11967"/>
                      <a:pt x="322" y="12159"/>
                      <a:pt x="203" y="12491"/>
                    </a:cubicBezTo>
                    <a:cubicBezTo>
                      <a:pt x="179" y="12574"/>
                      <a:pt x="167" y="12682"/>
                      <a:pt x="144" y="12789"/>
                    </a:cubicBezTo>
                    <a:cubicBezTo>
                      <a:pt x="1" y="13872"/>
                      <a:pt x="167" y="14932"/>
                      <a:pt x="548" y="15956"/>
                    </a:cubicBezTo>
                    <a:cubicBezTo>
                      <a:pt x="822" y="16670"/>
                      <a:pt x="1310" y="17182"/>
                      <a:pt x="1965" y="17539"/>
                    </a:cubicBezTo>
                    <a:cubicBezTo>
                      <a:pt x="2287" y="17713"/>
                      <a:pt x="2615" y="17800"/>
                      <a:pt x="2950" y="17800"/>
                    </a:cubicBezTo>
                    <a:cubicBezTo>
                      <a:pt x="3236" y="17800"/>
                      <a:pt x="3527" y="17737"/>
                      <a:pt x="3823" y="17611"/>
                    </a:cubicBezTo>
                    <a:cubicBezTo>
                      <a:pt x="4537" y="17313"/>
                      <a:pt x="4989" y="16777"/>
                      <a:pt x="5275" y="16075"/>
                    </a:cubicBezTo>
                    <a:cubicBezTo>
                      <a:pt x="5704" y="15003"/>
                      <a:pt x="5882" y="13884"/>
                      <a:pt x="5942" y="12741"/>
                    </a:cubicBezTo>
                    <a:cubicBezTo>
                      <a:pt x="6013" y="11003"/>
                      <a:pt x="6001" y="9276"/>
                      <a:pt x="6097" y="7538"/>
                    </a:cubicBezTo>
                    <a:cubicBezTo>
                      <a:pt x="6120" y="7359"/>
                      <a:pt x="6132" y="7205"/>
                      <a:pt x="6323" y="7098"/>
                    </a:cubicBezTo>
                    <a:cubicBezTo>
                      <a:pt x="6490" y="7014"/>
                      <a:pt x="6561" y="6848"/>
                      <a:pt x="6609" y="6669"/>
                    </a:cubicBezTo>
                    <a:cubicBezTo>
                      <a:pt x="6763" y="6109"/>
                      <a:pt x="6442" y="5526"/>
                      <a:pt x="5870" y="5395"/>
                    </a:cubicBezTo>
                    <a:cubicBezTo>
                      <a:pt x="5680" y="5347"/>
                      <a:pt x="5644" y="5276"/>
                      <a:pt x="5656" y="5109"/>
                    </a:cubicBezTo>
                    <a:lnTo>
                      <a:pt x="5656" y="4919"/>
                    </a:lnTo>
                    <a:cubicBezTo>
                      <a:pt x="5716" y="3466"/>
                      <a:pt x="5787" y="2025"/>
                      <a:pt x="5870" y="585"/>
                    </a:cubicBezTo>
                    <a:cubicBezTo>
                      <a:pt x="5882" y="466"/>
                      <a:pt x="5882" y="359"/>
                      <a:pt x="5882" y="240"/>
                    </a:cubicBezTo>
                    <a:cubicBezTo>
                      <a:pt x="5882" y="97"/>
                      <a:pt x="5787" y="1"/>
                      <a:pt x="5644" y="1"/>
                    </a:cubicBezTo>
                    <a:cubicBezTo>
                      <a:pt x="5637" y="1"/>
                      <a:pt x="5629" y="0"/>
                      <a:pt x="5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6" name="Google Shape;3236;p36"/>
            <p:cNvGrpSpPr/>
            <p:nvPr/>
          </p:nvGrpSpPr>
          <p:grpSpPr>
            <a:xfrm>
              <a:off x="7495675" y="2076875"/>
              <a:ext cx="1052700" cy="611600"/>
              <a:chOff x="7367250" y="1737375"/>
              <a:chExt cx="1052700" cy="611600"/>
            </a:xfrm>
          </p:grpSpPr>
          <p:sp>
            <p:nvSpPr>
              <p:cNvPr id="3237" name="Google Shape;3237;p36"/>
              <p:cNvSpPr txBox="1"/>
              <p:nvPr/>
            </p:nvSpPr>
            <p:spPr>
              <a:xfrm>
                <a:off x="736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8" name="Google Shape;3238;p36"/>
              <p:cNvSpPr txBox="1"/>
              <p:nvPr/>
            </p:nvSpPr>
            <p:spPr>
              <a:xfrm>
                <a:off x="736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39" name="Google Shape;3239;p36"/>
          <p:cNvGrpSpPr/>
          <p:nvPr/>
        </p:nvGrpSpPr>
        <p:grpSpPr>
          <a:xfrm>
            <a:off x="475400" y="3470722"/>
            <a:ext cx="2575237" cy="902350"/>
            <a:chOff x="475400" y="3470722"/>
            <a:chExt cx="2575237" cy="902350"/>
          </a:xfrm>
        </p:grpSpPr>
        <p:grpSp>
          <p:nvGrpSpPr>
            <p:cNvPr id="3240" name="Google Shape;3240;p36"/>
            <p:cNvGrpSpPr/>
            <p:nvPr/>
          </p:nvGrpSpPr>
          <p:grpSpPr>
            <a:xfrm>
              <a:off x="475400" y="3470722"/>
              <a:ext cx="1408769" cy="902350"/>
              <a:chOff x="475400" y="3385122"/>
              <a:chExt cx="1408769" cy="902350"/>
            </a:xfrm>
          </p:grpSpPr>
          <p:sp>
            <p:nvSpPr>
              <p:cNvPr id="3241" name="Google Shape;3241;p36"/>
              <p:cNvSpPr/>
              <p:nvPr/>
            </p:nvSpPr>
            <p:spPr>
              <a:xfrm>
                <a:off x="755261" y="3480740"/>
                <a:ext cx="1128908" cy="735462"/>
              </a:xfrm>
              <a:custGeom>
                <a:avLst/>
                <a:gdLst/>
                <a:ahLst/>
                <a:cxnLst/>
                <a:rect l="l" t="t" r="r" b="b"/>
                <a:pathLst>
                  <a:path w="45197" h="29445" extrusionOk="0">
                    <a:moveTo>
                      <a:pt x="2119" y="1"/>
                    </a:moveTo>
                    <a:cubicBezTo>
                      <a:pt x="1715" y="1"/>
                      <a:pt x="1312" y="27"/>
                      <a:pt x="905" y="73"/>
                    </a:cubicBezTo>
                    <a:cubicBezTo>
                      <a:pt x="250" y="145"/>
                      <a:pt x="0" y="431"/>
                      <a:pt x="60" y="1085"/>
                    </a:cubicBezTo>
                    <a:cubicBezTo>
                      <a:pt x="131" y="1847"/>
                      <a:pt x="226" y="2598"/>
                      <a:pt x="322" y="3360"/>
                    </a:cubicBezTo>
                    <a:cubicBezTo>
                      <a:pt x="500" y="4669"/>
                      <a:pt x="726" y="5967"/>
                      <a:pt x="893" y="7265"/>
                    </a:cubicBezTo>
                    <a:cubicBezTo>
                      <a:pt x="1131" y="9086"/>
                      <a:pt x="1417" y="10908"/>
                      <a:pt x="1691" y="12742"/>
                    </a:cubicBezTo>
                    <a:cubicBezTo>
                      <a:pt x="1929" y="14266"/>
                      <a:pt x="2203" y="15802"/>
                      <a:pt x="2429" y="17337"/>
                    </a:cubicBezTo>
                    <a:cubicBezTo>
                      <a:pt x="2631" y="18814"/>
                      <a:pt x="2846" y="20302"/>
                      <a:pt x="3167" y="21767"/>
                    </a:cubicBezTo>
                    <a:cubicBezTo>
                      <a:pt x="3274" y="22279"/>
                      <a:pt x="3512" y="22707"/>
                      <a:pt x="3870" y="23064"/>
                    </a:cubicBezTo>
                    <a:cubicBezTo>
                      <a:pt x="4251" y="23457"/>
                      <a:pt x="4644" y="23826"/>
                      <a:pt x="5048" y="24172"/>
                    </a:cubicBezTo>
                    <a:cubicBezTo>
                      <a:pt x="5739" y="24779"/>
                      <a:pt x="6501" y="25303"/>
                      <a:pt x="7215" y="25862"/>
                    </a:cubicBezTo>
                    <a:cubicBezTo>
                      <a:pt x="8692" y="27029"/>
                      <a:pt x="10251" y="28053"/>
                      <a:pt x="11859" y="29017"/>
                    </a:cubicBezTo>
                    <a:cubicBezTo>
                      <a:pt x="12336" y="29304"/>
                      <a:pt x="12820" y="29445"/>
                      <a:pt x="13333" y="29445"/>
                    </a:cubicBezTo>
                    <a:cubicBezTo>
                      <a:pt x="13524" y="29445"/>
                      <a:pt x="13718" y="29425"/>
                      <a:pt x="13918" y="29387"/>
                    </a:cubicBezTo>
                    <a:cubicBezTo>
                      <a:pt x="14692" y="29244"/>
                      <a:pt x="15466" y="29089"/>
                      <a:pt x="16240" y="28934"/>
                    </a:cubicBezTo>
                    <a:cubicBezTo>
                      <a:pt x="17728" y="28613"/>
                      <a:pt x="19193" y="28291"/>
                      <a:pt x="20681" y="27982"/>
                    </a:cubicBezTo>
                    <a:cubicBezTo>
                      <a:pt x="22610" y="27589"/>
                      <a:pt x="24539" y="27243"/>
                      <a:pt x="26444" y="26791"/>
                    </a:cubicBezTo>
                    <a:cubicBezTo>
                      <a:pt x="29718" y="25981"/>
                      <a:pt x="33004" y="25243"/>
                      <a:pt x="36302" y="24505"/>
                    </a:cubicBezTo>
                    <a:cubicBezTo>
                      <a:pt x="38648" y="23993"/>
                      <a:pt x="41017" y="23517"/>
                      <a:pt x="43351" y="22862"/>
                    </a:cubicBezTo>
                    <a:cubicBezTo>
                      <a:pt x="43863" y="22719"/>
                      <a:pt x="44363" y="22600"/>
                      <a:pt x="44875" y="22469"/>
                    </a:cubicBezTo>
                    <a:cubicBezTo>
                      <a:pt x="45030" y="22421"/>
                      <a:pt x="45196" y="22350"/>
                      <a:pt x="45196" y="22148"/>
                    </a:cubicBezTo>
                    <a:cubicBezTo>
                      <a:pt x="45196" y="21945"/>
                      <a:pt x="45065" y="21850"/>
                      <a:pt x="44899" y="21790"/>
                    </a:cubicBezTo>
                    <a:cubicBezTo>
                      <a:pt x="44732" y="21731"/>
                      <a:pt x="44577" y="21683"/>
                      <a:pt x="44398" y="21636"/>
                    </a:cubicBezTo>
                    <a:cubicBezTo>
                      <a:pt x="42232" y="21171"/>
                      <a:pt x="40077" y="20731"/>
                      <a:pt x="37933" y="20254"/>
                    </a:cubicBezTo>
                    <a:cubicBezTo>
                      <a:pt x="36147" y="19850"/>
                      <a:pt x="34362" y="19421"/>
                      <a:pt x="32576" y="19004"/>
                    </a:cubicBezTo>
                    <a:cubicBezTo>
                      <a:pt x="31718" y="18790"/>
                      <a:pt x="30837" y="18588"/>
                      <a:pt x="29968" y="18397"/>
                    </a:cubicBezTo>
                    <a:cubicBezTo>
                      <a:pt x="29730" y="18349"/>
                      <a:pt x="29647" y="18230"/>
                      <a:pt x="29647" y="18004"/>
                    </a:cubicBezTo>
                    <a:cubicBezTo>
                      <a:pt x="29647" y="17933"/>
                      <a:pt x="29635" y="17861"/>
                      <a:pt x="29635" y="17778"/>
                    </a:cubicBezTo>
                    <a:cubicBezTo>
                      <a:pt x="29528" y="16444"/>
                      <a:pt x="29409" y="15087"/>
                      <a:pt x="29289" y="13754"/>
                    </a:cubicBezTo>
                    <a:cubicBezTo>
                      <a:pt x="29123" y="12099"/>
                      <a:pt x="28944" y="10456"/>
                      <a:pt x="28801" y="8813"/>
                    </a:cubicBezTo>
                    <a:cubicBezTo>
                      <a:pt x="28599" y="6753"/>
                      <a:pt x="28504" y="4717"/>
                      <a:pt x="28242" y="2681"/>
                    </a:cubicBezTo>
                    <a:cubicBezTo>
                      <a:pt x="28182" y="2145"/>
                      <a:pt x="28099" y="1585"/>
                      <a:pt x="28027" y="1050"/>
                    </a:cubicBezTo>
                    <a:cubicBezTo>
                      <a:pt x="27980" y="657"/>
                      <a:pt x="27742" y="431"/>
                      <a:pt x="27373" y="359"/>
                    </a:cubicBezTo>
                    <a:cubicBezTo>
                      <a:pt x="27253" y="323"/>
                      <a:pt x="27134" y="312"/>
                      <a:pt x="26992" y="312"/>
                    </a:cubicBezTo>
                    <a:cubicBezTo>
                      <a:pt x="25801" y="235"/>
                      <a:pt x="24626" y="197"/>
                      <a:pt x="23447" y="197"/>
                    </a:cubicBezTo>
                    <a:cubicBezTo>
                      <a:pt x="23152" y="197"/>
                      <a:pt x="22858" y="200"/>
                      <a:pt x="22562" y="204"/>
                    </a:cubicBezTo>
                    <a:cubicBezTo>
                      <a:pt x="20840" y="240"/>
                      <a:pt x="19110" y="276"/>
                      <a:pt x="17379" y="276"/>
                    </a:cubicBezTo>
                    <a:cubicBezTo>
                      <a:pt x="16213" y="276"/>
                      <a:pt x="15047" y="259"/>
                      <a:pt x="13883" y="216"/>
                    </a:cubicBezTo>
                    <a:cubicBezTo>
                      <a:pt x="13752" y="216"/>
                      <a:pt x="13621" y="216"/>
                      <a:pt x="13478" y="204"/>
                    </a:cubicBezTo>
                    <a:cubicBezTo>
                      <a:pt x="11854" y="135"/>
                      <a:pt x="10222" y="65"/>
                      <a:pt x="8589" y="65"/>
                    </a:cubicBezTo>
                    <a:cubicBezTo>
                      <a:pt x="8270" y="65"/>
                      <a:pt x="7951" y="68"/>
                      <a:pt x="7632" y="73"/>
                    </a:cubicBezTo>
                    <a:cubicBezTo>
                      <a:pt x="6908" y="84"/>
                      <a:pt x="6186" y="95"/>
                      <a:pt x="5465" y="95"/>
                    </a:cubicBezTo>
                    <a:cubicBezTo>
                      <a:pt x="4573" y="95"/>
                      <a:pt x="3681" y="78"/>
                      <a:pt x="2786" y="26"/>
                    </a:cubicBezTo>
                    <a:cubicBezTo>
                      <a:pt x="2563" y="9"/>
                      <a:pt x="2341" y="1"/>
                      <a:pt x="2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800148" y="3521231"/>
                <a:ext cx="660830" cy="470876"/>
              </a:xfrm>
              <a:custGeom>
                <a:avLst/>
                <a:gdLst/>
                <a:ahLst/>
                <a:cxnLst/>
                <a:rect l="l" t="t" r="r" b="b"/>
                <a:pathLst>
                  <a:path w="26457" h="18852" extrusionOk="0">
                    <a:moveTo>
                      <a:pt x="24254" y="0"/>
                    </a:moveTo>
                    <a:cubicBezTo>
                      <a:pt x="20301" y="24"/>
                      <a:pt x="16348" y="72"/>
                      <a:pt x="12407" y="95"/>
                    </a:cubicBezTo>
                    <a:cubicBezTo>
                      <a:pt x="9223" y="124"/>
                      <a:pt x="6039" y="161"/>
                      <a:pt x="2848" y="161"/>
                    </a:cubicBezTo>
                    <a:cubicBezTo>
                      <a:pt x="2114" y="161"/>
                      <a:pt x="1379" y="159"/>
                      <a:pt x="644" y="155"/>
                    </a:cubicBezTo>
                    <a:cubicBezTo>
                      <a:pt x="37" y="179"/>
                      <a:pt x="1" y="203"/>
                      <a:pt x="96" y="834"/>
                    </a:cubicBezTo>
                    <a:cubicBezTo>
                      <a:pt x="215" y="1643"/>
                      <a:pt x="346" y="2465"/>
                      <a:pt x="465" y="3286"/>
                    </a:cubicBezTo>
                    <a:cubicBezTo>
                      <a:pt x="799" y="5477"/>
                      <a:pt x="1108" y="7680"/>
                      <a:pt x="1430" y="9859"/>
                    </a:cubicBezTo>
                    <a:cubicBezTo>
                      <a:pt x="1751" y="12037"/>
                      <a:pt x="2073" y="14192"/>
                      <a:pt x="2382" y="16371"/>
                    </a:cubicBezTo>
                    <a:cubicBezTo>
                      <a:pt x="2489" y="17062"/>
                      <a:pt x="2596" y="17752"/>
                      <a:pt x="2704" y="18455"/>
                    </a:cubicBezTo>
                    <a:cubicBezTo>
                      <a:pt x="2736" y="18746"/>
                      <a:pt x="2836" y="18851"/>
                      <a:pt x="3102" y="18851"/>
                    </a:cubicBezTo>
                    <a:cubicBezTo>
                      <a:pt x="3130" y="18851"/>
                      <a:pt x="3160" y="18850"/>
                      <a:pt x="3192" y="18848"/>
                    </a:cubicBezTo>
                    <a:cubicBezTo>
                      <a:pt x="3251" y="18848"/>
                      <a:pt x="3323" y="18848"/>
                      <a:pt x="3382" y="18836"/>
                    </a:cubicBezTo>
                    <a:cubicBezTo>
                      <a:pt x="4704" y="18657"/>
                      <a:pt x="6049" y="18467"/>
                      <a:pt x="7383" y="18276"/>
                    </a:cubicBezTo>
                    <a:cubicBezTo>
                      <a:pt x="9252" y="18002"/>
                      <a:pt x="11121" y="17752"/>
                      <a:pt x="12979" y="17479"/>
                    </a:cubicBezTo>
                    <a:cubicBezTo>
                      <a:pt x="14872" y="17229"/>
                      <a:pt x="16765" y="16967"/>
                      <a:pt x="18658" y="16693"/>
                    </a:cubicBezTo>
                    <a:cubicBezTo>
                      <a:pt x="20765" y="16395"/>
                      <a:pt x="22897" y="16097"/>
                      <a:pt x="25004" y="15800"/>
                    </a:cubicBezTo>
                    <a:cubicBezTo>
                      <a:pt x="25349" y="15764"/>
                      <a:pt x="25695" y="15716"/>
                      <a:pt x="26040" y="15657"/>
                    </a:cubicBezTo>
                    <a:cubicBezTo>
                      <a:pt x="26361" y="15597"/>
                      <a:pt x="26457" y="15443"/>
                      <a:pt x="26421" y="15121"/>
                    </a:cubicBezTo>
                    <a:cubicBezTo>
                      <a:pt x="26242" y="13466"/>
                      <a:pt x="26064" y="11823"/>
                      <a:pt x="25885" y="10180"/>
                    </a:cubicBezTo>
                    <a:cubicBezTo>
                      <a:pt x="25695" y="8418"/>
                      <a:pt x="25516" y="6644"/>
                      <a:pt x="25326" y="4894"/>
                    </a:cubicBezTo>
                    <a:cubicBezTo>
                      <a:pt x="25159" y="3453"/>
                      <a:pt x="25004" y="1989"/>
                      <a:pt x="24849" y="536"/>
                    </a:cubicBezTo>
                    <a:cubicBezTo>
                      <a:pt x="24790" y="36"/>
                      <a:pt x="24730" y="0"/>
                      <a:pt x="2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475400" y="3657989"/>
                <a:ext cx="827055" cy="629483"/>
              </a:xfrm>
              <a:custGeom>
                <a:avLst/>
                <a:gdLst/>
                <a:ahLst/>
                <a:cxnLst/>
                <a:rect l="l" t="t" r="r" b="b"/>
                <a:pathLst>
                  <a:path w="33112" h="25202" extrusionOk="0">
                    <a:moveTo>
                      <a:pt x="30553" y="1"/>
                    </a:moveTo>
                    <a:cubicBezTo>
                      <a:pt x="30209" y="1"/>
                      <a:pt x="29866" y="76"/>
                      <a:pt x="29552" y="228"/>
                    </a:cubicBezTo>
                    <a:cubicBezTo>
                      <a:pt x="28778" y="609"/>
                      <a:pt x="28313" y="1205"/>
                      <a:pt x="28206" y="2050"/>
                    </a:cubicBezTo>
                    <a:cubicBezTo>
                      <a:pt x="28170" y="2276"/>
                      <a:pt x="28075" y="2383"/>
                      <a:pt x="27873" y="2455"/>
                    </a:cubicBezTo>
                    <a:cubicBezTo>
                      <a:pt x="27099" y="2729"/>
                      <a:pt x="26396" y="3122"/>
                      <a:pt x="25789" y="3645"/>
                    </a:cubicBezTo>
                    <a:cubicBezTo>
                      <a:pt x="23896" y="5265"/>
                      <a:pt x="22658" y="7324"/>
                      <a:pt x="21872" y="9658"/>
                    </a:cubicBezTo>
                    <a:cubicBezTo>
                      <a:pt x="21289" y="11408"/>
                      <a:pt x="21110" y="13242"/>
                      <a:pt x="20955" y="15075"/>
                    </a:cubicBezTo>
                    <a:cubicBezTo>
                      <a:pt x="20848" y="16254"/>
                      <a:pt x="20717" y="17409"/>
                      <a:pt x="20443" y="18742"/>
                    </a:cubicBezTo>
                    <a:cubicBezTo>
                      <a:pt x="20372" y="19159"/>
                      <a:pt x="20205" y="19731"/>
                      <a:pt x="20027" y="20314"/>
                    </a:cubicBezTo>
                    <a:cubicBezTo>
                      <a:pt x="19788" y="21159"/>
                      <a:pt x="19443" y="21969"/>
                      <a:pt x="18907" y="22683"/>
                    </a:cubicBezTo>
                    <a:cubicBezTo>
                      <a:pt x="17948" y="23966"/>
                      <a:pt x="16706" y="24589"/>
                      <a:pt x="15233" y="24589"/>
                    </a:cubicBezTo>
                    <a:cubicBezTo>
                      <a:pt x="14969" y="24589"/>
                      <a:pt x="14697" y="24569"/>
                      <a:pt x="14419" y="24529"/>
                    </a:cubicBezTo>
                    <a:cubicBezTo>
                      <a:pt x="12835" y="24303"/>
                      <a:pt x="11573" y="23457"/>
                      <a:pt x="10656" y="22148"/>
                    </a:cubicBezTo>
                    <a:cubicBezTo>
                      <a:pt x="10359" y="21731"/>
                      <a:pt x="10097" y="21278"/>
                      <a:pt x="9835" y="20850"/>
                    </a:cubicBezTo>
                    <a:cubicBezTo>
                      <a:pt x="9180" y="19778"/>
                      <a:pt x="8751" y="18623"/>
                      <a:pt x="8394" y="17409"/>
                    </a:cubicBezTo>
                    <a:cubicBezTo>
                      <a:pt x="8311" y="17147"/>
                      <a:pt x="8311" y="17123"/>
                      <a:pt x="8573" y="17016"/>
                    </a:cubicBezTo>
                    <a:cubicBezTo>
                      <a:pt x="9132" y="16754"/>
                      <a:pt x="9609" y="16373"/>
                      <a:pt x="10025" y="15921"/>
                    </a:cubicBezTo>
                    <a:cubicBezTo>
                      <a:pt x="10906" y="14968"/>
                      <a:pt x="11442" y="13837"/>
                      <a:pt x="11680" y="12575"/>
                    </a:cubicBezTo>
                    <a:cubicBezTo>
                      <a:pt x="12109" y="10372"/>
                      <a:pt x="12002" y="8170"/>
                      <a:pt x="11406" y="6003"/>
                    </a:cubicBezTo>
                    <a:cubicBezTo>
                      <a:pt x="11252" y="5384"/>
                      <a:pt x="11014" y="4788"/>
                      <a:pt x="10656" y="4253"/>
                    </a:cubicBezTo>
                    <a:cubicBezTo>
                      <a:pt x="10051" y="3361"/>
                      <a:pt x="9251" y="2825"/>
                      <a:pt x="8183" y="2825"/>
                    </a:cubicBezTo>
                    <a:cubicBezTo>
                      <a:pt x="8097" y="2825"/>
                      <a:pt x="8008" y="2829"/>
                      <a:pt x="7918" y="2836"/>
                    </a:cubicBezTo>
                    <a:cubicBezTo>
                      <a:pt x="7832" y="2844"/>
                      <a:pt x="7750" y="2852"/>
                      <a:pt x="7673" y="2852"/>
                    </a:cubicBezTo>
                    <a:cubicBezTo>
                      <a:pt x="7430" y="2852"/>
                      <a:pt x="7235" y="2780"/>
                      <a:pt x="7108" y="2455"/>
                    </a:cubicBezTo>
                    <a:cubicBezTo>
                      <a:pt x="7027" y="2239"/>
                      <a:pt x="6803" y="2138"/>
                      <a:pt x="6591" y="2138"/>
                    </a:cubicBezTo>
                    <a:cubicBezTo>
                      <a:pt x="6522" y="2138"/>
                      <a:pt x="6455" y="2149"/>
                      <a:pt x="6394" y="2169"/>
                    </a:cubicBezTo>
                    <a:cubicBezTo>
                      <a:pt x="6156" y="2264"/>
                      <a:pt x="5989" y="2502"/>
                      <a:pt x="5977" y="2800"/>
                    </a:cubicBezTo>
                    <a:cubicBezTo>
                      <a:pt x="5965" y="3145"/>
                      <a:pt x="6049" y="3479"/>
                      <a:pt x="6192" y="3800"/>
                    </a:cubicBezTo>
                    <a:cubicBezTo>
                      <a:pt x="6263" y="3955"/>
                      <a:pt x="6382" y="4098"/>
                      <a:pt x="6549" y="4181"/>
                    </a:cubicBezTo>
                    <a:cubicBezTo>
                      <a:pt x="6646" y="4241"/>
                      <a:pt x="6747" y="4270"/>
                      <a:pt x="6844" y="4270"/>
                    </a:cubicBezTo>
                    <a:cubicBezTo>
                      <a:pt x="7018" y="4270"/>
                      <a:pt x="7180" y="4175"/>
                      <a:pt x="7287" y="3991"/>
                    </a:cubicBezTo>
                    <a:cubicBezTo>
                      <a:pt x="7335" y="3895"/>
                      <a:pt x="7358" y="3812"/>
                      <a:pt x="7382" y="3705"/>
                    </a:cubicBezTo>
                    <a:cubicBezTo>
                      <a:pt x="7406" y="3574"/>
                      <a:pt x="7454" y="3514"/>
                      <a:pt x="7596" y="3503"/>
                    </a:cubicBezTo>
                    <a:cubicBezTo>
                      <a:pt x="7771" y="3477"/>
                      <a:pt x="7940" y="3463"/>
                      <a:pt x="8102" y="3463"/>
                    </a:cubicBezTo>
                    <a:cubicBezTo>
                      <a:pt x="8916" y="3463"/>
                      <a:pt x="9579" y="3794"/>
                      <a:pt x="10085" y="4538"/>
                    </a:cubicBezTo>
                    <a:cubicBezTo>
                      <a:pt x="10454" y="5074"/>
                      <a:pt x="10680" y="5669"/>
                      <a:pt x="10847" y="6277"/>
                    </a:cubicBezTo>
                    <a:cubicBezTo>
                      <a:pt x="11264" y="7789"/>
                      <a:pt x="11383" y="9337"/>
                      <a:pt x="11276" y="10896"/>
                    </a:cubicBezTo>
                    <a:cubicBezTo>
                      <a:pt x="11204" y="11932"/>
                      <a:pt x="11037" y="12968"/>
                      <a:pt x="10597" y="13932"/>
                    </a:cubicBezTo>
                    <a:cubicBezTo>
                      <a:pt x="10156" y="14885"/>
                      <a:pt x="9537" y="15683"/>
                      <a:pt x="8632" y="16254"/>
                    </a:cubicBezTo>
                    <a:cubicBezTo>
                      <a:pt x="8277" y="16480"/>
                      <a:pt x="7912" y="16583"/>
                      <a:pt x="7540" y="16583"/>
                    </a:cubicBezTo>
                    <a:cubicBezTo>
                      <a:pt x="7225" y="16583"/>
                      <a:pt x="6906" y="16509"/>
                      <a:pt x="6584" y="16373"/>
                    </a:cubicBezTo>
                    <a:cubicBezTo>
                      <a:pt x="5715" y="16004"/>
                      <a:pt x="4941" y="15480"/>
                      <a:pt x="4287" y="14778"/>
                    </a:cubicBezTo>
                    <a:cubicBezTo>
                      <a:pt x="2501" y="12885"/>
                      <a:pt x="1370" y="10658"/>
                      <a:pt x="798" y="8122"/>
                    </a:cubicBezTo>
                    <a:cubicBezTo>
                      <a:pt x="715" y="7741"/>
                      <a:pt x="667" y="7348"/>
                      <a:pt x="679" y="6955"/>
                    </a:cubicBezTo>
                    <a:cubicBezTo>
                      <a:pt x="715" y="6134"/>
                      <a:pt x="1036" y="5503"/>
                      <a:pt x="1810" y="5146"/>
                    </a:cubicBezTo>
                    <a:cubicBezTo>
                      <a:pt x="1917" y="5086"/>
                      <a:pt x="2036" y="5050"/>
                      <a:pt x="2155" y="4991"/>
                    </a:cubicBezTo>
                    <a:cubicBezTo>
                      <a:pt x="2284" y="4930"/>
                      <a:pt x="2406" y="4869"/>
                      <a:pt x="2520" y="4869"/>
                    </a:cubicBezTo>
                    <a:cubicBezTo>
                      <a:pt x="2628" y="4869"/>
                      <a:pt x="2729" y="4924"/>
                      <a:pt x="2822" y="5086"/>
                    </a:cubicBezTo>
                    <a:cubicBezTo>
                      <a:pt x="2901" y="5218"/>
                      <a:pt x="3052" y="5272"/>
                      <a:pt x="3207" y="5272"/>
                    </a:cubicBezTo>
                    <a:cubicBezTo>
                      <a:pt x="3262" y="5272"/>
                      <a:pt x="3317" y="5265"/>
                      <a:pt x="3370" y="5253"/>
                    </a:cubicBezTo>
                    <a:cubicBezTo>
                      <a:pt x="3596" y="5193"/>
                      <a:pt x="3715" y="5027"/>
                      <a:pt x="3751" y="4812"/>
                    </a:cubicBezTo>
                    <a:cubicBezTo>
                      <a:pt x="3834" y="4300"/>
                      <a:pt x="3703" y="3836"/>
                      <a:pt x="3346" y="3467"/>
                    </a:cubicBezTo>
                    <a:cubicBezTo>
                      <a:pt x="3225" y="3338"/>
                      <a:pt x="3086" y="3271"/>
                      <a:pt x="2932" y="3271"/>
                    </a:cubicBezTo>
                    <a:cubicBezTo>
                      <a:pt x="2874" y="3271"/>
                      <a:pt x="2813" y="3280"/>
                      <a:pt x="2751" y="3300"/>
                    </a:cubicBezTo>
                    <a:cubicBezTo>
                      <a:pt x="2513" y="3360"/>
                      <a:pt x="2358" y="3562"/>
                      <a:pt x="2382" y="3776"/>
                    </a:cubicBezTo>
                    <a:cubicBezTo>
                      <a:pt x="2405" y="4157"/>
                      <a:pt x="2203" y="4288"/>
                      <a:pt x="1905" y="4372"/>
                    </a:cubicBezTo>
                    <a:cubicBezTo>
                      <a:pt x="1751" y="4419"/>
                      <a:pt x="1620" y="4491"/>
                      <a:pt x="1489" y="4574"/>
                    </a:cubicBezTo>
                    <a:cubicBezTo>
                      <a:pt x="655" y="4967"/>
                      <a:pt x="191" y="5658"/>
                      <a:pt x="72" y="6562"/>
                    </a:cubicBezTo>
                    <a:cubicBezTo>
                      <a:pt x="0" y="7134"/>
                      <a:pt x="60" y="7682"/>
                      <a:pt x="179" y="8229"/>
                    </a:cubicBezTo>
                    <a:cubicBezTo>
                      <a:pt x="667" y="10551"/>
                      <a:pt x="1679" y="12623"/>
                      <a:pt x="3155" y="14456"/>
                    </a:cubicBezTo>
                    <a:cubicBezTo>
                      <a:pt x="3989" y="15492"/>
                      <a:pt x="4977" y="16361"/>
                      <a:pt x="6227" y="16897"/>
                    </a:cubicBezTo>
                    <a:cubicBezTo>
                      <a:pt x="6594" y="17046"/>
                      <a:pt x="6962" y="17195"/>
                      <a:pt x="7361" y="17195"/>
                    </a:cubicBezTo>
                    <a:cubicBezTo>
                      <a:pt x="7376" y="17195"/>
                      <a:pt x="7391" y="17195"/>
                      <a:pt x="7406" y="17195"/>
                    </a:cubicBezTo>
                    <a:cubicBezTo>
                      <a:pt x="7632" y="17195"/>
                      <a:pt x="7739" y="17266"/>
                      <a:pt x="7799" y="17504"/>
                    </a:cubicBezTo>
                    <a:cubicBezTo>
                      <a:pt x="8287" y="19314"/>
                      <a:pt x="9109" y="20969"/>
                      <a:pt x="10192" y="22505"/>
                    </a:cubicBezTo>
                    <a:cubicBezTo>
                      <a:pt x="11133" y="23826"/>
                      <a:pt x="12395" y="24672"/>
                      <a:pt x="13943" y="25053"/>
                    </a:cubicBezTo>
                    <a:cubicBezTo>
                      <a:pt x="14353" y="25150"/>
                      <a:pt x="14780" y="25201"/>
                      <a:pt x="15213" y="25201"/>
                    </a:cubicBezTo>
                    <a:cubicBezTo>
                      <a:pt x="16787" y="25201"/>
                      <a:pt x="18427" y="24524"/>
                      <a:pt x="19538" y="22945"/>
                    </a:cubicBezTo>
                    <a:cubicBezTo>
                      <a:pt x="20205" y="22029"/>
                      <a:pt x="20598" y="20981"/>
                      <a:pt x="20860" y="19885"/>
                    </a:cubicBezTo>
                    <a:cubicBezTo>
                      <a:pt x="21277" y="18242"/>
                      <a:pt x="21503" y="16576"/>
                      <a:pt x="21634" y="14897"/>
                    </a:cubicBezTo>
                    <a:cubicBezTo>
                      <a:pt x="21729" y="13742"/>
                      <a:pt x="21872" y="12563"/>
                      <a:pt x="22098" y="11420"/>
                    </a:cubicBezTo>
                    <a:cubicBezTo>
                      <a:pt x="22563" y="8944"/>
                      <a:pt x="23694" y="6812"/>
                      <a:pt x="25337" y="4943"/>
                    </a:cubicBezTo>
                    <a:cubicBezTo>
                      <a:pt x="26051" y="4134"/>
                      <a:pt x="26920" y="3503"/>
                      <a:pt x="27932" y="3098"/>
                    </a:cubicBezTo>
                    <a:cubicBezTo>
                      <a:pt x="28051" y="3047"/>
                      <a:pt x="28123" y="3018"/>
                      <a:pt x="28173" y="3018"/>
                    </a:cubicBezTo>
                    <a:cubicBezTo>
                      <a:pt x="28254" y="3018"/>
                      <a:pt x="28280" y="3093"/>
                      <a:pt x="28361" y="3276"/>
                    </a:cubicBezTo>
                    <a:cubicBezTo>
                      <a:pt x="28753" y="4188"/>
                      <a:pt x="29593" y="4730"/>
                      <a:pt x="30533" y="4730"/>
                    </a:cubicBezTo>
                    <a:cubicBezTo>
                      <a:pt x="30563" y="4730"/>
                      <a:pt x="30593" y="4730"/>
                      <a:pt x="30623" y="4729"/>
                    </a:cubicBezTo>
                    <a:cubicBezTo>
                      <a:pt x="31623" y="4705"/>
                      <a:pt x="32457" y="4098"/>
                      <a:pt x="32802" y="3145"/>
                    </a:cubicBezTo>
                    <a:cubicBezTo>
                      <a:pt x="33112" y="2276"/>
                      <a:pt x="32838" y="1240"/>
                      <a:pt x="32123" y="597"/>
                    </a:cubicBezTo>
                    <a:cubicBezTo>
                      <a:pt x="31686" y="204"/>
                      <a:pt x="31119" y="1"/>
                      <a:pt x="30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878519" y="3688962"/>
                <a:ext cx="130582" cy="18825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537" extrusionOk="0">
                    <a:moveTo>
                      <a:pt x="4953" y="0"/>
                    </a:moveTo>
                    <a:cubicBezTo>
                      <a:pt x="4900" y="0"/>
                      <a:pt x="4846" y="24"/>
                      <a:pt x="4799" y="72"/>
                    </a:cubicBezTo>
                    <a:cubicBezTo>
                      <a:pt x="4715" y="155"/>
                      <a:pt x="4620" y="262"/>
                      <a:pt x="4537" y="381"/>
                    </a:cubicBezTo>
                    <a:cubicBezTo>
                      <a:pt x="2953" y="2524"/>
                      <a:pt x="1560" y="4775"/>
                      <a:pt x="143" y="7001"/>
                    </a:cubicBezTo>
                    <a:cubicBezTo>
                      <a:pt x="84" y="7085"/>
                      <a:pt x="36" y="7156"/>
                      <a:pt x="24" y="7239"/>
                    </a:cubicBezTo>
                    <a:cubicBezTo>
                      <a:pt x="0" y="7394"/>
                      <a:pt x="119" y="7525"/>
                      <a:pt x="262" y="7537"/>
                    </a:cubicBezTo>
                    <a:cubicBezTo>
                      <a:pt x="358" y="7537"/>
                      <a:pt x="429" y="7513"/>
                      <a:pt x="465" y="7442"/>
                    </a:cubicBezTo>
                    <a:cubicBezTo>
                      <a:pt x="548" y="7358"/>
                      <a:pt x="584" y="7275"/>
                      <a:pt x="643" y="7180"/>
                    </a:cubicBezTo>
                    <a:cubicBezTo>
                      <a:pt x="2072" y="4941"/>
                      <a:pt x="3477" y="2679"/>
                      <a:pt x="5072" y="548"/>
                    </a:cubicBezTo>
                    <a:cubicBezTo>
                      <a:pt x="5108" y="488"/>
                      <a:pt x="5144" y="441"/>
                      <a:pt x="5168" y="381"/>
                    </a:cubicBezTo>
                    <a:cubicBezTo>
                      <a:pt x="5227" y="262"/>
                      <a:pt x="5215" y="155"/>
                      <a:pt x="5108" y="72"/>
                    </a:cubicBezTo>
                    <a:cubicBezTo>
                      <a:pt x="5061" y="24"/>
                      <a:pt x="5007" y="0"/>
                      <a:pt x="4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886237" y="3742242"/>
                <a:ext cx="127310" cy="185258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7417" extrusionOk="0">
                    <a:moveTo>
                      <a:pt x="4811" y="0"/>
                    </a:moveTo>
                    <a:cubicBezTo>
                      <a:pt x="4736" y="0"/>
                      <a:pt x="4668" y="39"/>
                      <a:pt x="4609" y="106"/>
                    </a:cubicBezTo>
                    <a:cubicBezTo>
                      <a:pt x="4490" y="260"/>
                      <a:pt x="4371" y="427"/>
                      <a:pt x="4275" y="570"/>
                    </a:cubicBezTo>
                    <a:cubicBezTo>
                      <a:pt x="2823" y="2606"/>
                      <a:pt x="1501" y="4725"/>
                      <a:pt x="180" y="6833"/>
                    </a:cubicBezTo>
                    <a:cubicBezTo>
                      <a:pt x="132" y="6928"/>
                      <a:pt x="72" y="7011"/>
                      <a:pt x="49" y="7107"/>
                    </a:cubicBezTo>
                    <a:cubicBezTo>
                      <a:pt x="1" y="7273"/>
                      <a:pt x="120" y="7416"/>
                      <a:pt x="287" y="7416"/>
                    </a:cubicBezTo>
                    <a:cubicBezTo>
                      <a:pt x="382" y="7416"/>
                      <a:pt x="465" y="7368"/>
                      <a:pt x="501" y="7285"/>
                    </a:cubicBezTo>
                    <a:cubicBezTo>
                      <a:pt x="572" y="7178"/>
                      <a:pt x="632" y="7059"/>
                      <a:pt x="715" y="6952"/>
                    </a:cubicBezTo>
                    <a:cubicBezTo>
                      <a:pt x="2001" y="4916"/>
                      <a:pt x="3287" y="2868"/>
                      <a:pt x="4680" y="880"/>
                    </a:cubicBezTo>
                    <a:cubicBezTo>
                      <a:pt x="4787" y="737"/>
                      <a:pt x="4906" y="582"/>
                      <a:pt x="5013" y="427"/>
                    </a:cubicBezTo>
                    <a:cubicBezTo>
                      <a:pt x="5097" y="284"/>
                      <a:pt x="5085" y="153"/>
                      <a:pt x="4954" y="46"/>
                    </a:cubicBezTo>
                    <a:cubicBezTo>
                      <a:pt x="4904" y="15"/>
                      <a:pt x="4856" y="0"/>
                      <a:pt x="4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862757" y="3653318"/>
                <a:ext cx="126411" cy="181986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7286" extrusionOk="0">
                    <a:moveTo>
                      <a:pt x="4794" y="1"/>
                    </a:moveTo>
                    <a:cubicBezTo>
                      <a:pt x="4732" y="1"/>
                      <a:pt x="4675" y="26"/>
                      <a:pt x="4632" y="70"/>
                    </a:cubicBezTo>
                    <a:cubicBezTo>
                      <a:pt x="4537" y="141"/>
                      <a:pt x="4465" y="249"/>
                      <a:pt x="4406" y="332"/>
                    </a:cubicBezTo>
                    <a:cubicBezTo>
                      <a:pt x="2953" y="2416"/>
                      <a:pt x="1560" y="4559"/>
                      <a:pt x="179" y="6690"/>
                    </a:cubicBezTo>
                    <a:cubicBezTo>
                      <a:pt x="119" y="6785"/>
                      <a:pt x="48" y="6868"/>
                      <a:pt x="36" y="6988"/>
                    </a:cubicBezTo>
                    <a:cubicBezTo>
                      <a:pt x="0" y="7154"/>
                      <a:pt x="107" y="7273"/>
                      <a:pt x="250" y="7285"/>
                    </a:cubicBezTo>
                    <a:cubicBezTo>
                      <a:pt x="453" y="7285"/>
                      <a:pt x="524" y="7118"/>
                      <a:pt x="608" y="6976"/>
                    </a:cubicBezTo>
                    <a:cubicBezTo>
                      <a:pt x="2024" y="4833"/>
                      <a:pt x="3406" y="2677"/>
                      <a:pt x="4882" y="558"/>
                    </a:cubicBezTo>
                    <a:cubicBezTo>
                      <a:pt x="4930" y="499"/>
                      <a:pt x="4989" y="427"/>
                      <a:pt x="5013" y="332"/>
                    </a:cubicBezTo>
                    <a:cubicBezTo>
                      <a:pt x="5060" y="213"/>
                      <a:pt x="5025" y="118"/>
                      <a:pt x="4918" y="34"/>
                    </a:cubicBezTo>
                    <a:cubicBezTo>
                      <a:pt x="4876" y="11"/>
                      <a:pt x="4834" y="1"/>
                      <a:pt x="47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915088" y="3788402"/>
                <a:ext cx="111849" cy="164377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6581" extrusionOk="0">
                    <a:moveTo>
                      <a:pt x="4211" y="1"/>
                    </a:moveTo>
                    <a:cubicBezTo>
                      <a:pt x="4135" y="1"/>
                      <a:pt x="4067" y="42"/>
                      <a:pt x="4013" y="103"/>
                    </a:cubicBezTo>
                    <a:cubicBezTo>
                      <a:pt x="3942" y="187"/>
                      <a:pt x="3882" y="258"/>
                      <a:pt x="3823" y="341"/>
                    </a:cubicBezTo>
                    <a:cubicBezTo>
                      <a:pt x="2561" y="2211"/>
                      <a:pt x="1358" y="4116"/>
                      <a:pt x="156" y="6021"/>
                    </a:cubicBezTo>
                    <a:cubicBezTo>
                      <a:pt x="96" y="6104"/>
                      <a:pt x="37" y="6175"/>
                      <a:pt x="13" y="6282"/>
                    </a:cubicBezTo>
                    <a:cubicBezTo>
                      <a:pt x="1" y="6449"/>
                      <a:pt x="96" y="6568"/>
                      <a:pt x="275" y="6580"/>
                    </a:cubicBezTo>
                    <a:cubicBezTo>
                      <a:pt x="465" y="6568"/>
                      <a:pt x="537" y="6390"/>
                      <a:pt x="620" y="6259"/>
                    </a:cubicBezTo>
                    <a:cubicBezTo>
                      <a:pt x="1834" y="4354"/>
                      <a:pt x="3037" y="2449"/>
                      <a:pt x="4311" y="579"/>
                    </a:cubicBezTo>
                    <a:cubicBezTo>
                      <a:pt x="4347" y="520"/>
                      <a:pt x="4394" y="460"/>
                      <a:pt x="4418" y="389"/>
                    </a:cubicBezTo>
                    <a:cubicBezTo>
                      <a:pt x="4478" y="258"/>
                      <a:pt x="4478" y="139"/>
                      <a:pt x="4347" y="44"/>
                    </a:cubicBezTo>
                    <a:cubicBezTo>
                      <a:pt x="4300" y="14"/>
                      <a:pt x="4254" y="1"/>
                      <a:pt x="4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851742" y="3627839"/>
                <a:ext cx="116620" cy="15511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210" extrusionOk="0">
                    <a:moveTo>
                      <a:pt x="4401" y="0"/>
                    </a:moveTo>
                    <a:cubicBezTo>
                      <a:pt x="4351" y="0"/>
                      <a:pt x="4303" y="21"/>
                      <a:pt x="4251" y="66"/>
                    </a:cubicBezTo>
                    <a:cubicBezTo>
                      <a:pt x="4168" y="138"/>
                      <a:pt x="4085" y="221"/>
                      <a:pt x="4013" y="316"/>
                    </a:cubicBezTo>
                    <a:cubicBezTo>
                      <a:pt x="2656" y="2043"/>
                      <a:pt x="1394" y="3817"/>
                      <a:pt x="191" y="5638"/>
                    </a:cubicBezTo>
                    <a:cubicBezTo>
                      <a:pt x="132" y="5722"/>
                      <a:pt x="84" y="5793"/>
                      <a:pt x="60" y="5876"/>
                    </a:cubicBezTo>
                    <a:cubicBezTo>
                      <a:pt x="1" y="6043"/>
                      <a:pt x="108" y="6210"/>
                      <a:pt x="275" y="6210"/>
                    </a:cubicBezTo>
                    <a:cubicBezTo>
                      <a:pt x="489" y="6210"/>
                      <a:pt x="560" y="6043"/>
                      <a:pt x="656" y="5888"/>
                    </a:cubicBezTo>
                    <a:cubicBezTo>
                      <a:pt x="1858" y="4078"/>
                      <a:pt x="3132" y="2293"/>
                      <a:pt x="4478" y="566"/>
                    </a:cubicBezTo>
                    <a:cubicBezTo>
                      <a:pt x="4537" y="495"/>
                      <a:pt x="4597" y="411"/>
                      <a:pt x="4620" y="340"/>
                    </a:cubicBezTo>
                    <a:cubicBezTo>
                      <a:pt x="4668" y="233"/>
                      <a:pt x="4656" y="114"/>
                      <a:pt x="4537" y="42"/>
                    </a:cubicBezTo>
                    <a:cubicBezTo>
                      <a:pt x="4488" y="15"/>
                      <a:pt x="4444" y="0"/>
                      <a:pt x="4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839852" y="3604784"/>
                <a:ext cx="106479" cy="140448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623" extrusionOk="0">
                    <a:moveTo>
                      <a:pt x="4053" y="1"/>
                    </a:moveTo>
                    <a:cubicBezTo>
                      <a:pt x="4002" y="1"/>
                      <a:pt x="3946" y="19"/>
                      <a:pt x="3894" y="60"/>
                    </a:cubicBezTo>
                    <a:cubicBezTo>
                      <a:pt x="3811" y="132"/>
                      <a:pt x="3715" y="239"/>
                      <a:pt x="3644" y="346"/>
                    </a:cubicBezTo>
                    <a:cubicBezTo>
                      <a:pt x="2418" y="1906"/>
                      <a:pt x="1310" y="3561"/>
                      <a:pt x="132" y="5156"/>
                    </a:cubicBezTo>
                    <a:cubicBezTo>
                      <a:pt x="120" y="5168"/>
                      <a:pt x="96" y="5192"/>
                      <a:pt x="84" y="5216"/>
                    </a:cubicBezTo>
                    <a:cubicBezTo>
                      <a:pt x="1" y="5335"/>
                      <a:pt x="1" y="5466"/>
                      <a:pt x="96" y="5549"/>
                    </a:cubicBezTo>
                    <a:cubicBezTo>
                      <a:pt x="151" y="5599"/>
                      <a:pt x="211" y="5623"/>
                      <a:pt x="271" y="5623"/>
                    </a:cubicBezTo>
                    <a:cubicBezTo>
                      <a:pt x="341" y="5623"/>
                      <a:pt x="413" y="5590"/>
                      <a:pt x="477" y="5525"/>
                    </a:cubicBezTo>
                    <a:cubicBezTo>
                      <a:pt x="548" y="5454"/>
                      <a:pt x="608" y="5371"/>
                      <a:pt x="667" y="5287"/>
                    </a:cubicBezTo>
                    <a:cubicBezTo>
                      <a:pt x="1810" y="3692"/>
                      <a:pt x="2929" y="2073"/>
                      <a:pt x="4144" y="513"/>
                    </a:cubicBezTo>
                    <a:cubicBezTo>
                      <a:pt x="4203" y="429"/>
                      <a:pt x="4263" y="346"/>
                      <a:pt x="4263" y="239"/>
                    </a:cubicBezTo>
                    <a:cubicBezTo>
                      <a:pt x="4263" y="92"/>
                      <a:pt x="4167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1325974" y="3748362"/>
                <a:ext cx="10023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564" extrusionOk="0">
                    <a:moveTo>
                      <a:pt x="3749" y="0"/>
                    </a:moveTo>
                    <a:cubicBezTo>
                      <a:pt x="3686" y="0"/>
                      <a:pt x="3628" y="31"/>
                      <a:pt x="3584" y="75"/>
                    </a:cubicBezTo>
                    <a:cubicBezTo>
                      <a:pt x="3501" y="158"/>
                      <a:pt x="3417" y="254"/>
                      <a:pt x="3358" y="337"/>
                    </a:cubicBezTo>
                    <a:cubicBezTo>
                      <a:pt x="2286" y="1873"/>
                      <a:pt x="1203" y="3409"/>
                      <a:pt x="191" y="4968"/>
                    </a:cubicBezTo>
                    <a:cubicBezTo>
                      <a:pt x="131" y="5064"/>
                      <a:pt x="72" y="5147"/>
                      <a:pt x="48" y="5242"/>
                    </a:cubicBezTo>
                    <a:cubicBezTo>
                      <a:pt x="0" y="5397"/>
                      <a:pt x="119" y="5564"/>
                      <a:pt x="286" y="5564"/>
                    </a:cubicBezTo>
                    <a:cubicBezTo>
                      <a:pt x="453" y="5552"/>
                      <a:pt x="536" y="5385"/>
                      <a:pt x="619" y="5266"/>
                    </a:cubicBezTo>
                    <a:cubicBezTo>
                      <a:pt x="1667" y="3694"/>
                      <a:pt x="2739" y="2159"/>
                      <a:pt x="3822" y="611"/>
                    </a:cubicBezTo>
                    <a:cubicBezTo>
                      <a:pt x="3882" y="516"/>
                      <a:pt x="3941" y="432"/>
                      <a:pt x="3977" y="337"/>
                    </a:cubicBezTo>
                    <a:cubicBezTo>
                      <a:pt x="4013" y="218"/>
                      <a:pt x="3989" y="123"/>
                      <a:pt x="3870" y="39"/>
                    </a:cubicBezTo>
                    <a:cubicBezTo>
                      <a:pt x="3829" y="12"/>
                      <a:pt x="3788" y="0"/>
                      <a:pt x="3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1320604" y="3702925"/>
                <a:ext cx="97287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181" extrusionOk="0">
                    <a:moveTo>
                      <a:pt x="3644" y="1"/>
                    </a:moveTo>
                    <a:cubicBezTo>
                      <a:pt x="3602" y="1"/>
                      <a:pt x="3561" y="13"/>
                      <a:pt x="3513" y="37"/>
                    </a:cubicBezTo>
                    <a:cubicBezTo>
                      <a:pt x="3394" y="108"/>
                      <a:pt x="3335" y="215"/>
                      <a:pt x="3263" y="310"/>
                    </a:cubicBezTo>
                    <a:cubicBezTo>
                      <a:pt x="2180" y="1739"/>
                      <a:pt x="1180" y="3228"/>
                      <a:pt x="132" y="4692"/>
                    </a:cubicBezTo>
                    <a:cubicBezTo>
                      <a:pt x="120" y="4704"/>
                      <a:pt x="108" y="4740"/>
                      <a:pt x="96" y="4752"/>
                    </a:cubicBezTo>
                    <a:cubicBezTo>
                      <a:pt x="25" y="4882"/>
                      <a:pt x="1" y="5013"/>
                      <a:pt x="132" y="5121"/>
                    </a:cubicBezTo>
                    <a:cubicBezTo>
                      <a:pt x="187" y="5162"/>
                      <a:pt x="240" y="5180"/>
                      <a:pt x="291" y="5180"/>
                    </a:cubicBezTo>
                    <a:cubicBezTo>
                      <a:pt x="372" y="5180"/>
                      <a:pt x="447" y="5134"/>
                      <a:pt x="513" y="5061"/>
                    </a:cubicBezTo>
                    <a:cubicBezTo>
                      <a:pt x="572" y="5002"/>
                      <a:pt x="632" y="4930"/>
                      <a:pt x="668" y="4859"/>
                    </a:cubicBezTo>
                    <a:cubicBezTo>
                      <a:pt x="1692" y="3406"/>
                      <a:pt x="2680" y="1954"/>
                      <a:pt x="3751" y="537"/>
                    </a:cubicBezTo>
                    <a:cubicBezTo>
                      <a:pt x="3811" y="465"/>
                      <a:pt x="3894" y="370"/>
                      <a:pt x="3894" y="227"/>
                    </a:cubicBezTo>
                    <a:cubicBezTo>
                      <a:pt x="3894" y="168"/>
                      <a:pt x="3858" y="96"/>
                      <a:pt x="3775" y="37"/>
                    </a:cubicBezTo>
                    <a:cubicBezTo>
                      <a:pt x="3728" y="13"/>
                      <a:pt x="3686" y="1"/>
                      <a:pt x="36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835381" y="3569964"/>
                <a:ext cx="95789" cy="121091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848" extrusionOk="0">
                    <a:moveTo>
                      <a:pt x="3602" y="0"/>
                    </a:moveTo>
                    <a:cubicBezTo>
                      <a:pt x="3551" y="0"/>
                      <a:pt x="3496" y="16"/>
                      <a:pt x="3442" y="49"/>
                    </a:cubicBezTo>
                    <a:cubicBezTo>
                      <a:pt x="3347" y="109"/>
                      <a:pt x="3251" y="216"/>
                      <a:pt x="3180" y="323"/>
                    </a:cubicBezTo>
                    <a:cubicBezTo>
                      <a:pt x="2180" y="1645"/>
                      <a:pt x="1192" y="2955"/>
                      <a:pt x="191" y="4276"/>
                    </a:cubicBezTo>
                    <a:cubicBezTo>
                      <a:pt x="1" y="4514"/>
                      <a:pt x="1" y="4681"/>
                      <a:pt x="120" y="4788"/>
                    </a:cubicBezTo>
                    <a:cubicBezTo>
                      <a:pt x="163" y="4827"/>
                      <a:pt x="210" y="4847"/>
                      <a:pt x="261" y="4847"/>
                    </a:cubicBezTo>
                    <a:cubicBezTo>
                      <a:pt x="363" y="4847"/>
                      <a:pt x="480" y="4765"/>
                      <a:pt x="608" y="4598"/>
                    </a:cubicBezTo>
                    <a:cubicBezTo>
                      <a:pt x="1632" y="3240"/>
                      <a:pt x="2680" y="1871"/>
                      <a:pt x="3704" y="514"/>
                    </a:cubicBezTo>
                    <a:cubicBezTo>
                      <a:pt x="3775" y="442"/>
                      <a:pt x="3835" y="371"/>
                      <a:pt x="3835" y="252"/>
                    </a:cubicBezTo>
                    <a:cubicBezTo>
                      <a:pt x="3835" y="99"/>
                      <a:pt x="3731" y="0"/>
                      <a:pt x="3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1360470" y="3801616"/>
                <a:ext cx="73784" cy="9878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955" extrusionOk="0">
                    <a:moveTo>
                      <a:pt x="2710" y="1"/>
                    </a:moveTo>
                    <a:cubicBezTo>
                      <a:pt x="2660" y="1"/>
                      <a:pt x="2608" y="17"/>
                      <a:pt x="2560" y="50"/>
                    </a:cubicBezTo>
                    <a:cubicBezTo>
                      <a:pt x="2489" y="110"/>
                      <a:pt x="2429" y="193"/>
                      <a:pt x="2370" y="277"/>
                    </a:cubicBezTo>
                    <a:cubicBezTo>
                      <a:pt x="1631" y="1348"/>
                      <a:pt x="905" y="2420"/>
                      <a:pt x="143" y="3479"/>
                    </a:cubicBezTo>
                    <a:cubicBezTo>
                      <a:pt x="0" y="3670"/>
                      <a:pt x="12" y="3825"/>
                      <a:pt x="143" y="3908"/>
                    </a:cubicBezTo>
                    <a:cubicBezTo>
                      <a:pt x="198" y="3941"/>
                      <a:pt x="247" y="3955"/>
                      <a:pt x="292" y="3955"/>
                    </a:cubicBezTo>
                    <a:cubicBezTo>
                      <a:pt x="394" y="3955"/>
                      <a:pt x="474" y="3883"/>
                      <a:pt x="548" y="3801"/>
                    </a:cubicBezTo>
                    <a:cubicBezTo>
                      <a:pt x="679" y="3646"/>
                      <a:pt x="822" y="3467"/>
                      <a:pt x="941" y="3289"/>
                    </a:cubicBezTo>
                    <a:lnTo>
                      <a:pt x="2763" y="610"/>
                    </a:lnTo>
                    <a:cubicBezTo>
                      <a:pt x="2846" y="491"/>
                      <a:pt x="2953" y="384"/>
                      <a:pt x="2953" y="253"/>
                    </a:cubicBezTo>
                    <a:cubicBezTo>
                      <a:pt x="2953" y="99"/>
                      <a:pt x="2837" y="1"/>
                      <a:pt x="2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837941" y="3546434"/>
                <a:ext cx="71935" cy="8894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3561" extrusionOk="0">
                    <a:moveTo>
                      <a:pt x="2627" y="1"/>
                    </a:moveTo>
                    <a:cubicBezTo>
                      <a:pt x="2617" y="1"/>
                      <a:pt x="2606" y="2"/>
                      <a:pt x="2596" y="3"/>
                    </a:cubicBezTo>
                    <a:cubicBezTo>
                      <a:pt x="2465" y="15"/>
                      <a:pt x="2393" y="110"/>
                      <a:pt x="2334" y="206"/>
                    </a:cubicBezTo>
                    <a:cubicBezTo>
                      <a:pt x="1607" y="1146"/>
                      <a:pt x="893" y="2087"/>
                      <a:pt x="155" y="3027"/>
                    </a:cubicBezTo>
                    <a:cubicBezTo>
                      <a:pt x="95" y="3087"/>
                      <a:pt x="60" y="3158"/>
                      <a:pt x="24" y="3242"/>
                    </a:cubicBezTo>
                    <a:cubicBezTo>
                      <a:pt x="0" y="3349"/>
                      <a:pt x="24" y="3444"/>
                      <a:pt x="119" y="3516"/>
                    </a:cubicBezTo>
                    <a:cubicBezTo>
                      <a:pt x="161" y="3545"/>
                      <a:pt x="208" y="3560"/>
                      <a:pt x="256" y="3560"/>
                    </a:cubicBezTo>
                    <a:cubicBezTo>
                      <a:pt x="304" y="3560"/>
                      <a:pt x="351" y="3545"/>
                      <a:pt x="393" y="3516"/>
                    </a:cubicBezTo>
                    <a:cubicBezTo>
                      <a:pt x="452" y="3468"/>
                      <a:pt x="512" y="3408"/>
                      <a:pt x="560" y="3349"/>
                    </a:cubicBezTo>
                    <a:cubicBezTo>
                      <a:pt x="1274" y="2420"/>
                      <a:pt x="1988" y="1492"/>
                      <a:pt x="2703" y="563"/>
                    </a:cubicBezTo>
                    <a:cubicBezTo>
                      <a:pt x="2762" y="479"/>
                      <a:pt x="2834" y="408"/>
                      <a:pt x="2858" y="301"/>
                    </a:cubicBezTo>
                    <a:cubicBezTo>
                      <a:pt x="2880" y="156"/>
                      <a:pt x="2777" y="1"/>
                      <a:pt x="2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1340287" y="3679345"/>
                <a:ext cx="60346" cy="82526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3304" extrusionOk="0">
                    <a:moveTo>
                      <a:pt x="2140" y="1"/>
                    </a:moveTo>
                    <a:cubicBezTo>
                      <a:pt x="2079" y="1"/>
                      <a:pt x="2020" y="28"/>
                      <a:pt x="1975" y="88"/>
                    </a:cubicBezTo>
                    <a:cubicBezTo>
                      <a:pt x="1927" y="123"/>
                      <a:pt x="1880" y="171"/>
                      <a:pt x="1856" y="231"/>
                    </a:cubicBezTo>
                    <a:cubicBezTo>
                      <a:pt x="1285" y="1100"/>
                      <a:pt x="701" y="1945"/>
                      <a:pt x="142" y="2802"/>
                    </a:cubicBezTo>
                    <a:cubicBezTo>
                      <a:pt x="94" y="2862"/>
                      <a:pt x="46" y="2921"/>
                      <a:pt x="34" y="3005"/>
                    </a:cubicBezTo>
                    <a:cubicBezTo>
                      <a:pt x="0" y="3176"/>
                      <a:pt x="119" y="3303"/>
                      <a:pt x="307" y="3303"/>
                    </a:cubicBezTo>
                    <a:cubicBezTo>
                      <a:pt x="315" y="3303"/>
                      <a:pt x="323" y="3303"/>
                      <a:pt x="332" y="3302"/>
                    </a:cubicBezTo>
                    <a:cubicBezTo>
                      <a:pt x="463" y="3279"/>
                      <a:pt x="558" y="3124"/>
                      <a:pt x="665" y="2981"/>
                    </a:cubicBezTo>
                    <a:lnTo>
                      <a:pt x="2273" y="576"/>
                    </a:lnTo>
                    <a:cubicBezTo>
                      <a:pt x="2332" y="504"/>
                      <a:pt x="2380" y="409"/>
                      <a:pt x="2404" y="302"/>
                    </a:cubicBezTo>
                    <a:cubicBezTo>
                      <a:pt x="2416" y="171"/>
                      <a:pt x="2368" y="88"/>
                      <a:pt x="2249" y="28"/>
                    </a:cubicBezTo>
                    <a:cubicBezTo>
                      <a:pt x="2213" y="10"/>
                      <a:pt x="2176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1405082" y="3843855"/>
                <a:ext cx="38690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041" extrusionOk="0">
                    <a:moveTo>
                      <a:pt x="1300" y="1"/>
                    </a:moveTo>
                    <a:cubicBezTo>
                      <a:pt x="1197" y="1"/>
                      <a:pt x="1117" y="69"/>
                      <a:pt x="1060" y="145"/>
                    </a:cubicBezTo>
                    <a:cubicBezTo>
                      <a:pt x="727" y="645"/>
                      <a:pt x="405" y="1122"/>
                      <a:pt x="95" y="1610"/>
                    </a:cubicBezTo>
                    <a:cubicBezTo>
                      <a:pt x="12" y="1741"/>
                      <a:pt x="0" y="1872"/>
                      <a:pt x="131" y="1979"/>
                    </a:cubicBezTo>
                    <a:cubicBezTo>
                      <a:pt x="177" y="2020"/>
                      <a:pt x="227" y="2040"/>
                      <a:pt x="278" y="2040"/>
                    </a:cubicBezTo>
                    <a:cubicBezTo>
                      <a:pt x="359" y="2040"/>
                      <a:pt x="444" y="1990"/>
                      <a:pt x="524" y="1896"/>
                    </a:cubicBezTo>
                    <a:cubicBezTo>
                      <a:pt x="536" y="1860"/>
                      <a:pt x="572" y="1836"/>
                      <a:pt x="584" y="1800"/>
                    </a:cubicBezTo>
                    <a:cubicBezTo>
                      <a:pt x="869" y="1384"/>
                      <a:pt x="1131" y="955"/>
                      <a:pt x="1417" y="538"/>
                    </a:cubicBezTo>
                    <a:cubicBezTo>
                      <a:pt x="1465" y="467"/>
                      <a:pt x="1500" y="372"/>
                      <a:pt x="1536" y="312"/>
                    </a:cubicBezTo>
                    <a:cubicBezTo>
                      <a:pt x="1548" y="169"/>
                      <a:pt x="1489" y="74"/>
                      <a:pt x="1381" y="14"/>
                    </a:cubicBezTo>
                    <a:cubicBezTo>
                      <a:pt x="1353" y="5"/>
                      <a:pt x="1326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1284035" y="4040937"/>
                <a:ext cx="337846" cy="94440"/>
              </a:xfrm>
              <a:custGeom>
                <a:avLst/>
                <a:gdLst/>
                <a:ahLst/>
                <a:cxnLst/>
                <a:rect l="l" t="t" r="r" b="b"/>
                <a:pathLst>
                  <a:path w="13526" h="3781" extrusionOk="0">
                    <a:moveTo>
                      <a:pt x="8837" y="1"/>
                    </a:moveTo>
                    <a:cubicBezTo>
                      <a:pt x="8750" y="1"/>
                      <a:pt x="8662" y="10"/>
                      <a:pt x="8573" y="30"/>
                    </a:cubicBezTo>
                    <a:cubicBezTo>
                      <a:pt x="5858" y="554"/>
                      <a:pt x="3132" y="1054"/>
                      <a:pt x="429" y="1578"/>
                    </a:cubicBezTo>
                    <a:lnTo>
                      <a:pt x="250" y="1626"/>
                    </a:lnTo>
                    <a:cubicBezTo>
                      <a:pt x="96" y="1649"/>
                      <a:pt x="24" y="1745"/>
                      <a:pt x="12" y="1887"/>
                    </a:cubicBezTo>
                    <a:cubicBezTo>
                      <a:pt x="0" y="2042"/>
                      <a:pt x="48" y="2138"/>
                      <a:pt x="191" y="2197"/>
                    </a:cubicBezTo>
                    <a:lnTo>
                      <a:pt x="500" y="2340"/>
                    </a:lnTo>
                    <a:cubicBezTo>
                      <a:pt x="1572" y="2816"/>
                      <a:pt x="2679" y="3209"/>
                      <a:pt x="3727" y="3721"/>
                    </a:cubicBezTo>
                    <a:cubicBezTo>
                      <a:pt x="3787" y="3745"/>
                      <a:pt x="3846" y="3769"/>
                      <a:pt x="3894" y="3781"/>
                    </a:cubicBezTo>
                    <a:cubicBezTo>
                      <a:pt x="4013" y="3769"/>
                      <a:pt x="4120" y="3733"/>
                      <a:pt x="4227" y="3733"/>
                    </a:cubicBezTo>
                    <a:cubicBezTo>
                      <a:pt x="7168" y="3078"/>
                      <a:pt x="10121" y="2435"/>
                      <a:pt x="13062" y="1804"/>
                    </a:cubicBezTo>
                    <a:cubicBezTo>
                      <a:pt x="13169" y="1768"/>
                      <a:pt x="13276" y="1757"/>
                      <a:pt x="13359" y="1709"/>
                    </a:cubicBezTo>
                    <a:cubicBezTo>
                      <a:pt x="13454" y="1661"/>
                      <a:pt x="13526" y="1590"/>
                      <a:pt x="13526" y="1471"/>
                    </a:cubicBezTo>
                    <a:cubicBezTo>
                      <a:pt x="13526" y="1352"/>
                      <a:pt x="13466" y="1280"/>
                      <a:pt x="13359" y="1233"/>
                    </a:cubicBezTo>
                    <a:cubicBezTo>
                      <a:pt x="13252" y="1185"/>
                      <a:pt x="13133" y="1161"/>
                      <a:pt x="13038" y="1125"/>
                    </a:cubicBezTo>
                    <a:cubicBezTo>
                      <a:pt x="11752" y="768"/>
                      <a:pt x="10490" y="411"/>
                      <a:pt x="9204" y="54"/>
                    </a:cubicBezTo>
                    <a:cubicBezTo>
                      <a:pt x="9079" y="19"/>
                      <a:pt x="8958" y="1"/>
                      <a:pt x="8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1019935" y="3992553"/>
                <a:ext cx="618293" cy="126461"/>
              </a:xfrm>
              <a:custGeom>
                <a:avLst/>
                <a:gdLst/>
                <a:ahLst/>
                <a:cxnLst/>
                <a:rect l="l" t="t" r="r" b="b"/>
                <a:pathLst>
                  <a:path w="24754" h="5063" extrusionOk="0">
                    <a:moveTo>
                      <a:pt x="24411" y="0"/>
                    </a:moveTo>
                    <a:cubicBezTo>
                      <a:pt x="24388" y="0"/>
                      <a:pt x="24363" y="1"/>
                      <a:pt x="24337" y="3"/>
                    </a:cubicBezTo>
                    <a:cubicBezTo>
                      <a:pt x="24301" y="3"/>
                      <a:pt x="24242" y="14"/>
                      <a:pt x="24194" y="50"/>
                    </a:cubicBezTo>
                    <a:cubicBezTo>
                      <a:pt x="22277" y="407"/>
                      <a:pt x="20348" y="776"/>
                      <a:pt x="18432" y="1134"/>
                    </a:cubicBezTo>
                    <a:cubicBezTo>
                      <a:pt x="15372" y="1693"/>
                      <a:pt x="12336" y="2277"/>
                      <a:pt x="9299" y="2848"/>
                    </a:cubicBezTo>
                    <a:cubicBezTo>
                      <a:pt x="6323" y="3408"/>
                      <a:pt x="3370" y="3955"/>
                      <a:pt x="405" y="4527"/>
                    </a:cubicBezTo>
                    <a:cubicBezTo>
                      <a:pt x="310" y="4539"/>
                      <a:pt x="227" y="4563"/>
                      <a:pt x="155" y="4598"/>
                    </a:cubicBezTo>
                    <a:cubicBezTo>
                      <a:pt x="48" y="4646"/>
                      <a:pt x="1" y="4729"/>
                      <a:pt x="13" y="4848"/>
                    </a:cubicBezTo>
                    <a:cubicBezTo>
                      <a:pt x="48" y="4991"/>
                      <a:pt x="120" y="5063"/>
                      <a:pt x="251" y="5063"/>
                    </a:cubicBezTo>
                    <a:cubicBezTo>
                      <a:pt x="346" y="5063"/>
                      <a:pt x="453" y="5051"/>
                      <a:pt x="548" y="5027"/>
                    </a:cubicBezTo>
                    <a:cubicBezTo>
                      <a:pt x="4061" y="4360"/>
                      <a:pt x="7573" y="3705"/>
                      <a:pt x="11085" y="3039"/>
                    </a:cubicBezTo>
                    <a:cubicBezTo>
                      <a:pt x="14979" y="2312"/>
                      <a:pt x="18872" y="1562"/>
                      <a:pt x="22753" y="836"/>
                    </a:cubicBezTo>
                    <a:lnTo>
                      <a:pt x="24408" y="526"/>
                    </a:lnTo>
                    <a:cubicBezTo>
                      <a:pt x="24647" y="479"/>
                      <a:pt x="24754" y="360"/>
                      <a:pt x="24706" y="193"/>
                    </a:cubicBezTo>
                    <a:cubicBezTo>
                      <a:pt x="24665" y="39"/>
                      <a:pt x="24562" y="0"/>
                      <a:pt x="24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982467" y="3977691"/>
                <a:ext cx="614122" cy="125737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5034" extrusionOk="0">
                    <a:moveTo>
                      <a:pt x="24278" y="0"/>
                    </a:moveTo>
                    <a:cubicBezTo>
                      <a:pt x="24262" y="0"/>
                      <a:pt x="24246" y="1"/>
                      <a:pt x="24230" y="2"/>
                    </a:cubicBezTo>
                    <a:cubicBezTo>
                      <a:pt x="24146" y="2"/>
                      <a:pt x="24099" y="14"/>
                      <a:pt x="24039" y="26"/>
                    </a:cubicBezTo>
                    <a:cubicBezTo>
                      <a:pt x="23051" y="228"/>
                      <a:pt x="22051" y="407"/>
                      <a:pt x="21075" y="598"/>
                    </a:cubicBezTo>
                    <a:cubicBezTo>
                      <a:pt x="17753" y="1217"/>
                      <a:pt x="14455" y="1848"/>
                      <a:pt x="11133" y="2467"/>
                    </a:cubicBezTo>
                    <a:cubicBezTo>
                      <a:pt x="8085" y="3050"/>
                      <a:pt x="5025" y="3622"/>
                      <a:pt x="1977" y="4193"/>
                    </a:cubicBezTo>
                    <a:lnTo>
                      <a:pt x="322" y="4515"/>
                    </a:lnTo>
                    <a:cubicBezTo>
                      <a:pt x="108" y="4550"/>
                      <a:pt x="0" y="4670"/>
                      <a:pt x="48" y="4836"/>
                    </a:cubicBezTo>
                    <a:cubicBezTo>
                      <a:pt x="77" y="4983"/>
                      <a:pt x="163" y="5033"/>
                      <a:pt x="305" y="5033"/>
                    </a:cubicBezTo>
                    <a:cubicBezTo>
                      <a:pt x="336" y="5033"/>
                      <a:pt x="369" y="5031"/>
                      <a:pt x="405" y="5027"/>
                    </a:cubicBezTo>
                    <a:cubicBezTo>
                      <a:pt x="441" y="5027"/>
                      <a:pt x="512" y="5015"/>
                      <a:pt x="608" y="4991"/>
                    </a:cubicBezTo>
                    <a:cubicBezTo>
                      <a:pt x="2751" y="4586"/>
                      <a:pt x="4882" y="4181"/>
                      <a:pt x="7025" y="3777"/>
                    </a:cubicBezTo>
                    <a:cubicBezTo>
                      <a:pt x="12681" y="2729"/>
                      <a:pt x="18324" y="1657"/>
                      <a:pt x="23980" y="586"/>
                    </a:cubicBezTo>
                    <a:cubicBezTo>
                      <a:pt x="24099" y="562"/>
                      <a:pt x="24230" y="538"/>
                      <a:pt x="24349" y="502"/>
                    </a:cubicBezTo>
                    <a:cubicBezTo>
                      <a:pt x="24492" y="455"/>
                      <a:pt x="24587" y="359"/>
                      <a:pt x="24551" y="193"/>
                    </a:cubicBezTo>
                    <a:cubicBezTo>
                      <a:pt x="24509" y="45"/>
                      <a:pt x="24401" y="0"/>
                      <a:pt x="2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956889" y="3967599"/>
                <a:ext cx="583799" cy="115721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4633" extrusionOk="0">
                    <a:moveTo>
                      <a:pt x="23060" y="0"/>
                    </a:moveTo>
                    <a:cubicBezTo>
                      <a:pt x="23045" y="0"/>
                      <a:pt x="23031" y="1"/>
                      <a:pt x="23015" y="1"/>
                    </a:cubicBezTo>
                    <a:cubicBezTo>
                      <a:pt x="22980" y="13"/>
                      <a:pt x="22920" y="13"/>
                      <a:pt x="22872" y="37"/>
                    </a:cubicBezTo>
                    <a:cubicBezTo>
                      <a:pt x="19622" y="609"/>
                      <a:pt x="16384" y="1204"/>
                      <a:pt x="13133" y="1787"/>
                    </a:cubicBezTo>
                    <a:cubicBezTo>
                      <a:pt x="9228" y="2502"/>
                      <a:pt x="5299" y="3204"/>
                      <a:pt x="1382" y="3919"/>
                    </a:cubicBezTo>
                    <a:cubicBezTo>
                      <a:pt x="989" y="3990"/>
                      <a:pt x="620" y="4061"/>
                      <a:pt x="251" y="4145"/>
                    </a:cubicBezTo>
                    <a:cubicBezTo>
                      <a:pt x="84" y="4169"/>
                      <a:pt x="1" y="4276"/>
                      <a:pt x="24" y="4442"/>
                    </a:cubicBezTo>
                    <a:cubicBezTo>
                      <a:pt x="48" y="4573"/>
                      <a:pt x="179" y="4633"/>
                      <a:pt x="310" y="4633"/>
                    </a:cubicBezTo>
                    <a:cubicBezTo>
                      <a:pt x="382" y="4621"/>
                      <a:pt x="477" y="4621"/>
                      <a:pt x="548" y="4597"/>
                    </a:cubicBezTo>
                    <a:cubicBezTo>
                      <a:pt x="1382" y="4442"/>
                      <a:pt x="2227" y="4288"/>
                      <a:pt x="3060" y="4145"/>
                    </a:cubicBezTo>
                    <a:cubicBezTo>
                      <a:pt x="6251" y="3573"/>
                      <a:pt x="9418" y="2990"/>
                      <a:pt x="12597" y="2430"/>
                    </a:cubicBezTo>
                    <a:cubicBezTo>
                      <a:pt x="15538" y="1895"/>
                      <a:pt x="18467" y="1371"/>
                      <a:pt x="21396" y="835"/>
                    </a:cubicBezTo>
                    <a:lnTo>
                      <a:pt x="23099" y="525"/>
                    </a:lnTo>
                    <a:cubicBezTo>
                      <a:pt x="23253" y="490"/>
                      <a:pt x="23372" y="406"/>
                      <a:pt x="23361" y="216"/>
                    </a:cubicBezTo>
                    <a:cubicBezTo>
                      <a:pt x="23350" y="72"/>
                      <a:pt x="23246" y="0"/>
                      <a:pt x="23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928638" y="3955984"/>
                <a:ext cx="565066" cy="106304"/>
              </a:xfrm>
              <a:custGeom>
                <a:avLst/>
                <a:gdLst/>
                <a:ahLst/>
                <a:cxnLst/>
                <a:rect l="l" t="t" r="r" b="b"/>
                <a:pathLst>
                  <a:path w="22623" h="4256" extrusionOk="0">
                    <a:moveTo>
                      <a:pt x="22338" y="1"/>
                    </a:moveTo>
                    <a:cubicBezTo>
                      <a:pt x="22326" y="1"/>
                      <a:pt x="22314" y="1"/>
                      <a:pt x="22301" y="2"/>
                    </a:cubicBezTo>
                    <a:cubicBezTo>
                      <a:pt x="22182" y="2"/>
                      <a:pt x="22051" y="38"/>
                      <a:pt x="21932" y="50"/>
                    </a:cubicBezTo>
                    <a:cubicBezTo>
                      <a:pt x="20813" y="228"/>
                      <a:pt x="19705" y="419"/>
                      <a:pt x="18586" y="621"/>
                    </a:cubicBezTo>
                    <a:lnTo>
                      <a:pt x="10728" y="1955"/>
                    </a:lnTo>
                    <a:lnTo>
                      <a:pt x="2334" y="3383"/>
                    </a:lnTo>
                    <a:cubicBezTo>
                      <a:pt x="1667" y="3491"/>
                      <a:pt x="1012" y="3610"/>
                      <a:pt x="334" y="3729"/>
                    </a:cubicBezTo>
                    <a:cubicBezTo>
                      <a:pt x="96" y="3776"/>
                      <a:pt x="0" y="3895"/>
                      <a:pt x="36" y="4050"/>
                    </a:cubicBezTo>
                    <a:cubicBezTo>
                      <a:pt x="86" y="4220"/>
                      <a:pt x="203" y="4256"/>
                      <a:pt x="282" y="4256"/>
                    </a:cubicBezTo>
                    <a:cubicBezTo>
                      <a:pt x="297" y="4256"/>
                      <a:pt x="310" y="4255"/>
                      <a:pt x="322" y="4253"/>
                    </a:cubicBezTo>
                    <a:cubicBezTo>
                      <a:pt x="489" y="4229"/>
                      <a:pt x="560" y="4217"/>
                      <a:pt x="620" y="4205"/>
                    </a:cubicBezTo>
                    <a:cubicBezTo>
                      <a:pt x="1572" y="4050"/>
                      <a:pt x="2513" y="3895"/>
                      <a:pt x="3441" y="3729"/>
                    </a:cubicBezTo>
                    <a:cubicBezTo>
                      <a:pt x="6346" y="3241"/>
                      <a:pt x="9252" y="2729"/>
                      <a:pt x="12169" y="2240"/>
                    </a:cubicBezTo>
                    <a:cubicBezTo>
                      <a:pt x="15514" y="1669"/>
                      <a:pt x="18848" y="1109"/>
                      <a:pt x="22182" y="538"/>
                    </a:cubicBezTo>
                    <a:lnTo>
                      <a:pt x="22360" y="502"/>
                    </a:lnTo>
                    <a:cubicBezTo>
                      <a:pt x="22515" y="455"/>
                      <a:pt x="22622" y="359"/>
                      <a:pt x="22587" y="205"/>
                    </a:cubicBezTo>
                    <a:cubicBezTo>
                      <a:pt x="22565" y="62"/>
                      <a:pt x="22473" y="1"/>
                      <a:pt x="22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1134138" y="3958307"/>
                <a:ext cx="106504" cy="26626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1066" extrusionOk="0">
                    <a:moveTo>
                      <a:pt x="3938" y="0"/>
                    </a:moveTo>
                    <a:cubicBezTo>
                      <a:pt x="3887" y="0"/>
                      <a:pt x="3829" y="6"/>
                      <a:pt x="3763" y="16"/>
                    </a:cubicBezTo>
                    <a:cubicBezTo>
                      <a:pt x="3120" y="123"/>
                      <a:pt x="2477" y="207"/>
                      <a:pt x="1846" y="302"/>
                    </a:cubicBezTo>
                    <a:cubicBezTo>
                      <a:pt x="1322" y="373"/>
                      <a:pt x="798" y="445"/>
                      <a:pt x="298" y="540"/>
                    </a:cubicBezTo>
                    <a:cubicBezTo>
                      <a:pt x="84" y="564"/>
                      <a:pt x="1" y="707"/>
                      <a:pt x="24" y="850"/>
                    </a:cubicBezTo>
                    <a:cubicBezTo>
                      <a:pt x="68" y="1011"/>
                      <a:pt x="179" y="1066"/>
                      <a:pt x="315" y="1066"/>
                    </a:cubicBezTo>
                    <a:cubicBezTo>
                      <a:pt x="329" y="1066"/>
                      <a:pt x="343" y="1065"/>
                      <a:pt x="358" y="1064"/>
                    </a:cubicBezTo>
                    <a:cubicBezTo>
                      <a:pt x="382" y="1064"/>
                      <a:pt x="429" y="1064"/>
                      <a:pt x="477" y="1028"/>
                    </a:cubicBezTo>
                    <a:cubicBezTo>
                      <a:pt x="1608" y="862"/>
                      <a:pt x="2739" y="707"/>
                      <a:pt x="3870" y="528"/>
                    </a:cubicBezTo>
                    <a:cubicBezTo>
                      <a:pt x="4168" y="481"/>
                      <a:pt x="4263" y="373"/>
                      <a:pt x="4239" y="195"/>
                    </a:cubicBezTo>
                    <a:cubicBezTo>
                      <a:pt x="4202" y="65"/>
                      <a:pt x="4115" y="0"/>
                      <a:pt x="3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1443449" y="3385122"/>
                <a:ext cx="253397" cy="371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4869" extrusionOk="0">
                    <a:moveTo>
                      <a:pt x="9802" y="0"/>
                    </a:moveTo>
                    <a:cubicBezTo>
                      <a:pt x="9728" y="0"/>
                      <a:pt x="9656" y="39"/>
                      <a:pt x="9585" y="103"/>
                    </a:cubicBezTo>
                    <a:lnTo>
                      <a:pt x="9513" y="175"/>
                    </a:lnTo>
                    <a:cubicBezTo>
                      <a:pt x="8465" y="1222"/>
                      <a:pt x="7406" y="2258"/>
                      <a:pt x="6382" y="3318"/>
                    </a:cubicBezTo>
                    <a:cubicBezTo>
                      <a:pt x="4953" y="4782"/>
                      <a:pt x="3536" y="6247"/>
                      <a:pt x="2119" y="7711"/>
                    </a:cubicBezTo>
                    <a:cubicBezTo>
                      <a:pt x="2084" y="7759"/>
                      <a:pt x="2024" y="7795"/>
                      <a:pt x="1988" y="7842"/>
                    </a:cubicBezTo>
                    <a:cubicBezTo>
                      <a:pt x="1846" y="8057"/>
                      <a:pt x="1929" y="8271"/>
                      <a:pt x="2203" y="8307"/>
                    </a:cubicBezTo>
                    <a:cubicBezTo>
                      <a:pt x="2229" y="8309"/>
                      <a:pt x="2256" y="8310"/>
                      <a:pt x="2284" y="8310"/>
                    </a:cubicBezTo>
                    <a:cubicBezTo>
                      <a:pt x="2406" y="8310"/>
                      <a:pt x="2541" y="8290"/>
                      <a:pt x="2667" y="8271"/>
                    </a:cubicBezTo>
                    <a:cubicBezTo>
                      <a:pt x="3524" y="8152"/>
                      <a:pt x="4370" y="8033"/>
                      <a:pt x="5239" y="7914"/>
                    </a:cubicBezTo>
                    <a:cubicBezTo>
                      <a:pt x="5266" y="7908"/>
                      <a:pt x="5292" y="7903"/>
                      <a:pt x="5319" y="7903"/>
                    </a:cubicBezTo>
                    <a:cubicBezTo>
                      <a:pt x="5352" y="7903"/>
                      <a:pt x="5385" y="7911"/>
                      <a:pt x="5417" y="7938"/>
                    </a:cubicBezTo>
                    <a:cubicBezTo>
                      <a:pt x="5441" y="8021"/>
                      <a:pt x="5370" y="8069"/>
                      <a:pt x="5322" y="8128"/>
                    </a:cubicBezTo>
                    <a:cubicBezTo>
                      <a:pt x="4346" y="9271"/>
                      <a:pt x="3370" y="10414"/>
                      <a:pt x="2393" y="11545"/>
                    </a:cubicBezTo>
                    <a:cubicBezTo>
                      <a:pt x="1691" y="12367"/>
                      <a:pt x="976" y="13188"/>
                      <a:pt x="322" y="14046"/>
                    </a:cubicBezTo>
                    <a:cubicBezTo>
                      <a:pt x="226" y="14188"/>
                      <a:pt x="119" y="14331"/>
                      <a:pt x="36" y="14498"/>
                    </a:cubicBezTo>
                    <a:cubicBezTo>
                      <a:pt x="0" y="14581"/>
                      <a:pt x="0" y="14688"/>
                      <a:pt x="72" y="14784"/>
                    </a:cubicBezTo>
                    <a:cubicBezTo>
                      <a:pt x="135" y="14847"/>
                      <a:pt x="199" y="14868"/>
                      <a:pt x="269" y="14868"/>
                    </a:cubicBezTo>
                    <a:cubicBezTo>
                      <a:pt x="304" y="14868"/>
                      <a:pt x="341" y="14863"/>
                      <a:pt x="381" y="14855"/>
                    </a:cubicBezTo>
                    <a:cubicBezTo>
                      <a:pt x="524" y="14819"/>
                      <a:pt x="619" y="14724"/>
                      <a:pt x="726" y="14629"/>
                    </a:cubicBezTo>
                    <a:cubicBezTo>
                      <a:pt x="2096" y="13545"/>
                      <a:pt x="3417" y="12402"/>
                      <a:pt x="4715" y="11236"/>
                    </a:cubicBezTo>
                    <a:cubicBezTo>
                      <a:pt x="6441" y="9700"/>
                      <a:pt x="8120" y="8128"/>
                      <a:pt x="9894" y="6652"/>
                    </a:cubicBezTo>
                    <a:cubicBezTo>
                      <a:pt x="9918" y="6628"/>
                      <a:pt x="9954" y="6604"/>
                      <a:pt x="9978" y="6580"/>
                    </a:cubicBezTo>
                    <a:cubicBezTo>
                      <a:pt x="10073" y="6473"/>
                      <a:pt x="10144" y="6366"/>
                      <a:pt x="10085" y="6235"/>
                    </a:cubicBezTo>
                    <a:cubicBezTo>
                      <a:pt x="10049" y="6116"/>
                      <a:pt x="9942" y="6056"/>
                      <a:pt x="9823" y="6056"/>
                    </a:cubicBezTo>
                    <a:lnTo>
                      <a:pt x="5977" y="6056"/>
                    </a:lnTo>
                    <a:cubicBezTo>
                      <a:pt x="5977" y="5914"/>
                      <a:pt x="6060" y="5842"/>
                      <a:pt x="6084" y="5818"/>
                    </a:cubicBezTo>
                    <a:cubicBezTo>
                      <a:pt x="6668" y="5021"/>
                      <a:pt x="7227" y="4199"/>
                      <a:pt x="7799" y="3378"/>
                    </a:cubicBezTo>
                    <a:cubicBezTo>
                      <a:pt x="8418" y="2496"/>
                      <a:pt x="9108" y="1687"/>
                      <a:pt x="9763" y="830"/>
                    </a:cubicBezTo>
                    <a:cubicBezTo>
                      <a:pt x="9859" y="711"/>
                      <a:pt x="9966" y="580"/>
                      <a:pt x="10049" y="437"/>
                    </a:cubicBezTo>
                    <a:cubicBezTo>
                      <a:pt x="10120" y="294"/>
                      <a:pt x="10073" y="163"/>
                      <a:pt x="9954" y="56"/>
                    </a:cubicBezTo>
                    <a:cubicBezTo>
                      <a:pt x="9901" y="18"/>
                      <a:pt x="9851" y="0"/>
                      <a:pt x="9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36"/>
            <p:cNvGrpSpPr/>
            <p:nvPr/>
          </p:nvGrpSpPr>
          <p:grpSpPr>
            <a:xfrm>
              <a:off x="1997938" y="3609098"/>
              <a:ext cx="1052700" cy="611610"/>
              <a:chOff x="1841875" y="3523498"/>
              <a:chExt cx="1052700" cy="611610"/>
            </a:xfrm>
          </p:grpSpPr>
          <p:sp>
            <p:nvSpPr>
              <p:cNvPr id="3265" name="Google Shape;3265;p36"/>
              <p:cNvSpPr txBox="1"/>
              <p:nvPr/>
            </p:nvSpPr>
            <p:spPr>
              <a:xfrm>
                <a:off x="1841875" y="3523498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66" name="Google Shape;3266;p36"/>
              <p:cNvSpPr txBox="1"/>
              <p:nvPr/>
            </p:nvSpPr>
            <p:spPr>
              <a:xfrm>
                <a:off x="1841875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is  the biggest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67" name="Google Shape;3267;p36"/>
          <p:cNvGrpSpPr/>
          <p:nvPr/>
        </p:nvGrpSpPr>
        <p:grpSpPr>
          <a:xfrm>
            <a:off x="6184104" y="3449865"/>
            <a:ext cx="2364271" cy="816074"/>
            <a:chOff x="6184104" y="3449865"/>
            <a:chExt cx="2364271" cy="816074"/>
          </a:xfrm>
        </p:grpSpPr>
        <p:grpSp>
          <p:nvGrpSpPr>
            <p:cNvPr id="3268" name="Google Shape;3268;p36"/>
            <p:cNvGrpSpPr/>
            <p:nvPr/>
          </p:nvGrpSpPr>
          <p:grpSpPr>
            <a:xfrm>
              <a:off x="6184104" y="3449865"/>
              <a:ext cx="1192029" cy="816074"/>
              <a:chOff x="6184104" y="3364265"/>
              <a:chExt cx="1192029" cy="816074"/>
            </a:xfrm>
          </p:grpSpPr>
          <p:sp>
            <p:nvSpPr>
              <p:cNvPr id="3269" name="Google Shape;3269;p36"/>
              <p:cNvSpPr/>
              <p:nvPr/>
            </p:nvSpPr>
            <p:spPr>
              <a:xfrm>
                <a:off x="6833949" y="4116023"/>
                <a:ext cx="423793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6967" h="2205" extrusionOk="0">
                    <a:moveTo>
                      <a:pt x="1381" y="1"/>
                    </a:moveTo>
                    <a:cubicBezTo>
                      <a:pt x="1191" y="1"/>
                      <a:pt x="988" y="13"/>
                      <a:pt x="786" y="72"/>
                    </a:cubicBezTo>
                    <a:cubicBezTo>
                      <a:pt x="333" y="227"/>
                      <a:pt x="36" y="608"/>
                      <a:pt x="12" y="1084"/>
                    </a:cubicBezTo>
                    <a:cubicBezTo>
                      <a:pt x="0" y="1560"/>
                      <a:pt x="298" y="1965"/>
                      <a:pt x="762" y="2132"/>
                    </a:cubicBezTo>
                    <a:cubicBezTo>
                      <a:pt x="988" y="2203"/>
                      <a:pt x="1226" y="2203"/>
                      <a:pt x="1465" y="2203"/>
                    </a:cubicBezTo>
                    <a:lnTo>
                      <a:pt x="15526" y="2203"/>
                    </a:lnTo>
                    <a:cubicBezTo>
                      <a:pt x="15582" y="2203"/>
                      <a:pt x="15638" y="2204"/>
                      <a:pt x="15693" y="2204"/>
                    </a:cubicBezTo>
                    <a:cubicBezTo>
                      <a:pt x="15859" y="2204"/>
                      <a:pt x="16020" y="2197"/>
                      <a:pt x="16181" y="2144"/>
                    </a:cubicBezTo>
                    <a:cubicBezTo>
                      <a:pt x="16645" y="1989"/>
                      <a:pt x="16943" y="1596"/>
                      <a:pt x="16955" y="1132"/>
                    </a:cubicBezTo>
                    <a:cubicBezTo>
                      <a:pt x="16966" y="656"/>
                      <a:pt x="16645" y="227"/>
                      <a:pt x="16169" y="72"/>
                    </a:cubicBezTo>
                    <a:cubicBezTo>
                      <a:pt x="15954" y="13"/>
                      <a:pt x="15764" y="1"/>
                      <a:pt x="15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6"/>
              <p:cNvSpPr/>
              <p:nvPr/>
            </p:nvSpPr>
            <p:spPr>
              <a:xfrm>
                <a:off x="6832450" y="4015508"/>
                <a:ext cx="419048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16777" h="2263" extrusionOk="0">
                    <a:moveTo>
                      <a:pt x="15479" y="0"/>
                    </a:moveTo>
                    <a:cubicBezTo>
                      <a:pt x="10895" y="24"/>
                      <a:pt x="6299" y="36"/>
                      <a:pt x="1715" y="48"/>
                    </a:cubicBezTo>
                    <a:cubicBezTo>
                      <a:pt x="1637" y="48"/>
                      <a:pt x="1560" y="47"/>
                      <a:pt x="1483" y="47"/>
                    </a:cubicBezTo>
                    <a:cubicBezTo>
                      <a:pt x="1291" y="47"/>
                      <a:pt x="1101" y="53"/>
                      <a:pt x="905" y="96"/>
                    </a:cubicBezTo>
                    <a:cubicBezTo>
                      <a:pt x="370" y="215"/>
                      <a:pt x="1" y="655"/>
                      <a:pt x="12" y="1179"/>
                    </a:cubicBezTo>
                    <a:cubicBezTo>
                      <a:pt x="36" y="1703"/>
                      <a:pt x="405" y="2143"/>
                      <a:pt x="941" y="2239"/>
                    </a:cubicBezTo>
                    <a:cubicBezTo>
                      <a:pt x="1120" y="2263"/>
                      <a:pt x="1298" y="2263"/>
                      <a:pt x="1489" y="2263"/>
                    </a:cubicBezTo>
                    <a:lnTo>
                      <a:pt x="8311" y="2263"/>
                    </a:lnTo>
                    <a:cubicBezTo>
                      <a:pt x="8311" y="2251"/>
                      <a:pt x="8311" y="2239"/>
                      <a:pt x="8287" y="2191"/>
                    </a:cubicBezTo>
                    <a:lnTo>
                      <a:pt x="15407" y="2191"/>
                    </a:lnTo>
                    <a:cubicBezTo>
                      <a:pt x="15574" y="2191"/>
                      <a:pt x="15753" y="2191"/>
                      <a:pt x="15907" y="2143"/>
                    </a:cubicBezTo>
                    <a:cubicBezTo>
                      <a:pt x="16431" y="2024"/>
                      <a:pt x="16776" y="1572"/>
                      <a:pt x="16741" y="1036"/>
                    </a:cubicBezTo>
                    <a:cubicBezTo>
                      <a:pt x="16717" y="405"/>
                      <a:pt x="16229" y="0"/>
                      <a:pt x="15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6827979" y="3915269"/>
                <a:ext cx="415775" cy="57124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287" extrusionOk="0">
                    <a:moveTo>
                      <a:pt x="15134" y="1"/>
                    </a:moveTo>
                    <a:cubicBezTo>
                      <a:pt x="10550" y="25"/>
                      <a:pt x="5954" y="49"/>
                      <a:pt x="1370" y="72"/>
                    </a:cubicBezTo>
                    <a:cubicBezTo>
                      <a:pt x="1180" y="72"/>
                      <a:pt x="965" y="84"/>
                      <a:pt x="775" y="144"/>
                    </a:cubicBezTo>
                    <a:cubicBezTo>
                      <a:pt x="299" y="311"/>
                      <a:pt x="1" y="703"/>
                      <a:pt x="1" y="1180"/>
                    </a:cubicBezTo>
                    <a:cubicBezTo>
                      <a:pt x="1" y="1656"/>
                      <a:pt x="287" y="2049"/>
                      <a:pt x="751" y="2216"/>
                    </a:cubicBezTo>
                    <a:cubicBezTo>
                      <a:pt x="1001" y="2287"/>
                      <a:pt x="1251" y="2287"/>
                      <a:pt x="1501" y="2287"/>
                    </a:cubicBezTo>
                    <a:lnTo>
                      <a:pt x="8312" y="2287"/>
                    </a:lnTo>
                    <a:cubicBezTo>
                      <a:pt x="8312" y="2275"/>
                      <a:pt x="8312" y="2251"/>
                      <a:pt x="8323" y="2204"/>
                    </a:cubicBezTo>
                    <a:lnTo>
                      <a:pt x="15181" y="2204"/>
                    </a:lnTo>
                    <a:cubicBezTo>
                      <a:pt x="15360" y="2204"/>
                      <a:pt x="15551" y="2204"/>
                      <a:pt x="15729" y="2168"/>
                    </a:cubicBezTo>
                    <a:cubicBezTo>
                      <a:pt x="16265" y="2085"/>
                      <a:pt x="16646" y="1656"/>
                      <a:pt x="16646" y="1120"/>
                    </a:cubicBezTo>
                    <a:cubicBezTo>
                      <a:pt x="16646" y="584"/>
                      <a:pt x="16301" y="144"/>
                      <a:pt x="15753" y="49"/>
                    </a:cubicBezTo>
                    <a:cubicBezTo>
                      <a:pt x="15539" y="13"/>
                      <a:pt x="15348" y="1"/>
                      <a:pt x="151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7279444" y="3872880"/>
                <a:ext cx="85373" cy="99985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003" extrusionOk="0">
                    <a:moveTo>
                      <a:pt x="2985" y="0"/>
                    </a:moveTo>
                    <a:cubicBezTo>
                      <a:pt x="2868" y="0"/>
                      <a:pt x="2758" y="56"/>
                      <a:pt x="2680" y="174"/>
                    </a:cubicBezTo>
                    <a:cubicBezTo>
                      <a:pt x="2572" y="329"/>
                      <a:pt x="2501" y="472"/>
                      <a:pt x="2418" y="626"/>
                    </a:cubicBezTo>
                    <a:cubicBezTo>
                      <a:pt x="2096" y="1293"/>
                      <a:pt x="1763" y="1960"/>
                      <a:pt x="1394" y="2734"/>
                    </a:cubicBezTo>
                    <a:cubicBezTo>
                      <a:pt x="1287" y="2484"/>
                      <a:pt x="1215" y="2341"/>
                      <a:pt x="1120" y="2162"/>
                    </a:cubicBezTo>
                    <a:cubicBezTo>
                      <a:pt x="1025" y="1865"/>
                      <a:pt x="929" y="1579"/>
                      <a:pt x="810" y="1293"/>
                    </a:cubicBezTo>
                    <a:cubicBezTo>
                      <a:pt x="721" y="1076"/>
                      <a:pt x="591" y="957"/>
                      <a:pt x="427" y="957"/>
                    </a:cubicBezTo>
                    <a:cubicBezTo>
                      <a:pt x="393" y="957"/>
                      <a:pt x="358" y="962"/>
                      <a:pt x="322" y="972"/>
                    </a:cubicBezTo>
                    <a:cubicBezTo>
                      <a:pt x="96" y="1043"/>
                      <a:pt x="1" y="1246"/>
                      <a:pt x="60" y="1543"/>
                    </a:cubicBezTo>
                    <a:cubicBezTo>
                      <a:pt x="72" y="1662"/>
                      <a:pt x="120" y="1781"/>
                      <a:pt x="155" y="1888"/>
                    </a:cubicBezTo>
                    <a:cubicBezTo>
                      <a:pt x="298" y="2234"/>
                      <a:pt x="429" y="2591"/>
                      <a:pt x="560" y="2936"/>
                    </a:cubicBezTo>
                    <a:cubicBezTo>
                      <a:pt x="679" y="3198"/>
                      <a:pt x="786" y="3472"/>
                      <a:pt x="917" y="3722"/>
                    </a:cubicBezTo>
                    <a:cubicBezTo>
                      <a:pt x="1030" y="3910"/>
                      <a:pt x="1186" y="4003"/>
                      <a:pt x="1345" y="4003"/>
                    </a:cubicBezTo>
                    <a:cubicBezTo>
                      <a:pt x="1488" y="4003"/>
                      <a:pt x="1633" y="3928"/>
                      <a:pt x="1751" y="3782"/>
                    </a:cubicBezTo>
                    <a:cubicBezTo>
                      <a:pt x="1870" y="3651"/>
                      <a:pt x="1965" y="3472"/>
                      <a:pt x="2037" y="3305"/>
                    </a:cubicBezTo>
                    <a:cubicBezTo>
                      <a:pt x="2441" y="2460"/>
                      <a:pt x="2834" y="1627"/>
                      <a:pt x="3239" y="793"/>
                    </a:cubicBezTo>
                    <a:cubicBezTo>
                      <a:pt x="3287" y="698"/>
                      <a:pt x="3334" y="591"/>
                      <a:pt x="3358" y="507"/>
                    </a:cubicBezTo>
                    <a:cubicBezTo>
                      <a:pt x="3418" y="317"/>
                      <a:pt x="3358" y="138"/>
                      <a:pt x="3168" y="43"/>
                    </a:cubicBezTo>
                    <a:cubicBezTo>
                      <a:pt x="3107" y="15"/>
                      <a:pt x="3045" y="0"/>
                      <a:pt x="2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7279744" y="3981113"/>
                <a:ext cx="87746" cy="97512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904" extrusionOk="0">
                    <a:moveTo>
                      <a:pt x="3073" y="1"/>
                    </a:moveTo>
                    <a:cubicBezTo>
                      <a:pt x="2940" y="1"/>
                      <a:pt x="2828" y="81"/>
                      <a:pt x="2739" y="211"/>
                    </a:cubicBezTo>
                    <a:cubicBezTo>
                      <a:pt x="2668" y="294"/>
                      <a:pt x="2608" y="401"/>
                      <a:pt x="2548" y="508"/>
                    </a:cubicBezTo>
                    <a:cubicBezTo>
                      <a:pt x="2263" y="1020"/>
                      <a:pt x="1965" y="1556"/>
                      <a:pt x="1667" y="2092"/>
                    </a:cubicBezTo>
                    <a:cubicBezTo>
                      <a:pt x="1560" y="2270"/>
                      <a:pt x="1513" y="2485"/>
                      <a:pt x="1322" y="2604"/>
                    </a:cubicBezTo>
                    <a:cubicBezTo>
                      <a:pt x="1096" y="2247"/>
                      <a:pt x="1013" y="1842"/>
                      <a:pt x="846" y="1473"/>
                    </a:cubicBezTo>
                    <a:cubicBezTo>
                      <a:pt x="747" y="1249"/>
                      <a:pt x="615" y="1139"/>
                      <a:pt x="460" y="1139"/>
                    </a:cubicBezTo>
                    <a:cubicBezTo>
                      <a:pt x="408" y="1139"/>
                      <a:pt x="354" y="1151"/>
                      <a:pt x="298" y="1175"/>
                    </a:cubicBezTo>
                    <a:cubicBezTo>
                      <a:pt x="72" y="1246"/>
                      <a:pt x="1" y="1449"/>
                      <a:pt x="108" y="1770"/>
                    </a:cubicBezTo>
                    <a:cubicBezTo>
                      <a:pt x="227" y="2127"/>
                      <a:pt x="358" y="2473"/>
                      <a:pt x="501" y="2806"/>
                    </a:cubicBezTo>
                    <a:cubicBezTo>
                      <a:pt x="620" y="3092"/>
                      <a:pt x="727" y="3390"/>
                      <a:pt x="894" y="3640"/>
                    </a:cubicBezTo>
                    <a:cubicBezTo>
                      <a:pt x="997" y="3817"/>
                      <a:pt x="1149" y="3903"/>
                      <a:pt x="1305" y="3903"/>
                    </a:cubicBezTo>
                    <a:cubicBezTo>
                      <a:pt x="1453" y="3903"/>
                      <a:pt x="1605" y="3826"/>
                      <a:pt x="1727" y="3675"/>
                    </a:cubicBezTo>
                    <a:cubicBezTo>
                      <a:pt x="1775" y="3616"/>
                      <a:pt x="1810" y="3544"/>
                      <a:pt x="1858" y="3461"/>
                    </a:cubicBezTo>
                    <a:cubicBezTo>
                      <a:pt x="2346" y="2568"/>
                      <a:pt x="2858" y="1663"/>
                      <a:pt x="3346" y="758"/>
                    </a:cubicBezTo>
                    <a:lnTo>
                      <a:pt x="3441" y="580"/>
                    </a:lnTo>
                    <a:cubicBezTo>
                      <a:pt x="3513" y="365"/>
                      <a:pt x="3477" y="175"/>
                      <a:pt x="3275" y="56"/>
                    </a:cubicBezTo>
                    <a:cubicBezTo>
                      <a:pt x="3203" y="18"/>
                      <a:pt x="3136" y="1"/>
                      <a:pt x="3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7293132" y="4086073"/>
                <a:ext cx="83000" cy="9426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774" extrusionOk="0">
                    <a:moveTo>
                      <a:pt x="2866" y="1"/>
                    </a:moveTo>
                    <a:cubicBezTo>
                      <a:pt x="2726" y="1"/>
                      <a:pt x="2588" y="75"/>
                      <a:pt x="2489" y="223"/>
                    </a:cubicBezTo>
                    <a:cubicBezTo>
                      <a:pt x="2310" y="497"/>
                      <a:pt x="2155" y="783"/>
                      <a:pt x="1989" y="1069"/>
                    </a:cubicBezTo>
                    <a:cubicBezTo>
                      <a:pt x="1739" y="1509"/>
                      <a:pt x="1501" y="1974"/>
                      <a:pt x="1250" y="2438"/>
                    </a:cubicBezTo>
                    <a:cubicBezTo>
                      <a:pt x="1096" y="2331"/>
                      <a:pt x="1084" y="2212"/>
                      <a:pt x="1036" y="2105"/>
                    </a:cubicBezTo>
                    <a:cubicBezTo>
                      <a:pt x="941" y="1819"/>
                      <a:pt x="846" y="1521"/>
                      <a:pt x="739" y="1235"/>
                    </a:cubicBezTo>
                    <a:cubicBezTo>
                      <a:pt x="678" y="1075"/>
                      <a:pt x="551" y="974"/>
                      <a:pt x="392" y="974"/>
                    </a:cubicBezTo>
                    <a:cubicBezTo>
                      <a:pt x="362" y="974"/>
                      <a:pt x="330" y="978"/>
                      <a:pt x="298" y="985"/>
                    </a:cubicBezTo>
                    <a:cubicBezTo>
                      <a:pt x="107" y="1045"/>
                      <a:pt x="0" y="1200"/>
                      <a:pt x="0" y="1402"/>
                    </a:cubicBezTo>
                    <a:cubicBezTo>
                      <a:pt x="0" y="1497"/>
                      <a:pt x="0" y="1581"/>
                      <a:pt x="24" y="1652"/>
                    </a:cubicBezTo>
                    <a:cubicBezTo>
                      <a:pt x="238" y="2224"/>
                      <a:pt x="417" y="2819"/>
                      <a:pt x="655" y="3367"/>
                    </a:cubicBezTo>
                    <a:cubicBezTo>
                      <a:pt x="774" y="3636"/>
                      <a:pt x="953" y="3774"/>
                      <a:pt x="1137" y="3774"/>
                    </a:cubicBezTo>
                    <a:cubicBezTo>
                      <a:pt x="1303" y="3774"/>
                      <a:pt x="1473" y="3663"/>
                      <a:pt x="1608" y="3438"/>
                    </a:cubicBezTo>
                    <a:cubicBezTo>
                      <a:pt x="2155" y="2521"/>
                      <a:pt x="2667" y="1569"/>
                      <a:pt x="3179" y="616"/>
                    </a:cubicBezTo>
                    <a:cubicBezTo>
                      <a:pt x="3322" y="378"/>
                      <a:pt x="3239" y="152"/>
                      <a:pt x="3048" y="45"/>
                    </a:cubicBezTo>
                    <a:cubicBezTo>
                      <a:pt x="2990" y="15"/>
                      <a:pt x="2928" y="1"/>
                      <a:pt x="2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6184104" y="3489832"/>
                <a:ext cx="626336" cy="633879"/>
              </a:xfrm>
              <a:custGeom>
                <a:avLst/>
                <a:gdLst/>
                <a:ahLst/>
                <a:cxnLst/>
                <a:rect l="l" t="t" r="r" b="b"/>
                <a:pathLst>
                  <a:path w="25076" h="25378" extrusionOk="0">
                    <a:moveTo>
                      <a:pt x="12964" y="5889"/>
                    </a:moveTo>
                    <a:cubicBezTo>
                      <a:pt x="16518" y="5889"/>
                      <a:pt x="19706" y="8715"/>
                      <a:pt x="19694" y="12651"/>
                    </a:cubicBezTo>
                    <a:cubicBezTo>
                      <a:pt x="19682" y="16318"/>
                      <a:pt x="16658" y="19296"/>
                      <a:pt x="13038" y="19296"/>
                    </a:cubicBezTo>
                    <a:cubicBezTo>
                      <a:pt x="13003" y="19296"/>
                      <a:pt x="12967" y="19296"/>
                      <a:pt x="12931" y="19295"/>
                    </a:cubicBezTo>
                    <a:cubicBezTo>
                      <a:pt x="9145" y="19236"/>
                      <a:pt x="6216" y="16211"/>
                      <a:pt x="6299" y="12401"/>
                    </a:cubicBezTo>
                    <a:cubicBezTo>
                      <a:pt x="6359" y="8841"/>
                      <a:pt x="9419" y="5901"/>
                      <a:pt x="12919" y="5889"/>
                    </a:cubicBezTo>
                    <a:cubicBezTo>
                      <a:pt x="12934" y="5889"/>
                      <a:pt x="12949" y="5889"/>
                      <a:pt x="12964" y="5889"/>
                    </a:cubicBezTo>
                    <a:close/>
                    <a:moveTo>
                      <a:pt x="11756" y="1"/>
                    </a:moveTo>
                    <a:cubicBezTo>
                      <a:pt x="11412" y="1"/>
                      <a:pt x="11069" y="10"/>
                      <a:pt x="10728" y="31"/>
                    </a:cubicBezTo>
                    <a:cubicBezTo>
                      <a:pt x="9966" y="78"/>
                      <a:pt x="9705" y="364"/>
                      <a:pt x="9645" y="1102"/>
                    </a:cubicBezTo>
                    <a:cubicBezTo>
                      <a:pt x="9609" y="1483"/>
                      <a:pt x="9597" y="1853"/>
                      <a:pt x="9597" y="2222"/>
                    </a:cubicBezTo>
                    <a:cubicBezTo>
                      <a:pt x="9597" y="2400"/>
                      <a:pt x="9574" y="2555"/>
                      <a:pt x="9359" y="2615"/>
                    </a:cubicBezTo>
                    <a:cubicBezTo>
                      <a:pt x="8871" y="2745"/>
                      <a:pt x="8395" y="2984"/>
                      <a:pt x="7919" y="3210"/>
                    </a:cubicBezTo>
                    <a:cubicBezTo>
                      <a:pt x="7858" y="3238"/>
                      <a:pt x="7807" y="3251"/>
                      <a:pt x="7761" y="3251"/>
                    </a:cubicBezTo>
                    <a:cubicBezTo>
                      <a:pt x="7673" y="3251"/>
                      <a:pt x="7604" y="3201"/>
                      <a:pt x="7526" y="3115"/>
                    </a:cubicBezTo>
                    <a:cubicBezTo>
                      <a:pt x="7264" y="2769"/>
                      <a:pt x="6978" y="2436"/>
                      <a:pt x="6680" y="2103"/>
                    </a:cubicBezTo>
                    <a:cubicBezTo>
                      <a:pt x="6448" y="1846"/>
                      <a:pt x="6279" y="1721"/>
                      <a:pt x="6098" y="1721"/>
                    </a:cubicBezTo>
                    <a:cubicBezTo>
                      <a:pt x="5935" y="1721"/>
                      <a:pt x="5762" y="1822"/>
                      <a:pt x="5525" y="2019"/>
                    </a:cubicBezTo>
                    <a:cubicBezTo>
                      <a:pt x="4656" y="2745"/>
                      <a:pt x="3799" y="3472"/>
                      <a:pt x="2930" y="4222"/>
                    </a:cubicBezTo>
                    <a:cubicBezTo>
                      <a:pt x="2751" y="4365"/>
                      <a:pt x="2585" y="4543"/>
                      <a:pt x="2442" y="4722"/>
                    </a:cubicBezTo>
                    <a:cubicBezTo>
                      <a:pt x="2108" y="5127"/>
                      <a:pt x="2108" y="5365"/>
                      <a:pt x="2454" y="5746"/>
                    </a:cubicBezTo>
                    <a:cubicBezTo>
                      <a:pt x="2751" y="6103"/>
                      <a:pt x="3061" y="6484"/>
                      <a:pt x="3406" y="6806"/>
                    </a:cubicBezTo>
                    <a:cubicBezTo>
                      <a:pt x="3620" y="7020"/>
                      <a:pt x="3680" y="7175"/>
                      <a:pt x="3501" y="7448"/>
                    </a:cubicBezTo>
                    <a:cubicBezTo>
                      <a:pt x="3061" y="8115"/>
                      <a:pt x="2799" y="8877"/>
                      <a:pt x="2573" y="9639"/>
                    </a:cubicBezTo>
                    <a:cubicBezTo>
                      <a:pt x="2466" y="9973"/>
                      <a:pt x="2311" y="10056"/>
                      <a:pt x="2013" y="10068"/>
                    </a:cubicBezTo>
                    <a:cubicBezTo>
                      <a:pt x="1573" y="10092"/>
                      <a:pt x="1132" y="10092"/>
                      <a:pt x="703" y="10199"/>
                    </a:cubicBezTo>
                    <a:cubicBezTo>
                      <a:pt x="203" y="10318"/>
                      <a:pt x="60" y="10473"/>
                      <a:pt x="49" y="10961"/>
                    </a:cubicBezTo>
                    <a:cubicBezTo>
                      <a:pt x="1" y="12330"/>
                      <a:pt x="1" y="13699"/>
                      <a:pt x="191" y="15068"/>
                    </a:cubicBezTo>
                    <a:cubicBezTo>
                      <a:pt x="261" y="15588"/>
                      <a:pt x="453" y="15771"/>
                      <a:pt x="952" y="15771"/>
                    </a:cubicBezTo>
                    <a:cubicBezTo>
                      <a:pt x="968" y="15771"/>
                      <a:pt x="985" y="15771"/>
                      <a:pt x="1001" y="15771"/>
                    </a:cubicBezTo>
                    <a:cubicBezTo>
                      <a:pt x="1394" y="15747"/>
                      <a:pt x="1811" y="15735"/>
                      <a:pt x="2215" y="15688"/>
                    </a:cubicBezTo>
                    <a:cubicBezTo>
                      <a:pt x="2242" y="15685"/>
                      <a:pt x="2268" y="15684"/>
                      <a:pt x="2293" y="15684"/>
                    </a:cubicBezTo>
                    <a:cubicBezTo>
                      <a:pt x="2498" y="15684"/>
                      <a:pt x="2628" y="15775"/>
                      <a:pt x="2692" y="16009"/>
                    </a:cubicBezTo>
                    <a:cubicBezTo>
                      <a:pt x="2858" y="16557"/>
                      <a:pt x="3061" y="17092"/>
                      <a:pt x="3358" y="17581"/>
                    </a:cubicBezTo>
                    <a:cubicBezTo>
                      <a:pt x="3454" y="17747"/>
                      <a:pt x="3418" y="17854"/>
                      <a:pt x="3299" y="17985"/>
                    </a:cubicBezTo>
                    <a:cubicBezTo>
                      <a:pt x="2966" y="18343"/>
                      <a:pt x="2620" y="18700"/>
                      <a:pt x="2287" y="19057"/>
                    </a:cubicBezTo>
                    <a:cubicBezTo>
                      <a:pt x="1811" y="19557"/>
                      <a:pt x="1811" y="19771"/>
                      <a:pt x="2263" y="20319"/>
                    </a:cubicBezTo>
                    <a:cubicBezTo>
                      <a:pt x="2311" y="20391"/>
                      <a:pt x="2370" y="20450"/>
                      <a:pt x="2430" y="20510"/>
                    </a:cubicBezTo>
                    <a:cubicBezTo>
                      <a:pt x="3263" y="21331"/>
                      <a:pt x="4061" y="22176"/>
                      <a:pt x="4942" y="22950"/>
                    </a:cubicBezTo>
                    <a:cubicBezTo>
                      <a:pt x="5061" y="23058"/>
                      <a:pt x="5180" y="23153"/>
                      <a:pt x="5299" y="23236"/>
                    </a:cubicBezTo>
                    <a:cubicBezTo>
                      <a:pt x="5494" y="23370"/>
                      <a:pt x="5655" y="23438"/>
                      <a:pt x="5807" y="23438"/>
                    </a:cubicBezTo>
                    <a:cubicBezTo>
                      <a:pt x="5981" y="23438"/>
                      <a:pt x="6145" y="23349"/>
                      <a:pt x="6335" y="23165"/>
                    </a:cubicBezTo>
                    <a:cubicBezTo>
                      <a:pt x="6680" y="22819"/>
                      <a:pt x="7038" y="22462"/>
                      <a:pt x="7371" y="22105"/>
                    </a:cubicBezTo>
                    <a:cubicBezTo>
                      <a:pt x="7455" y="22021"/>
                      <a:pt x="7529" y="21966"/>
                      <a:pt x="7622" y="21966"/>
                    </a:cubicBezTo>
                    <a:cubicBezTo>
                      <a:pt x="7674" y="21966"/>
                      <a:pt x="7731" y="21983"/>
                      <a:pt x="7800" y="22022"/>
                    </a:cubicBezTo>
                    <a:cubicBezTo>
                      <a:pt x="8228" y="22236"/>
                      <a:pt x="8681" y="22450"/>
                      <a:pt x="9157" y="22593"/>
                    </a:cubicBezTo>
                    <a:cubicBezTo>
                      <a:pt x="9407" y="22677"/>
                      <a:pt x="9466" y="22831"/>
                      <a:pt x="9466" y="23093"/>
                    </a:cubicBezTo>
                    <a:cubicBezTo>
                      <a:pt x="9466" y="23569"/>
                      <a:pt x="9490" y="24046"/>
                      <a:pt x="9514" y="24522"/>
                    </a:cubicBezTo>
                    <a:cubicBezTo>
                      <a:pt x="9538" y="25082"/>
                      <a:pt x="9681" y="25213"/>
                      <a:pt x="10240" y="25260"/>
                    </a:cubicBezTo>
                    <a:cubicBezTo>
                      <a:pt x="10895" y="25308"/>
                      <a:pt x="11550" y="25248"/>
                      <a:pt x="12133" y="25332"/>
                    </a:cubicBezTo>
                    <a:cubicBezTo>
                      <a:pt x="12521" y="25365"/>
                      <a:pt x="12895" y="25377"/>
                      <a:pt x="13258" y="25377"/>
                    </a:cubicBezTo>
                    <a:cubicBezTo>
                      <a:pt x="13809" y="25377"/>
                      <a:pt x="14334" y="25348"/>
                      <a:pt x="14836" y="25320"/>
                    </a:cubicBezTo>
                    <a:cubicBezTo>
                      <a:pt x="15312" y="25260"/>
                      <a:pt x="15479" y="25070"/>
                      <a:pt x="15479" y="24582"/>
                    </a:cubicBezTo>
                    <a:cubicBezTo>
                      <a:pt x="15491" y="24117"/>
                      <a:pt x="15479" y="23665"/>
                      <a:pt x="15467" y="23212"/>
                    </a:cubicBezTo>
                    <a:cubicBezTo>
                      <a:pt x="15467" y="23010"/>
                      <a:pt x="15539" y="22915"/>
                      <a:pt x="15729" y="22855"/>
                    </a:cubicBezTo>
                    <a:cubicBezTo>
                      <a:pt x="16217" y="22712"/>
                      <a:pt x="16682" y="22498"/>
                      <a:pt x="17158" y="22319"/>
                    </a:cubicBezTo>
                    <a:cubicBezTo>
                      <a:pt x="17387" y="22230"/>
                      <a:pt x="17575" y="22006"/>
                      <a:pt x="17798" y="22006"/>
                    </a:cubicBezTo>
                    <a:cubicBezTo>
                      <a:pt x="17841" y="22006"/>
                      <a:pt x="17885" y="22014"/>
                      <a:pt x="17932" y="22034"/>
                    </a:cubicBezTo>
                    <a:cubicBezTo>
                      <a:pt x="18182" y="22141"/>
                      <a:pt x="18348" y="22415"/>
                      <a:pt x="18527" y="22641"/>
                    </a:cubicBezTo>
                    <a:cubicBezTo>
                      <a:pt x="18858" y="23052"/>
                      <a:pt x="19100" y="23258"/>
                      <a:pt x="19362" y="23258"/>
                    </a:cubicBezTo>
                    <a:cubicBezTo>
                      <a:pt x="19600" y="23258"/>
                      <a:pt x="19854" y="23088"/>
                      <a:pt x="20206" y="22748"/>
                    </a:cubicBezTo>
                    <a:cubicBezTo>
                      <a:pt x="20908" y="22081"/>
                      <a:pt x="21599" y="21403"/>
                      <a:pt x="22278" y="20724"/>
                    </a:cubicBezTo>
                    <a:cubicBezTo>
                      <a:pt x="22528" y="20474"/>
                      <a:pt x="22766" y="20212"/>
                      <a:pt x="22992" y="19938"/>
                    </a:cubicBezTo>
                    <a:cubicBezTo>
                      <a:pt x="23325" y="19521"/>
                      <a:pt x="23290" y="19295"/>
                      <a:pt x="22932" y="18902"/>
                    </a:cubicBezTo>
                    <a:cubicBezTo>
                      <a:pt x="22670" y="18628"/>
                      <a:pt x="22397" y="18343"/>
                      <a:pt x="22111" y="18069"/>
                    </a:cubicBezTo>
                    <a:cubicBezTo>
                      <a:pt x="21968" y="17938"/>
                      <a:pt x="21932" y="17819"/>
                      <a:pt x="22039" y="17640"/>
                    </a:cubicBezTo>
                    <a:cubicBezTo>
                      <a:pt x="22325" y="17116"/>
                      <a:pt x="22575" y="16581"/>
                      <a:pt x="22730" y="16009"/>
                    </a:cubicBezTo>
                    <a:cubicBezTo>
                      <a:pt x="22764" y="15840"/>
                      <a:pt x="22872" y="15746"/>
                      <a:pt x="23064" y="15746"/>
                    </a:cubicBezTo>
                    <a:cubicBezTo>
                      <a:pt x="23075" y="15746"/>
                      <a:pt x="23087" y="15746"/>
                      <a:pt x="23099" y="15747"/>
                    </a:cubicBezTo>
                    <a:cubicBezTo>
                      <a:pt x="23260" y="15759"/>
                      <a:pt x="23421" y="15765"/>
                      <a:pt x="23581" y="15765"/>
                    </a:cubicBezTo>
                    <a:cubicBezTo>
                      <a:pt x="23742" y="15765"/>
                      <a:pt x="23903" y="15759"/>
                      <a:pt x="24063" y="15747"/>
                    </a:cubicBezTo>
                    <a:cubicBezTo>
                      <a:pt x="24706" y="15723"/>
                      <a:pt x="24933" y="15509"/>
                      <a:pt x="24956" y="14890"/>
                    </a:cubicBezTo>
                    <a:cubicBezTo>
                      <a:pt x="25028" y="13723"/>
                      <a:pt x="25075" y="12568"/>
                      <a:pt x="25064" y="11389"/>
                    </a:cubicBezTo>
                    <a:cubicBezTo>
                      <a:pt x="25064" y="11127"/>
                      <a:pt x="25052" y="10854"/>
                      <a:pt x="24968" y="10592"/>
                    </a:cubicBezTo>
                    <a:cubicBezTo>
                      <a:pt x="24837" y="10092"/>
                      <a:pt x="24671" y="9937"/>
                      <a:pt x="24171" y="9889"/>
                    </a:cubicBezTo>
                    <a:cubicBezTo>
                      <a:pt x="24007" y="9870"/>
                      <a:pt x="23839" y="9861"/>
                      <a:pt x="23672" y="9861"/>
                    </a:cubicBezTo>
                    <a:cubicBezTo>
                      <a:pt x="23536" y="9861"/>
                      <a:pt x="23400" y="9867"/>
                      <a:pt x="23266" y="9877"/>
                    </a:cubicBezTo>
                    <a:cubicBezTo>
                      <a:pt x="23004" y="9877"/>
                      <a:pt x="22873" y="9830"/>
                      <a:pt x="22801" y="9544"/>
                    </a:cubicBezTo>
                    <a:cubicBezTo>
                      <a:pt x="22623" y="8901"/>
                      <a:pt x="22373" y="8282"/>
                      <a:pt x="22027" y="7687"/>
                    </a:cubicBezTo>
                    <a:cubicBezTo>
                      <a:pt x="21932" y="7508"/>
                      <a:pt x="21932" y="7389"/>
                      <a:pt x="22087" y="7234"/>
                    </a:cubicBezTo>
                    <a:cubicBezTo>
                      <a:pt x="22349" y="6984"/>
                      <a:pt x="22611" y="6698"/>
                      <a:pt x="22849" y="6425"/>
                    </a:cubicBezTo>
                    <a:cubicBezTo>
                      <a:pt x="23111" y="6091"/>
                      <a:pt x="23111" y="5853"/>
                      <a:pt x="22873" y="5496"/>
                    </a:cubicBezTo>
                    <a:cubicBezTo>
                      <a:pt x="22801" y="5389"/>
                      <a:pt x="22706" y="5293"/>
                      <a:pt x="22623" y="5186"/>
                    </a:cubicBezTo>
                    <a:cubicBezTo>
                      <a:pt x="22039" y="4543"/>
                      <a:pt x="21456" y="3900"/>
                      <a:pt x="20861" y="3281"/>
                    </a:cubicBezTo>
                    <a:cubicBezTo>
                      <a:pt x="20551" y="2936"/>
                      <a:pt x="20230" y="2638"/>
                      <a:pt x="19849" y="2353"/>
                    </a:cubicBezTo>
                    <a:cubicBezTo>
                      <a:pt x="19641" y="2190"/>
                      <a:pt x="19470" y="2109"/>
                      <a:pt x="19307" y="2109"/>
                    </a:cubicBezTo>
                    <a:cubicBezTo>
                      <a:pt x="19124" y="2109"/>
                      <a:pt x="18949" y="2211"/>
                      <a:pt x="18741" y="2412"/>
                    </a:cubicBezTo>
                    <a:cubicBezTo>
                      <a:pt x="18479" y="2650"/>
                      <a:pt x="18229" y="2912"/>
                      <a:pt x="17991" y="3174"/>
                    </a:cubicBezTo>
                    <a:cubicBezTo>
                      <a:pt x="17917" y="3269"/>
                      <a:pt x="17850" y="3310"/>
                      <a:pt x="17771" y="3310"/>
                    </a:cubicBezTo>
                    <a:cubicBezTo>
                      <a:pt x="17711" y="3310"/>
                      <a:pt x="17645" y="3287"/>
                      <a:pt x="17563" y="3246"/>
                    </a:cubicBezTo>
                    <a:cubicBezTo>
                      <a:pt x="16848" y="2888"/>
                      <a:pt x="16122" y="2579"/>
                      <a:pt x="15348" y="2400"/>
                    </a:cubicBezTo>
                    <a:cubicBezTo>
                      <a:pt x="15169" y="2376"/>
                      <a:pt x="15122" y="2293"/>
                      <a:pt x="15122" y="2138"/>
                    </a:cubicBezTo>
                    <a:cubicBezTo>
                      <a:pt x="15134" y="1805"/>
                      <a:pt x="15146" y="1495"/>
                      <a:pt x="15146" y="1162"/>
                    </a:cubicBezTo>
                    <a:cubicBezTo>
                      <a:pt x="15146" y="424"/>
                      <a:pt x="14931" y="126"/>
                      <a:pt x="14181" y="90"/>
                    </a:cubicBezTo>
                    <a:cubicBezTo>
                      <a:pt x="13379" y="49"/>
                      <a:pt x="12565" y="1"/>
                      <a:pt x="117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6471109" y="3662485"/>
                <a:ext cx="56524" cy="16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669" extrusionOk="0">
                    <a:moveTo>
                      <a:pt x="1183" y="1"/>
                    </a:moveTo>
                    <a:cubicBezTo>
                      <a:pt x="906" y="1"/>
                      <a:pt x="630" y="158"/>
                      <a:pt x="429" y="477"/>
                    </a:cubicBezTo>
                    <a:cubicBezTo>
                      <a:pt x="215" y="834"/>
                      <a:pt x="120" y="1215"/>
                      <a:pt x="96" y="1632"/>
                    </a:cubicBezTo>
                    <a:cubicBezTo>
                      <a:pt x="0" y="3156"/>
                      <a:pt x="286" y="4632"/>
                      <a:pt x="643" y="6097"/>
                    </a:cubicBezTo>
                    <a:cubicBezTo>
                      <a:pt x="703" y="6371"/>
                      <a:pt x="810" y="6656"/>
                      <a:pt x="1132" y="6668"/>
                    </a:cubicBezTo>
                    <a:cubicBezTo>
                      <a:pt x="1138" y="6668"/>
                      <a:pt x="1144" y="6668"/>
                      <a:pt x="1151" y="6668"/>
                    </a:cubicBezTo>
                    <a:cubicBezTo>
                      <a:pt x="1479" y="6668"/>
                      <a:pt x="1550" y="6366"/>
                      <a:pt x="1620" y="6120"/>
                    </a:cubicBezTo>
                    <a:cubicBezTo>
                      <a:pt x="1953" y="4906"/>
                      <a:pt x="2215" y="3692"/>
                      <a:pt x="2263" y="2275"/>
                    </a:cubicBezTo>
                    <a:cubicBezTo>
                      <a:pt x="2263" y="2084"/>
                      <a:pt x="2251" y="1739"/>
                      <a:pt x="2215" y="1418"/>
                    </a:cubicBezTo>
                    <a:cubicBezTo>
                      <a:pt x="2191" y="1084"/>
                      <a:pt x="2132" y="775"/>
                      <a:pt x="1953" y="489"/>
                    </a:cubicBezTo>
                    <a:cubicBezTo>
                      <a:pt x="1749" y="164"/>
                      <a:pt x="1466" y="1"/>
                      <a:pt x="1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6469610" y="3857868"/>
                <a:ext cx="62494" cy="63668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49" extrusionOk="0">
                    <a:moveTo>
                      <a:pt x="1244" y="1"/>
                    </a:moveTo>
                    <a:cubicBezTo>
                      <a:pt x="585" y="1"/>
                      <a:pt x="36" y="603"/>
                      <a:pt x="13" y="1335"/>
                    </a:cubicBezTo>
                    <a:cubicBezTo>
                      <a:pt x="1" y="1989"/>
                      <a:pt x="608" y="2549"/>
                      <a:pt x="1311" y="2549"/>
                    </a:cubicBezTo>
                    <a:cubicBezTo>
                      <a:pt x="1942" y="2537"/>
                      <a:pt x="2477" y="1942"/>
                      <a:pt x="2489" y="1251"/>
                    </a:cubicBezTo>
                    <a:cubicBezTo>
                      <a:pt x="2501" y="525"/>
                      <a:pt x="2013" y="25"/>
                      <a:pt x="1263" y="1"/>
                    </a:cubicBezTo>
                    <a:cubicBezTo>
                      <a:pt x="1257" y="1"/>
                      <a:pt x="1250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6288514" y="3583977"/>
                <a:ext cx="432710" cy="432435"/>
              </a:xfrm>
              <a:custGeom>
                <a:avLst/>
                <a:gdLst/>
                <a:ahLst/>
                <a:cxnLst/>
                <a:rect l="l" t="t" r="r" b="b"/>
                <a:pathLst>
                  <a:path w="17324" h="17313" extrusionOk="0">
                    <a:moveTo>
                      <a:pt x="8668" y="703"/>
                    </a:moveTo>
                    <a:cubicBezTo>
                      <a:pt x="13073" y="703"/>
                      <a:pt x="16645" y="4275"/>
                      <a:pt x="16621" y="8644"/>
                    </a:cubicBezTo>
                    <a:cubicBezTo>
                      <a:pt x="16609" y="13042"/>
                      <a:pt x="13061" y="16598"/>
                      <a:pt x="8690" y="16598"/>
                    </a:cubicBezTo>
                    <a:cubicBezTo>
                      <a:pt x="8682" y="16598"/>
                      <a:pt x="8675" y="16598"/>
                      <a:pt x="8668" y="16598"/>
                    </a:cubicBezTo>
                    <a:cubicBezTo>
                      <a:pt x="4262" y="16598"/>
                      <a:pt x="691" y="13026"/>
                      <a:pt x="702" y="8644"/>
                    </a:cubicBezTo>
                    <a:cubicBezTo>
                      <a:pt x="714" y="4239"/>
                      <a:pt x="4262" y="703"/>
                      <a:pt x="8668" y="703"/>
                    </a:cubicBezTo>
                    <a:close/>
                    <a:moveTo>
                      <a:pt x="8680" y="0"/>
                    </a:moveTo>
                    <a:cubicBezTo>
                      <a:pt x="3905" y="0"/>
                      <a:pt x="36" y="3870"/>
                      <a:pt x="24" y="8621"/>
                    </a:cubicBezTo>
                    <a:cubicBezTo>
                      <a:pt x="0" y="13395"/>
                      <a:pt x="3905" y="17312"/>
                      <a:pt x="8668" y="17312"/>
                    </a:cubicBezTo>
                    <a:cubicBezTo>
                      <a:pt x="13454" y="17312"/>
                      <a:pt x="17324" y="13443"/>
                      <a:pt x="17324" y="8668"/>
                    </a:cubicBezTo>
                    <a:cubicBezTo>
                      <a:pt x="17312" y="3858"/>
                      <a:pt x="13454" y="0"/>
                      <a:pt x="86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6880634" y="3364265"/>
                <a:ext cx="321785" cy="473374"/>
              </a:xfrm>
              <a:custGeom>
                <a:avLst/>
                <a:gdLst/>
                <a:ahLst/>
                <a:cxnLst/>
                <a:rect l="l" t="t" r="r" b="b"/>
                <a:pathLst>
                  <a:path w="12883" h="18952" extrusionOk="0">
                    <a:moveTo>
                      <a:pt x="6517" y="1946"/>
                    </a:moveTo>
                    <a:cubicBezTo>
                      <a:pt x="6814" y="1946"/>
                      <a:pt x="7119" y="2015"/>
                      <a:pt x="7430" y="2141"/>
                    </a:cubicBezTo>
                    <a:cubicBezTo>
                      <a:pt x="7906" y="2331"/>
                      <a:pt x="8204" y="2712"/>
                      <a:pt x="8394" y="3189"/>
                    </a:cubicBezTo>
                    <a:cubicBezTo>
                      <a:pt x="8632" y="3784"/>
                      <a:pt x="8728" y="4427"/>
                      <a:pt x="8799" y="5058"/>
                    </a:cubicBezTo>
                    <a:cubicBezTo>
                      <a:pt x="8871" y="5772"/>
                      <a:pt x="8918" y="6510"/>
                      <a:pt x="8978" y="7237"/>
                    </a:cubicBezTo>
                    <a:cubicBezTo>
                      <a:pt x="9013" y="7701"/>
                      <a:pt x="9013" y="7701"/>
                      <a:pt x="8525" y="7701"/>
                    </a:cubicBezTo>
                    <a:lnTo>
                      <a:pt x="6025" y="7701"/>
                    </a:lnTo>
                    <a:cubicBezTo>
                      <a:pt x="5394" y="7725"/>
                      <a:pt x="4620" y="7761"/>
                      <a:pt x="3870" y="7796"/>
                    </a:cubicBezTo>
                    <a:cubicBezTo>
                      <a:pt x="3818" y="7798"/>
                      <a:pt x="3772" y="7799"/>
                      <a:pt x="3732" y="7799"/>
                    </a:cubicBezTo>
                    <a:cubicBezTo>
                      <a:pt x="3451" y="7799"/>
                      <a:pt x="3443" y="7744"/>
                      <a:pt x="3453" y="7380"/>
                    </a:cubicBezTo>
                    <a:cubicBezTo>
                      <a:pt x="3477" y="6427"/>
                      <a:pt x="3596" y="5486"/>
                      <a:pt x="3870" y="4582"/>
                    </a:cubicBezTo>
                    <a:cubicBezTo>
                      <a:pt x="4144" y="3736"/>
                      <a:pt x="4572" y="2986"/>
                      <a:pt x="5287" y="2415"/>
                    </a:cubicBezTo>
                    <a:cubicBezTo>
                      <a:pt x="5674" y="2090"/>
                      <a:pt x="6087" y="1946"/>
                      <a:pt x="6517" y="1946"/>
                    </a:cubicBezTo>
                    <a:close/>
                    <a:moveTo>
                      <a:pt x="6495" y="1"/>
                    </a:moveTo>
                    <a:cubicBezTo>
                      <a:pt x="5642" y="1"/>
                      <a:pt x="4792" y="269"/>
                      <a:pt x="4108" y="831"/>
                    </a:cubicBezTo>
                    <a:cubicBezTo>
                      <a:pt x="3179" y="1605"/>
                      <a:pt x="2501" y="2558"/>
                      <a:pt x="2108" y="3701"/>
                    </a:cubicBezTo>
                    <a:cubicBezTo>
                      <a:pt x="1715" y="4808"/>
                      <a:pt x="1572" y="5939"/>
                      <a:pt x="1489" y="7094"/>
                    </a:cubicBezTo>
                    <a:cubicBezTo>
                      <a:pt x="1477" y="7332"/>
                      <a:pt x="1572" y="7606"/>
                      <a:pt x="1429" y="7796"/>
                    </a:cubicBezTo>
                    <a:cubicBezTo>
                      <a:pt x="1298" y="7987"/>
                      <a:pt x="1000" y="7903"/>
                      <a:pt x="774" y="7963"/>
                    </a:cubicBezTo>
                    <a:cubicBezTo>
                      <a:pt x="227" y="8106"/>
                      <a:pt x="36" y="8308"/>
                      <a:pt x="24" y="8880"/>
                    </a:cubicBezTo>
                    <a:cubicBezTo>
                      <a:pt x="0" y="9392"/>
                      <a:pt x="0" y="9904"/>
                      <a:pt x="36" y="10404"/>
                    </a:cubicBezTo>
                    <a:cubicBezTo>
                      <a:pt x="108" y="12106"/>
                      <a:pt x="298" y="13785"/>
                      <a:pt x="881" y="15392"/>
                    </a:cubicBezTo>
                    <a:cubicBezTo>
                      <a:pt x="1393" y="16774"/>
                      <a:pt x="2310" y="17833"/>
                      <a:pt x="3667" y="18393"/>
                    </a:cubicBezTo>
                    <a:cubicBezTo>
                      <a:pt x="4570" y="18770"/>
                      <a:pt x="5469" y="18951"/>
                      <a:pt x="6360" y="18951"/>
                    </a:cubicBezTo>
                    <a:cubicBezTo>
                      <a:pt x="7549" y="18951"/>
                      <a:pt x="8726" y="18629"/>
                      <a:pt x="9883" y="18024"/>
                    </a:cubicBezTo>
                    <a:cubicBezTo>
                      <a:pt x="10264" y="17833"/>
                      <a:pt x="10561" y="17559"/>
                      <a:pt x="10835" y="17262"/>
                    </a:cubicBezTo>
                    <a:cubicBezTo>
                      <a:pt x="11585" y="16488"/>
                      <a:pt x="12014" y="15535"/>
                      <a:pt x="12288" y="14511"/>
                    </a:cubicBezTo>
                    <a:cubicBezTo>
                      <a:pt x="12657" y="13083"/>
                      <a:pt x="12776" y="11606"/>
                      <a:pt x="12871" y="10142"/>
                    </a:cubicBezTo>
                    <a:cubicBezTo>
                      <a:pt x="12871" y="9701"/>
                      <a:pt x="12883" y="9261"/>
                      <a:pt x="12859" y="8820"/>
                    </a:cubicBezTo>
                    <a:cubicBezTo>
                      <a:pt x="12835" y="8070"/>
                      <a:pt x="12621" y="7832"/>
                      <a:pt x="11883" y="7713"/>
                    </a:cubicBezTo>
                    <a:cubicBezTo>
                      <a:pt x="11668" y="7677"/>
                      <a:pt x="11478" y="7653"/>
                      <a:pt x="11276" y="7653"/>
                    </a:cubicBezTo>
                    <a:cubicBezTo>
                      <a:pt x="10990" y="7653"/>
                      <a:pt x="10895" y="7546"/>
                      <a:pt x="10883" y="7261"/>
                    </a:cubicBezTo>
                    <a:cubicBezTo>
                      <a:pt x="10859" y="6594"/>
                      <a:pt x="10799" y="5939"/>
                      <a:pt x="10740" y="5284"/>
                    </a:cubicBezTo>
                    <a:cubicBezTo>
                      <a:pt x="10645" y="4343"/>
                      <a:pt x="10514" y="3439"/>
                      <a:pt x="10204" y="2546"/>
                    </a:cubicBezTo>
                    <a:cubicBezTo>
                      <a:pt x="9634" y="904"/>
                      <a:pt x="8060" y="1"/>
                      <a:pt x="64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6"/>
              <p:cNvSpPr/>
              <p:nvPr/>
            </p:nvSpPr>
            <p:spPr>
              <a:xfrm>
                <a:off x="7004653" y="3616399"/>
                <a:ext cx="77330" cy="93741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3753" extrusionOk="0">
                    <a:moveTo>
                      <a:pt x="1489" y="0"/>
                    </a:moveTo>
                    <a:cubicBezTo>
                      <a:pt x="1060" y="0"/>
                      <a:pt x="619" y="167"/>
                      <a:pt x="381" y="619"/>
                    </a:cubicBezTo>
                    <a:cubicBezTo>
                      <a:pt x="143" y="1119"/>
                      <a:pt x="0" y="1631"/>
                      <a:pt x="369" y="2108"/>
                    </a:cubicBezTo>
                    <a:cubicBezTo>
                      <a:pt x="548" y="2334"/>
                      <a:pt x="607" y="2548"/>
                      <a:pt x="607" y="2798"/>
                    </a:cubicBezTo>
                    <a:cubicBezTo>
                      <a:pt x="607" y="2977"/>
                      <a:pt x="655" y="3143"/>
                      <a:pt x="727" y="3286"/>
                    </a:cubicBezTo>
                    <a:cubicBezTo>
                      <a:pt x="868" y="3592"/>
                      <a:pt x="1132" y="3753"/>
                      <a:pt x="1419" y="3753"/>
                    </a:cubicBezTo>
                    <a:cubicBezTo>
                      <a:pt x="1568" y="3753"/>
                      <a:pt x="1723" y="3709"/>
                      <a:pt x="1870" y="3620"/>
                    </a:cubicBezTo>
                    <a:cubicBezTo>
                      <a:pt x="2155" y="3441"/>
                      <a:pt x="2286" y="3167"/>
                      <a:pt x="2310" y="2858"/>
                    </a:cubicBezTo>
                    <a:cubicBezTo>
                      <a:pt x="2322" y="2584"/>
                      <a:pt x="2429" y="2429"/>
                      <a:pt x="2620" y="2262"/>
                    </a:cubicBezTo>
                    <a:cubicBezTo>
                      <a:pt x="2977" y="1965"/>
                      <a:pt x="3096" y="1548"/>
                      <a:pt x="2989" y="1072"/>
                    </a:cubicBezTo>
                    <a:cubicBezTo>
                      <a:pt x="2846" y="429"/>
                      <a:pt x="2310" y="48"/>
                      <a:pt x="1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6"/>
              <p:cNvSpPr/>
              <p:nvPr/>
            </p:nvSpPr>
            <p:spPr>
              <a:xfrm>
                <a:off x="6902041" y="3618423"/>
                <a:ext cx="65441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267" extrusionOk="0">
                    <a:moveTo>
                      <a:pt x="2306" y="0"/>
                    </a:moveTo>
                    <a:cubicBezTo>
                      <a:pt x="2253" y="0"/>
                      <a:pt x="2198" y="12"/>
                      <a:pt x="2144" y="38"/>
                    </a:cubicBezTo>
                    <a:cubicBezTo>
                      <a:pt x="2013" y="110"/>
                      <a:pt x="1929" y="217"/>
                      <a:pt x="1846" y="324"/>
                    </a:cubicBezTo>
                    <a:cubicBezTo>
                      <a:pt x="1263" y="1038"/>
                      <a:pt x="739" y="1812"/>
                      <a:pt x="203" y="2562"/>
                    </a:cubicBezTo>
                    <a:cubicBezTo>
                      <a:pt x="143" y="2658"/>
                      <a:pt x="84" y="2741"/>
                      <a:pt x="60" y="2836"/>
                    </a:cubicBezTo>
                    <a:cubicBezTo>
                      <a:pt x="1" y="2967"/>
                      <a:pt x="48" y="3098"/>
                      <a:pt x="167" y="3193"/>
                    </a:cubicBezTo>
                    <a:cubicBezTo>
                      <a:pt x="220" y="3239"/>
                      <a:pt x="290" y="3267"/>
                      <a:pt x="362" y="3267"/>
                    </a:cubicBezTo>
                    <a:cubicBezTo>
                      <a:pt x="422" y="3267"/>
                      <a:pt x="483" y="3248"/>
                      <a:pt x="536" y="3205"/>
                    </a:cubicBezTo>
                    <a:cubicBezTo>
                      <a:pt x="620" y="3146"/>
                      <a:pt x="679" y="3062"/>
                      <a:pt x="739" y="2979"/>
                    </a:cubicBezTo>
                    <a:cubicBezTo>
                      <a:pt x="1310" y="2205"/>
                      <a:pt x="1846" y="1407"/>
                      <a:pt x="2453" y="657"/>
                    </a:cubicBezTo>
                    <a:cubicBezTo>
                      <a:pt x="2549" y="562"/>
                      <a:pt x="2620" y="455"/>
                      <a:pt x="2620" y="300"/>
                    </a:cubicBezTo>
                    <a:cubicBezTo>
                      <a:pt x="2611" y="119"/>
                      <a:pt x="2472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6"/>
              <p:cNvSpPr/>
              <p:nvPr/>
            </p:nvSpPr>
            <p:spPr>
              <a:xfrm>
                <a:off x="6915130" y="3655191"/>
                <a:ext cx="61869" cy="81676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3270" extrusionOk="0">
                    <a:moveTo>
                      <a:pt x="2102" y="1"/>
                    </a:moveTo>
                    <a:cubicBezTo>
                      <a:pt x="1963" y="1"/>
                      <a:pt x="1818" y="106"/>
                      <a:pt x="1667" y="340"/>
                    </a:cubicBezTo>
                    <a:cubicBezTo>
                      <a:pt x="1155" y="1078"/>
                      <a:pt x="667" y="1840"/>
                      <a:pt x="179" y="2579"/>
                    </a:cubicBezTo>
                    <a:cubicBezTo>
                      <a:pt x="120" y="2674"/>
                      <a:pt x="36" y="2781"/>
                      <a:pt x="24" y="2900"/>
                    </a:cubicBezTo>
                    <a:cubicBezTo>
                      <a:pt x="0" y="3103"/>
                      <a:pt x="143" y="3269"/>
                      <a:pt x="334" y="3269"/>
                    </a:cubicBezTo>
                    <a:cubicBezTo>
                      <a:pt x="560" y="3269"/>
                      <a:pt x="655" y="3103"/>
                      <a:pt x="774" y="2972"/>
                    </a:cubicBezTo>
                    <a:cubicBezTo>
                      <a:pt x="1274" y="2221"/>
                      <a:pt x="1763" y="1471"/>
                      <a:pt x="2263" y="721"/>
                    </a:cubicBezTo>
                    <a:cubicBezTo>
                      <a:pt x="2465" y="376"/>
                      <a:pt x="2477" y="174"/>
                      <a:pt x="2275" y="55"/>
                    </a:cubicBezTo>
                    <a:cubicBezTo>
                      <a:pt x="2218" y="19"/>
                      <a:pt x="2161" y="1"/>
                      <a:pt x="2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6"/>
              <p:cNvSpPr/>
              <p:nvPr/>
            </p:nvSpPr>
            <p:spPr>
              <a:xfrm>
                <a:off x="6928518" y="3692784"/>
                <a:ext cx="57423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90" extrusionOk="0">
                    <a:moveTo>
                      <a:pt x="1986" y="0"/>
                    </a:moveTo>
                    <a:cubicBezTo>
                      <a:pt x="1924" y="0"/>
                      <a:pt x="1859" y="20"/>
                      <a:pt x="1798" y="62"/>
                    </a:cubicBezTo>
                    <a:cubicBezTo>
                      <a:pt x="1691" y="121"/>
                      <a:pt x="1620" y="228"/>
                      <a:pt x="1560" y="324"/>
                    </a:cubicBezTo>
                    <a:cubicBezTo>
                      <a:pt x="1096" y="1002"/>
                      <a:pt x="631" y="1681"/>
                      <a:pt x="191" y="2383"/>
                    </a:cubicBezTo>
                    <a:cubicBezTo>
                      <a:pt x="131" y="2467"/>
                      <a:pt x="84" y="2562"/>
                      <a:pt x="60" y="2657"/>
                    </a:cubicBezTo>
                    <a:cubicBezTo>
                      <a:pt x="0" y="2824"/>
                      <a:pt x="60" y="2955"/>
                      <a:pt x="203" y="3038"/>
                    </a:cubicBezTo>
                    <a:cubicBezTo>
                      <a:pt x="252" y="3073"/>
                      <a:pt x="308" y="3089"/>
                      <a:pt x="364" y="3089"/>
                    </a:cubicBezTo>
                    <a:cubicBezTo>
                      <a:pt x="441" y="3089"/>
                      <a:pt x="516" y="3058"/>
                      <a:pt x="572" y="3002"/>
                    </a:cubicBezTo>
                    <a:cubicBezTo>
                      <a:pt x="631" y="2943"/>
                      <a:pt x="691" y="2883"/>
                      <a:pt x="738" y="2800"/>
                    </a:cubicBezTo>
                    <a:cubicBezTo>
                      <a:pt x="1215" y="2086"/>
                      <a:pt x="1691" y="1359"/>
                      <a:pt x="2167" y="645"/>
                    </a:cubicBezTo>
                    <a:cubicBezTo>
                      <a:pt x="2227" y="538"/>
                      <a:pt x="2298" y="455"/>
                      <a:pt x="2298" y="347"/>
                    </a:cubicBezTo>
                    <a:cubicBezTo>
                      <a:pt x="2298" y="139"/>
                      <a:pt x="2153" y="0"/>
                      <a:pt x="19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7009100" y="3749436"/>
                <a:ext cx="58322" cy="7663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068" extrusionOk="0">
                    <a:moveTo>
                      <a:pt x="1995" y="1"/>
                    </a:moveTo>
                    <a:cubicBezTo>
                      <a:pt x="1868" y="1"/>
                      <a:pt x="1763" y="78"/>
                      <a:pt x="1680" y="199"/>
                    </a:cubicBezTo>
                    <a:cubicBezTo>
                      <a:pt x="1156" y="949"/>
                      <a:pt x="656" y="1711"/>
                      <a:pt x="168" y="2473"/>
                    </a:cubicBezTo>
                    <a:cubicBezTo>
                      <a:pt x="1" y="2711"/>
                      <a:pt x="48" y="2949"/>
                      <a:pt x="239" y="3032"/>
                    </a:cubicBezTo>
                    <a:cubicBezTo>
                      <a:pt x="297" y="3057"/>
                      <a:pt x="349" y="3068"/>
                      <a:pt x="398" y="3068"/>
                    </a:cubicBezTo>
                    <a:cubicBezTo>
                      <a:pt x="542" y="3068"/>
                      <a:pt x="650" y="2972"/>
                      <a:pt x="739" y="2830"/>
                    </a:cubicBezTo>
                    <a:cubicBezTo>
                      <a:pt x="1239" y="2092"/>
                      <a:pt x="1715" y="1366"/>
                      <a:pt x="2204" y="639"/>
                    </a:cubicBezTo>
                    <a:cubicBezTo>
                      <a:pt x="2275" y="532"/>
                      <a:pt x="2334" y="437"/>
                      <a:pt x="2334" y="294"/>
                    </a:cubicBezTo>
                    <a:cubicBezTo>
                      <a:pt x="2323" y="175"/>
                      <a:pt x="2251" y="56"/>
                      <a:pt x="2108" y="20"/>
                    </a:cubicBezTo>
                    <a:cubicBezTo>
                      <a:pt x="2069" y="7"/>
                      <a:pt x="2031" y="1"/>
                      <a:pt x="19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6949950" y="3722758"/>
                <a:ext cx="55900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958" extrusionOk="0">
                    <a:moveTo>
                      <a:pt x="1897" y="0"/>
                    </a:moveTo>
                    <a:cubicBezTo>
                      <a:pt x="1825" y="0"/>
                      <a:pt x="1752" y="27"/>
                      <a:pt x="1678" y="76"/>
                    </a:cubicBezTo>
                    <a:cubicBezTo>
                      <a:pt x="1547" y="159"/>
                      <a:pt x="1476" y="290"/>
                      <a:pt x="1381" y="409"/>
                    </a:cubicBezTo>
                    <a:lnTo>
                      <a:pt x="226" y="2195"/>
                    </a:lnTo>
                    <a:cubicBezTo>
                      <a:pt x="154" y="2303"/>
                      <a:pt x="71" y="2422"/>
                      <a:pt x="47" y="2553"/>
                    </a:cubicBezTo>
                    <a:cubicBezTo>
                      <a:pt x="1" y="2761"/>
                      <a:pt x="168" y="2958"/>
                      <a:pt x="353" y="2958"/>
                    </a:cubicBezTo>
                    <a:cubicBezTo>
                      <a:pt x="358" y="2958"/>
                      <a:pt x="363" y="2958"/>
                      <a:pt x="369" y="2957"/>
                    </a:cubicBezTo>
                    <a:cubicBezTo>
                      <a:pt x="547" y="2945"/>
                      <a:pt x="654" y="2826"/>
                      <a:pt x="750" y="2707"/>
                    </a:cubicBezTo>
                    <a:cubicBezTo>
                      <a:pt x="1190" y="2005"/>
                      <a:pt x="1654" y="1326"/>
                      <a:pt x="2095" y="624"/>
                    </a:cubicBezTo>
                    <a:cubicBezTo>
                      <a:pt x="2131" y="564"/>
                      <a:pt x="2178" y="505"/>
                      <a:pt x="2190" y="445"/>
                    </a:cubicBezTo>
                    <a:cubicBezTo>
                      <a:pt x="2238" y="290"/>
                      <a:pt x="2214" y="171"/>
                      <a:pt x="2095" y="76"/>
                    </a:cubicBezTo>
                    <a:cubicBezTo>
                      <a:pt x="2031" y="24"/>
                      <a:pt x="1965" y="0"/>
                      <a:pt x="18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6"/>
              <p:cNvSpPr/>
              <p:nvPr/>
            </p:nvSpPr>
            <p:spPr>
              <a:xfrm>
                <a:off x="6984720" y="3740993"/>
                <a:ext cx="53851" cy="7275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913" extrusionOk="0">
                    <a:moveTo>
                      <a:pt x="1834" y="1"/>
                    </a:moveTo>
                    <a:cubicBezTo>
                      <a:pt x="1679" y="1"/>
                      <a:pt x="1572" y="72"/>
                      <a:pt x="1489" y="191"/>
                    </a:cubicBezTo>
                    <a:cubicBezTo>
                      <a:pt x="1036" y="906"/>
                      <a:pt x="572" y="1620"/>
                      <a:pt x="120" y="2335"/>
                    </a:cubicBezTo>
                    <a:cubicBezTo>
                      <a:pt x="24" y="2513"/>
                      <a:pt x="1" y="2692"/>
                      <a:pt x="191" y="2835"/>
                    </a:cubicBezTo>
                    <a:cubicBezTo>
                      <a:pt x="244" y="2887"/>
                      <a:pt x="309" y="2912"/>
                      <a:pt x="378" y="2912"/>
                    </a:cubicBezTo>
                    <a:cubicBezTo>
                      <a:pt x="495" y="2912"/>
                      <a:pt x="620" y="2839"/>
                      <a:pt x="703" y="2704"/>
                    </a:cubicBezTo>
                    <a:cubicBezTo>
                      <a:pt x="1167" y="1989"/>
                      <a:pt x="1632" y="1275"/>
                      <a:pt x="2072" y="561"/>
                    </a:cubicBezTo>
                    <a:cubicBezTo>
                      <a:pt x="2120" y="477"/>
                      <a:pt x="2156" y="370"/>
                      <a:pt x="2132" y="263"/>
                    </a:cubicBezTo>
                    <a:cubicBezTo>
                      <a:pt x="2108" y="84"/>
                      <a:pt x="2001" y="13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6"/>
              <p:cNvSpPr/>
              <p:nvPr/>
            </p:nvSpPr>
            <p:spPr>
              <a:xfrm>
                <a:off x="7049390" y="3758753"/>
                <a:ext cx="53427" cy="6201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2483" extrusionOk="0">
                    <a:moveTo>
                      <a:pt x="1754" y="0"/>
                    </a:moveTo>
                    <a:cubicBezTo>
                      <a:pt x="1662" y="0"/>
                      <a:pt x="1572" y="39"/>
                      <a:pt x="1507" y="123"/>
                    </a:cubicBezTo>
                    <a:cubicBezTo>
                      <a:pt x="1007" y="731"/>
                      <a:pt x="555" y="1374"/>
                      <a:pt x="126" y="2040"/>
                    </a:cubicBezTo>
                    <a:cubicBezTo>
                      <a:pt x="1" y="2234"/>
                      <a:pt x="170" y="2482"/>
                      <a:pt x="394" y="2482"/>
                    </a:cubicBezTo>
                    <a:cubicBezTo>
                      <a:pt x="404" y="2482"/>
                      <a:pt x="414" y="2482"/>
                      <a:pt x="424" y="2481"/>
                    </a:cubicBezTo>
                    <a:cubicBezTo>
                      <a:pt x="543" y="2481"/>
                      <a:pt x="650" y="2409"/>
                      <a:pt x="721" y="2326"/>
                    </a:cubicBezTo>
                    <a:cubicBezTo>
                      <a:pt x="1174" y="1731"/>
                      <a:pt x="1603" y="1135"/>
                      <a:pt x="2031" y="516"/>
                    </a:cubicBezTo>
                    <a:cubicBezTo>
                      <a:pt x="2138" y="373"/>
                      <a:pt x="2138" y="195"/>
                      <a:pt x="1972" y="76"/>
                    </a:cubicBezTo>
                    <a:cubicBezTo>
                      <a:pt x="1907" y="27"/>
                      <a:pt x="1830" y="0"/>
                      <a:pt x="17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6"/>
              <p:cNvSpPr/>
              <p:nvPr/>
            </p:nvSpPr>
            <p:spPr>
              <a:xfrm>
                <a:off x="6899368" y="3586800"/>
                <a:ext cx="48806" cy="6144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460" extrusionOk="0">
                    <a:moveTo>
                      <a:pt x="1639" y="1"/>
                    </a:moveTo>
                    <a:cubicBezTo>
                      <a:pt x="1605" y="1"/>
                      <a:pt x="1570" y="6"/>
                      <a:pt x="1536" y="18"/>
                    </a:cubicBezTo>
                    <a:cubicBezTo>
                      <a:pt x="1382" y="66"/>
                      <a:pt x="1298" y="173"/>
                      <a:pt x="1227" y="280"/>
                    </a:cubicBezTo>
                    <a:cubicBezTo>
                      <a:pt x="858" y="780"/>
                      <a:pt x="512" y="1304"/>
                      <a:pt x="143" y="1804"/>
                    </a:cubicBezTo>
                    <a:cubicBezTo>
                      <a:pt x="96" y="1888"/>
                      <a:pt x="48" y="1983"/>
                      <a:pt x="36" y="2078"/>
                    </a:cubicBezTo>
                    <a:cubicBezTo>
                      <a:pt x="0" y="2197"/>
                      <a:pt x="48" y="2316"/>
                      <a:pt x="143" y="2388"/>
                    </a:cubicBezTo>
                    <a:cubicBezTo>
                      <a:pt x="203" y="2435"/>
                      <a:pt x="268" y="2459"/>
                      <a:pt x="334" y="2459"/>
                    </a:cubicBezTo>
                    <a:cubicBezTo>
                      <a:pt x="399" y="2459"/>
                      <a:pt x="465" y="2435"/>
                      <a:pt x="524" y="2388"/>
                    </a:cubicBezTo>
                    <a:cubicBezTo>
                      <a:pt x="596" y="2328"/>
                      <a:pt x="667" y="2245"/>
                      <a:pt x="727" y="2162"/>
                    </a:cubicBezTo>
                    <a:cubicBezTo>
                      <a:pt x="1108" y="1661"/>
                      <a:pt x="1453" y="1138"/>
                      <a:pt x="1822" y="638"/>
                    </a:cubicBezTo>
                    <a:cubicBezTo>
                      <a:pt x="1882" y="542"/>
                      <a:pt x="1953" y="435"/>
                      <a:pt x="1953" y="316"/>
                    </a:cubicBezTo>
                    <a:cubicBezTo>
                      <a:pt x="1953" y="138"/>
                      <a:pt x="1805" y="1"/>
                      <a:pt x="16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9" name="Google Shape;3289;p36"/>
            <p:cNvGrpSpPr/>
            <p:nvPr/>
          </p:nvGrpSpPr>
          <p:grpSpPr>
            <a:xfrm>
              <a:off x="7495675" y="3609100"/>
              <a:ext cx="1052700" cy="611608"/>
              <a:chOff x="7367250" y="3523500"/>
              <a:chExt cx="1052700" cy="611608"/>
            </a:xfrm>
          </p:grpSpPr>
          <p:sp>
            <p:nvSpPr>
              <p:cNvPr id="3290" name="Google Shape;3290;p36"/>
              <p:cNvSpPr txBox="1"/>
              <p:nvPr/>
            </p:nvSpPr>
            <p:spPr>
              <a:xfrm>
                <a:off x="736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</a:t>
                </a:r>
                <a:endParaRPr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91" name="Google Shape;3291;p36"/>
              <p:cNvSpPr txBox="1"/>
              <p:nvPr/>
            </p:nvSpPr>
            <p:spPr>
              <a:xfrm>
                <a:off x="736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Yes, Saturn is the ringed one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92" name="Google Shape;3292;p36"/>
          <p:cNvGrpSpPr/>
          <p:nvPr/>
        </p:nvGrpSpPr>
        <p:grpSpPr>
          <a:xfrm>
            <a:off x="3718725" y="1911172"/>
            <a:ext cx="2080781" cy="861824"/>
            <a:chOff x="3718725" y="1911172"/>
            <a:chExt cx="2080781" cy="861824"/>
          </a:xfrm>
        </p:grpSpPr>
        <p:grpSp>
          <p:nvGrpSpPr>
            <p:cNvPr id="3293" name="Google Shape;3293;p36"/>
            <p:cNvGrpSpPr/>
            <p:nvPr/>
          </p:nvGrpSpPr>
          <p:grpSpPr>
            <a:xfrm>
              <a:off x="3718725" y="1911172"/>
              <a:ext cx="717351" cy="861824"/>
              <a:chOff x="3718725" y="1724072"/>
              <a:chExt cx="717351" cy="861824"/>
            </a:xfrm>
          </p:grpSpPr>
          <p:sp>
            <p:nvSpPr>
              <p:cNvPr id="3294" name="Google Shape;3294;p36"/>
              <p:cNvSpPr/>
              <p:nvPr/>
            </p:nvSpPr>
            <p:spPr>
              <a:xfrm>
                <a:off x="3718725" y="1724072"/>
                <a:ext cx="531172" cy="861824"/>
              </a:xfrm>
              <a:custGeom>
                <a:avLst/>
                <a:gdLst/>
                <a:ahLst/>
                <a:cxnLst/>
                <a:rect l="l" t="t" r="r" b="b"/>
                <a:pathLst>
                  <a:path w="21266" h="34504" extrusionOk="0">
                    <a:moveTo>
                      <a:pt x="19348" y="0"/>
                    </a:moveTo>
                    <a:cubicBezTo>
                      <a:pt x="17955" y="0"/>
                      <a:pt x="16574" y="12"/>
                      <a:pt x="15193" y="24"/>
                    </a:cubicBezTo>
                    <a:cubicBezTo>
                      <a:pt x="11968" y="49"/>
                      <a:pt x="8756" y="74"/>
                      <a:pt x="5547" y="74"/>
                    </a:cubicBezTo>
                    <a:cubicBezTo>
                      <a:pt x="4217" y="74"/>
                      <a:pt x="2889" y="70"/>
                      <a:pt x="1560" y="60"/>
                    </a:cubicBezTo>
                    <a:cubicBezTo>
                      <a:pt x="1334" y="60"/>
                      <a:pt x="1108" y="60"/>
                      <a:pt x="893" y="83"/>
                    </a:cubicBezTo>
                    <a:cubicBezTo>
                      <a:pt x="417" y="143"/>
                      <a:pt x="179" y="369"/>
                      <a:pt x="84" y="834"/>
                    </a:cubicBezTo>
                    <a:cubicBezTo>
                      <a:pt x="12" y="1203"/>
                      <a:pt x="0" y="1560"/>
                      <a:pt x="0" y="1929"/>
                    </a:cubicBezTo>
                    <a:cubicBezTo>
                      <a:pt x="12" y="2762"/>
                      <a:pt x="36" y="3596"/>
                      <a:pt x="36" y="4429"/>
                    </a:cubicBezTo>
                    <a:cubicBezTo>
                      <a:pt x="72" y="12514"/>
                      <a:pt x="108" y="20598"/>
                      <a:pt x="143" y="28670"/>
                    </a:cubicBezTo>
                    <a:cubicBezTo>
                      <a:pt x="155" y="29885"/>
                      <a:pt x="143" y="31075"/>
                      <a:pt x="143" y="32278"/>
                    </a:cubicBezTo>
                    <a:cubicBezTo>
                      <a:pt x="143" y="32695"/>
                      <a:pt x="203" y="33099"/>
                      <a:pt x="346" y="33480"/>
                    </a:cubicBezTo>
                    <a:cubicBezTo>
                      <a:pt x="560" y="34004"/>
                      <a:pt x="941" y="34326"/>
                      <a:pt x="1513" y="34421"/>
                    </a:cubicBezTo>
                    <a:cubicBezTo>
                      <a:pt x="1822" y="34469"/>
                      <a:pt x="2156" y="34492"/>
                      <a:pt x="2477" y="34492"/>
                    </a:cubicBezTo>
                    <a:cubicBezTo>
                      <a:pt x="2880" y="34500"/>
                      <a:pt x="3282" y="34504"/>
                      <a:pt x="3685" y="34504"/>
                    </a:cubicBezTo>
                    <a:cubicBezTo>
                      <a:pt x="5696" y="34504"/>
                      <a:pt x="7702" y="34421"/>
                      <a:pt x="9716" y="34421"/>
                    </a:cubicBezTo>
                    <a:cubicBezTo>
                      <a:pt x="10919" y="34421"/>
                      <a:pt x="12121" y="34350"/>
                      <a:pt x="13312" y="34302"/>
                    </a:cubicBezTo>
                    <a:cubicBezTo>
                      <a:pt x="14082" y="34274"/>
                      <a:pt x="14850" y="34262"/>
                      <a:pt x="15617" y="34262"/>
                    </a:cubicBezTo>
                    <a:cubicBezTo>
                      <a:pt x="16473" y="34262"/>
                      <a:pt x="17327" y="34277"/>
                      <a:pt x="18181" y="34302"/>
                    </a:cubicBezTo>
                    <a:cubicBezTo>
                      <a:pt x="18418" y="34307"/>
                      <a:pt x="18653" y="34310"/>
                      <a:pt x="18887" y="34310"/>
                    </a:cubicBezTo>
                    <a:cubicBezTo>
                      <a:pt x="19218" y="34310"/>
                      <a:pt x="19549" y="34304"/>
                      <a:pt x="19884" y="34290"/>
                    </a:cubicBezTo>
                    <a:cubicBezTo>
                      <a:pt x="20574" y="34242"/>
                      <a:pt x="21158" y="33897"/>
                      <a:pt x="21253" y="32897"/>
                    </a:cubicBezTo>
                    <a:cubicBezTo>
                      <a:pt x="21265" y="32778"/>
                      <a:pt x="21253" y="32683"/>
                      <a:pt x="21253" y="32564"/>
                    </a:cubicBezTo>
                    <a:cubicBezTo>
                      <a:pt x="21217" y="27349"/>
                      <a:pt x="21170" y="22158"/>
                      <a:pt x="21146" y="16943"/>
                    </a:cubicBezTo>
                    <a:lnTo>
                      <a:pt x="21146" y="15383"/>
                    </a:lnTo>
                    <a:cubicBezTo>
                      <a:pt x="21110" y="10668"/>
                      <a:pt x="21063" y="5965"/>
                      <a:pt x="21086" y="1250"/>
                    </a:cubicBezTo>
                    <a:cubicBezTo>
                      <a:pt x="21086" y="536"/>
                      <a:pt x="20789" y="179"/>
                      <a:pt x="20051" y="60"/>
                    </a:cubicBezTo>
                    <a:cubicBezTo>
                      <a:pt x="19824" y="12"/>
                      <a:pt x="19586" y="0"/>
                      <a:pt x="19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6"/>
              <p:cNvSpPr/>
              <p:nvPr/>
            </p:nvSpPr>
            <p:spPr>
              <a:xfrm>
                <a:off x="3772554" y="1792039"/>
                <a:ext cx="436282" cy="67199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26904" extrusionOk="0">
                    <a:moveTo>
                      <a:pt x="6758" y="1"/>
                    </a:moveTo>
                    <a:cubicBezTo>
                      <a:pt x="5137" y="1"/>
                      <a:pt x="3508" y="34"/>
                      <a:pt x="1887" y="34"/>
                    </a:cubicBezTo>
                    <a:cubicBezTo>
                      <a:pt x="1552" y="34"/>
                      <a:pt x="1216" y="33"/>
                      <a:pt x="882" y="29"/>
                    </a:cubicBezTo>
                    <a:cubicBezTo>
                      <a:pt x="298" y="29"/>
                      <a:pt x="120" y="208"/>
                      <a:pt x="72" y="768"/>
                    </a:cubicBezTo>
                    <a:cubicBezTo>
                      <a:pt x="60" y="994"/>
                      <a:pt x="60" y="1208"/>
                      <a:pt x="60" y="1411"/>
                    </a:cubicBezTo>
                    <a:cubicBezTo>
                      <a:pt x="1" y="5351"/>
                      <a:pt x="203" y="9281"/>
                      <a:pt x="227" y="12781"/>
                    </a:cubicBezTo>
                    <a:cubicBezTo>
                      <a:pt x="310" y="16770"/>
                      <a:pt x="429" y="20318"/>
                      <a:pt x="370" y="23842"/>
                    </a:cubicBezTo>
                    <a:cubicBezTo>
                      <a:pt x="370" y="24509"/>
                      <a:pt x="358" y="25199"/>
                      <a:pt x="429" y="25866"/>
                    </a:cubicBezTo>
                    <a:cubicBezTo>
                      <a:pt x="524" y="26533"/>
                      <a:pt x="763" y="26771"/>
                      <a:pt x="1429" y="26866"/>
                    </a:cubicBezTo>
                    <a:cubicBezTo>
                      <a:pt x="1612" y="26894"/>
                      <a:pt x="1794" y="26903"/>
                      <a:pt x="1977" y="26903"/>
                    </a:cubicBezTo>
                    <a:cubicBezTo>
                      <a:pt x="2343" y="26903"/>
                      <a:pt x="2711" y="26866"/>
                      <a:pt x="3084" y="26866"/>
                    </a:cubicBezTo>
                    <a:lnTo>
                      <a:pt x="8037" y="26818"/>
                    </a:lnTo>
                    <a:cubicBezTo>
                      <a:pt x="8181" y="26818"/>
                      <a:pt x="8326" y="26817"/>
                      <a:pt x="8470" y="26817"/>
                    </a:cubicBezTo>
                    <a:cubicBezTo>
                      <a:pt x="10199" y="26817"/>
                      <a:pt x="11927" y="26870"/>
                      <a:pt x="13656" y="26870"/>
                    </a:cubicBezTo>
                    <a:cubicBezTo>
                      <a:pt x="13926" y="26870"/>
                      <a:pt x="14196" y="26869"/>
                      <a:pt x="14467" y="26866"/>
                    </a:cubicBezTo>
                    <a:cubicBezTo>
                      <a:pt x="15050" y="26866"/>
                      <a:pt x="15610" y="26842"/>
                      <a:pt x="16193" y="26771"/>
                    </a:cubicBezTo>
                    <a:cubicBezTo>
                      <a:pt x="16812" y="26699"/>
                      <a:pt x="17134" y="26426"/>
                      <a:pt x="17276" y="25818"/>
                    </a:cubicBezTo>
                    <a:cubicBezTo>
                      <a:pt x="17336" y="25556"/>
                      <a:pt x="17372" y="25271"/>
                      <a:pt x="17384" y="24985"/>
                    </a:cubicBezTo>
                    <a:cubicBezTo>
                      <a:pt x="17431" y="23497"/>
                      <a:pt x="17467" y="21996"/>
                      <a:pt x="17443" y="20508"/>
                    </a:cubicBezTo>
                    <a:cubicBezTo>
                      <a:pt x="17396" y="18305"/>
                      <a:pt x="17288" y="16115"/>
                      <a:pt x="17276" y="13912"/>
                    </a:cubicBezTo>
                    <a:cubicBezTo>
                      <a:pt x="17229" y="9804"/>
                      <a:pt x="17157" y="5709"/>
                      <a:pt x="17288" y="1601"/>
                    </a:cubicBezTo>
                    <a:cubicBezTo>
                      <a:pt x="17312" y="1291"/>
                      <a:pt x="17288" y="958"/>
                      <a:pt x="17276" y="637"/>
                    </a:cubicBezTo>
                    <a:cubicBezTo>
                      <a:pt x="17241" y="160"/>
                      <a:pt x="17146" y="65"/>
                      <a:pt x="16681" y="53"/>
                    </a:cubicBezTo>
                    <a:cubicBezTo>
                      <a:pt x="16098" y="29"/>
                      <a:pt x="15502" y="6"/>
                      <a:pt x="14907" y="6"/>
                    </a:cubicBezTo>
                    <a:cubicBezTo>
                      <a:pt x="13320" y="6"/>
                      <a:pt x="11732" y="21"/>
                      <a:pt x="10145" y="21"/>
                    </a:cubicBezTo>
                    <a:cubicBezTo>
                      <a:pt x="9351" y="21"/>
                      <a:pt x="8557" y="18"/>
                      <a:pt x="7763" y="6"/>
                    </a:cubicBezTo>
                    <a:cubicBezTo>
                      <a:pt x="7429" y="2"/>
                      <a:pt x="7093" y="1"/>
                      <a:pt x="6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6"/>
              <p:cNvSpPr/>
              <p:nvPr/>
            </p:nvSpPr>
            <p:spPr>
              <a:xfrm>
                <a:off x="3857307" y="1925650"/>
                <a:ext cx="261739" cy="43650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7476" extrusionOk="0">
                    <a:moveTo>
                      <a:pt x="5442" y="1423"/>
                    </a:moveTo>
                    <a:cubicBezTo>
                      <a:pt x="5770" y="1423"/>
                      <a:pt x="6082" y="1597"/>
                      <a:pt x="6335" y="1943"/>
                    </a:cubicBezTo>
                    <a:cubicBezTo>
                      <a:pt x="6621" y="2312"/>
                      <a:pt x="6775" y="2765"/>
                      <a:pt x="6847" y="3217"/>
                    </a:cubicBezTo>
                    <a:cubicBezTo>
                      <a:pt x="7037" y="4455"/>
                      <a:pt x="7085" y="5717"/>
                      <a:pt x="7109" y="6968"/>
                    </a:cubicBezTo>
                    <a:cubicBezTo>
                      <a:pt x="7109" y="7265"/>
                      <a:pt x="7109" y="7563"/>
                      <a:pt x="7133" y="7861"/>
                    </a:cubicBezTo>
                    <a:cubicBezTo>
                      <a:pt x="7133" y="8039"/>
                      <a:pt x="7049" y="8099"/>
                      <a:pt x="6871" y="8099"/>
                    </a:cubicBezTo>
                    <a:lnTo>
                      <a:pt x="5013" y="8099"/>
                    </a:lnTo>
                    <a:lnTo>
                      <a:pt x="5013" y="8146"/>
                    </a:lnTo>
                    <a:cubicBezTo>
                      <a:pt x="4624" y="8146"/>
                      <a:pt x="4241" y="8141"/>
                      <a:pt x="3862" y="8141"/>
                    </a:cubicBezTo>
                    <a:cubicBezTo>
                      <a:pt x="3673" y="8141"/>
                      <a:pt x="3485" y="8142"/>
                      <a:pt x="3299" y="8146"/>
                    </a:cubicBezTo>
                    <a:cubicBezTo>
                      <a:pt x="3241" y="8148"/>
                      <a:pt x="3192" y="8150"/>
                      <a:pt x="3151" y="8150"/>
                    </a:cubicBezTo>
                    <a:cubicBezTo>
                      <a:pt x="2930" y="8150"/>
                      <a:pt x="2932" y="8104"/>
                      <a:pt x="2942" y="7813"/>
                    </a:cubicBezTo>
                    <a:cubicBezTo>
                      <a:pt x="3001" y="6479"/>
                      <a:pt x="3156" y="5158"/>
                      <a:pt x="3466" y="3848"/>
                    </a:cubicBezTo>
                    <a:cubicBezTo>
                      <a:pt x="3620" y="3241"/>
                      <a:pt x="3870" y="2669"/>
                      <a:pt x="4251" y="2181"/>
                    </a:cubicBezTo>
                    <a:cubicBezTo>
                      <a:pt x="4370" y="2027"/>
                      <a:pt x="4513" y="1872"/>
                      <a:pt x="4656" y="1753"/>
                    </a:cubicBezTo>
                    <a:cubicBezTo>
                      <a:pt x="4914" y="1532"/>
                      <a:pt x="5183" y="1423"/>
                      <a:pt x="5442" y="1423"/>
                    </a:cubicBezTo>
                    <a:close/>
                    <a:moveTo>
                      <a:pt x="5470" y="0"/>
                    </a:moveTo>
                    <a:cubicBezTo>
                      <a:pt x="5433" y="0"/>
                      <a:pt x="5396" y="1"/>
                      <a:pt x="5359" y="2"/>
                    </a:cubicBezTo>
                    <a:cubicBezTo>
                      <a:pt x="4513" y="50"/>
                      <a:pt x="3835" y="455"/>
                      <a:pt x="3287" y="1098"/>
                    </a:cubicBezTo>
                    <a:cubicBezTo>
                      <a:pt x="2608" y="1896"/>
                      <a:pt x="2203" y="2836"/>
                      <a:pt x="1989" y="3860"/>
                    </a:cubicBezTo>
                    <a:cubicBezTo>
                      <a:pt x="1727" y="5170"/>
                      <a:pt x="1596" y="6491"/>
                      <a:pt x="1501" y="7837"/>
                    </a:cubicBezTo>
                    <a:cubicBezTo>
                      <a:pt x="1489" y="8134"/>
                      <a:pt x="1489" y="8134"/>
                      <a:pt x="1191" y="8146"/>
                    </a:cubicBezTo>
                    <a:cubicBezTo>
                      <a:pt x="906" y="8158"/>
                      <a:pt x="620" y="8182"/>
                      <a:pt x="346" y="8206"/>
                    </a:cubicBezTo>
                    <a:cubicBezTo>
                      <a:pt x="120" y="8242"/>
                      <a:pt x="13" y="8361"/>
                      <a:pt x="1" y="8563"/>
                    </a:cubicBezTo>
                    <a:lnTo>
                      <a:pt x="1" y="8908"/>
                    </a:lnTo>
                    <a:cubicBezTo>
                      <a:pt x="25" y="9968"/>
                      <a:pt x="72" y="11004"/>
                      <a:pt x="227" y="12028"/>
                    </a:cubicBezTo>
                    <a:cubicBezTo>
                      <a:pt x="358" y="13016"/>
                      <a:pt x="560" y="13980"/>
                      <a:pt x="965" y="14885"/>
                    </a:cubicBezTo>
                    <a:cubicBezTo>
                      <a:pt x="1441" y="15957"/>
                      <a:pt x="2215" y="16719"/>
                      <a:pt x="3346" y="17147"/>
                    </a:cubicBezTo>
                    <a:cubicBezTo>
                      <a:pt x="3974" y="17381"/>
                      <a:pt x="4598" y="17476"/>
                      <a:pt x="5227" y="17476"/>
                    </a:cubicBezTo>
                    <a:cubicBezTo>
                      <a:pt x="5625" y="17476"/>
                      <a:pt x="6025" y="17438"/>
                      <a:pt x="6430" y="17374"/>
                    </a:cubicBezTo>
                    <a:cubicBezTo>
                      <a:pt x="7668" y="17183"/>
                      <a:pt x="8597" y="16552"/>
                      <a:pt x="9240" y="15481"/>
                    </a:cubicBezTo>
                    <a:cubicBezTo>
                      <a:pt x="9597" y="14909"/>
                      <a:pt x="9847" y="14278"/>
                      <a:pt x="10050" y="13623"/>
                    </a:cubicBezTo>
                    <a:cubicBezTo>
                      <a:pt x="10371" y="12504"/>
                      <a:pt x="10371" y="11349"/>
                      <a:pt x="10478" y="10063"/>
                    </a:cubicBezTo>
                    <a:cubicBezTo>
                      <a:pt x="10478" y="9682"/>
                      <a:pt x="10478" y="9170"/>
                      <a:pt x="10466" y="8623"/>
                    </a:cubicBezTo>
                    <a:cubicBezTo>
                      <a:pt x="10443" y="8206"/>
                      <a:pt x="10347" y="8123"/>
                      <a:pt x="9931" y="8099"/>
                    </a:cubicBezTo>
                    <a:cubicBezTo>
                      <a:pt x="9669" y="8099"/>
                      <a:pt x="9417" y="8093"/>
                      <a:pt x="9162" y="8093"/>
                    </a:cubicBezTo>
                    <a:cubicBezTo>
                      <a:pt x="9035" y="8093"/>
                      <a:pt x="8907" y="8095"/>
                      <a:pt x="8776" y="8099"/>
                    </a:cubicBezTo>
                    <a:cubicBezTo>
                      <a:pt x="8755" y="8101"/>
                      <a:pt x="8736" y="8102"/>
                      <a:pt x="8718" y="8102"/>
                    </a:cubicBezTo>
                    <a:cubicBezTo>
                      <a:pt x="8560" y="8102"/>
                      <a:pt x="8503" y="8008"/>
                      <a:pt x="8514" y="7837"/>
                    </a:cubicBezTo>
                    <a:lnTo>
                      <a:pt x="8514" y="7670"/>
                    </a:lnTo>
                    <a:cubicBezTo>
                      <a:pt x="8502" y="6218"/>
                      <a:pt x="8442" y="4765"/>
                      <a:pt x="8264" y="3324"/>
                    </a:cubicBezTo>
                    <a:cubicBezTo>
                      <a:pt x="8145" y="2443"/>
                      <a:pt x="7883" y="1610"/>
                      <a:pt x="7311" y="931"/>
                    </a:cubicBezTo>
                    <a:cubicBezTo>
                      <a:pt x="6823" y="352"/>
                      <a:pt x="6237" y="0"/>
                      <a:pt x="54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955748" y="2476779"/>
                <a:ext cx="79728" cy="8032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216" extrusionOk="0">
                    <a:moveTo>
                      <a:pt x="1439" y="1"/>
                    </a:moveTo>
                    <a:cubicBezTo>
                      <a:pt x="1432" y="1"/>
                      <a:pt x="1425" y="1"/>
                      <a:pt x="1418" y="1"/>
                    </a:cubicBezTo>
                    <a:cubicBezTo>
                      <a:pt x="632" y="1"/>
                      <a:pt x="1" y="715"/>
                      <a:pt x="1" y="1596"/>
                    </a:cubicBezTo>
                    <a:cubicBezTo>
                      <a:pt x="1" y="2501"/>
                      <a:pt x="703" y="3215"/>
                      <a:pt x="1560" y="3215"/>
                    </a:cubicBezTo>
                    <a:cubicBezTo>
                      <a:pt x="2442" y="3215"/>
                      <a:pt x="3192" y="2465"/>
                      <a:pt x="3168" y="1596"/>
                    </a:cubicBezTo>
                    <a:cubicBezTo>
                      <a:pt x="3191" y="746"/>
                      <a:pt x="2348" y="1"/>
                      <a:pt x="14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956047" y="2176410"/>
                <a:ext cx="71985" cy="7258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906" extrusionOk="0">
                    <a:moveTo>
                      <a:pt x="1308" y="0"/>
                    </a:moveTo>
                    <a:cubicBezTo>
                      <a:pt x="1301" y="0"/>
                      <a:pt x="1294" y="0"/>
                      <a:pt x="1287" y="0"/>
                    </a:cubicBezTo>
                    <a:cubicBezTo>
                      <a:pt x="572" y="12"/>
                      <a:pt x="1" y="655"/>
                      <a:pt x="1" y="1441"/>
                    </a:cubicBezTo>
                    <a:cubicBezTo>
                      <a:pt x="1" y="2251"/>
                      <a:pt x="620" y="2906"/>
                      <a:pt x="1406" y="2906"/>
                    </a:cubicBezTo>
                    <a:cubicBezTo>
                      <a:pt x="2191" y="2906"/>
                      <a:pt x="2858" y="2227"/>
                      <a:pt x="2882" y="1441"/>
                    </a:cubicBezTo>
                    <a:cubicBezTo>
                      <a:pt x="2882" y="674"/>
                      <a:pt x="2133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973607" y="2206135"/>
                <a:ext cx="35993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2907" extrusionOk="0">
                    <a:moveTo>
                      <a:pt x="654" y="1"/>
                    </a:moveTo>
                    <a:cubicBezTo>
                      <a:pt x="650" y="1"/>
                      <a:pt x="647" y="1"/>
                      <a:pt x="643" y="1"/>
                    </a:cubicBezTo>
                    <a:cubicBezTo>
                      <a:pt x="286" y="13"/>
                      <a:pt x="0" y="656"/>
                      <a:pt x="0" y="1442"/>
                    </a:cubicBezTo>
                    <a:cubicBezTo>
                      <a:pt x="0" y="2251"/>
                      <a:pt x="310" y="2906"/>
                      <a:pt x="703" y="2906"/>
                    </a:cubicBezTo>
                    <a:cubicBezTo>
                      <a:pt x="1084" y="2906"/>
                      <a:pt x="1429" y="2228"/>
                      <a:pt x="1429" y="1442"/>
                    </a:cubicBezTo>
                    <a:cubicBezTo>
                      <a:pt x="1441" y="675"/>
                      <a:pt x="1066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944158" y="1754396"/>
                <a:ext cx="96388" cy="1518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608" extrusionOk="0">
                    <a:moveTo>
                      <a:pt x="584" y="1"/>
                    </a:moveTo>
                    <a:cubicBezTo>
                      <a:pt x="477" y="1"/>
                      <a:pt x="393" y="1"/>
                      <a:pt x="286" y="12"/>
                    </a:cubicBezTo>
                    <a:cubicBezTo>
                      <a:pt x="131" y="36"/>
                      <a:pt x="12" y="120"/>
                      <a:pt x="12" y="286"/>
                    </a:cubicBezTo>
                    <a:cubicBezTo>
                      <a:pt x="0" y="465"/>
                      <a:pt x="108" y="548"/>
                      <a:pt x="274" y="560"/>
                    </a:cubicBezTo>
                    <a:cubicBezTo>
                      <a:pt x="381" y="584"/>
                      <a:pt x="465" y="584"/>
                      <a:pt x="572" y="584"/>
                    </a:cubicBezTo>
                    <a:lnTo>
                      <a:pt x="1929" y="584"/>
                    </a:lnTo>
                    <a:lnTo>
                      <a:pt x="1917" y="608"/>
                    </a:lnTo>
                    <a:lnTo>
                      <a:pt x="3489" y="608"/>
                    </a:lnTo>
                    <a:cubicBezTo>
                      <a:pt x="3679" y="608"/>
                      <a:pt x="3822" y="536"/>
                      <a:pt x="3846" y="322"/>
                    </a:cubicBezTo>
                    <a:cubicBezTo>
                      <a:pt x="3858" y="167"/>
                      <a:pt x="3727" y="48"/>
                      <a:pt x="3501" y="24"/>
                    </a:cubicBezTo>
                    <a:lnTo>
                      <a:pt x="3334" y="24"/>
                    </a:lnTo>
                    <a:cubicBezTo>
                      <a:pt x="2417" y="12"/>
                      <a:pt x="1501" y="12"/>
                      <a:pt x="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792237" y="1917407"/>
                <a:ext cx="98411" cy="125512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5025" extrusionOk="0">
                    <a:moveTo>
                      <a:pt x="3657" y="1"/>
                    </a:moveTo>
                    <a:cubicBezTo>
                      <a:pt x="3602" y="1"/>
                      <a:pt x="3545" y="24"/>
                      <a:pt x="3487" y="71"/>
                    </a:cubicBezTo>
                    <a:cubicBezTo>
                      <a:pt x="3392" y="130"/>
                      <a:pt x="3332" y="202"/>
                      <a:pt x="3273" y="273"/>
                    </a:cubicBezTo>
                    <a:cubicBezTo>
                      <a:pt x="2237" y="1618"/>
                      <a:pt x="1201" y="2988"/>
                      <a:pt x="225" y="4369"/>
                    </a:cubicBezTo>
                    <a:cubicBezTo>
                      <a:pt x="153" y="4476"/>
                      <a:pt x="70" y="4559"/>
                      <a:pt x="46" y="4702"/>
                    </a:cubicBezTo>
                    <a:cubicBezTo>
                      <a:pt x="0" y="4885"/>
                      <a:pt x="108" y="5024"/>
                      <a:pt x="318" y="5024"/>
                    </a:cubicBezTo>
                    <a:cubicBezTo>
                      <a:pt x="326" y="5024"/>
                      <a:pt x="335" y="5024"/>
                      <a:pt x="344" y="5024"/>
                    </a:cubicBezTo>
                    <a:cubicBezTo>
                      <a:pt x="475" y="5024"/>
                      <a:pt x="546" y="4904"/>
                      <a:pt x="641" y="4785"/>
                    </a:cubicBezTo>
                    <a:cubicBezTo>
                      <a:pt x="1629" y="3369"/>
                      <a:pt x="2677" y="1999"/>
                      <a:pt x="3737" y="630"/>
                    </a:cubicBezTo>
                    <a:cubicBezTo>
                      <a:pt x="3796" y="559"/>
                      <a:pt x="3844" y="499"/>
                      <a:pt x="3880" y="428"/>
                    </a:cubicBezTo>
                    <a:cubicBezTo>
                      <a:pt x="3939" y="309"/>
                      <a:pt x="3927" y="178"/>
                      <a:pt x="3820" y="82"/>
                    </a:cubicBezTo>
                    <a:cubicBezTo>
                      <a:pt x="3771" y="27"/>
                      <a:pt x="3716" y="1"/>
                      <a:pt x="3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792537" y="1870297"/>
                <a:ext cx="88295" cy="114971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4603" extrusionOk="0">
                    <a:moveTo>
                      <a:pt x="3219" y="1"/>
                    </a:moveTo>
                    <a:cubicBezTo>
                      <a:pt x="3151" y="1"/>
                      <a:pt x="3085" y="32"/>
                      <a:pt x="3022" y="87"/>
                    </a:cubicBezTo>
                    <a:cubicBezTo>
                      <a:pt x="2951" y="183"/>
                      <a:pt x="2880" y="266"/>
                      <a:pt x="2820" y="361"/>
                    </a:cubicBezTo>
                    <a:cubicBezTo>
                      <a:pt x="1939" y="1564"/>
                      <a:pt x="1070" y="2778"/>
                      <a:pt x="201" y="3981"/>
                    </a:cubicBezTo>
                    <a:cubicBezTo>
                      <a:pt x="117" y="4064"/>
                      <a:pt x="46" y="4159"/>
                      <a:pt x="34" y="4278"/>
                    </a:cubicBezTo>
                    <a:cubicBezTo>
                      <a:pt x="1" y="4445"/>
                      <a:pt x="123" y="4602"/>
                      <a:pt x="295" y="4602"/>
                    </a:cubicBezTo>
                    <a:cubicBezTo>
                      <a:pt x="307" y="4602"/>
                      <a:pt x="319" y="4601"/>
                      <a:pt x="332" y="4600"/>
                    </a:cubicBezTo>
                    <a:cubicBezTo>
                      <a:pt x="510" y="4588"/>
                      <a:pt x="582" y="4421"/>
                      <a:pt x="677" y="4290"/>
                    </a:cubicBezTo>
                    <a:cubicBezTo>
                      <a:pt x="1570" y="3064"/>
                      <a:pt x="2439" y="1849"/>
                      <a:pt x="3320" y="623"/>
                    </a:cubicBezTo>
                    <a:cubicBezTo>
                      <a:pt x="3368" y="564"/>
                      <a:pt x="3427" y="492"/>
                      <a:pt x="3451" y="421"/>
                    </a:cubicBezTo>
                    <a:cubicBezTo>
                      <a:pt x="3534" y="266"/>
                      <a:pt x="3511" y="135"/>
                      <a:pt x="3368" y="52"/>
                    </a:cubicBezTo>
                    <a:cubicBezTo>
                      <a:pt x="3318" y="17"/>
                      <a:pt x="3268" y="1"/>
                      <a:pt x="3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790389" y="1833528"/>
                <a:ext cx="78554" cy="10021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4012" extrusionOk="0">
                    <a:moveTo>
                      <a:pt x="2846" y="1"/>
                    </a:moveTo>
                    <a:cubicBezTo>
                      <a:pt x="2742" y="1"/>
                      <a:pt x="2626" y="88"/>
                      <a:pt x="2489" y="273"/>
                    </a:cubicBezTo>
                    <a:cubicBezTo>
                      <a:pt x="1727" y="1297"/>
                      <a:pt x="977" y="2309"/>
                      <a:pt x="227" y="3333"/>
                    </a:cubicBezTo>
                    <a:cubicBezTo>
                      <a:pt x="144" y="3440"/>
                      <a:pt x="72" y="3536"/>
                      <a:pt x="49" y="3667"/>
                    </a:cubicBezTo>
                    <a:cubicBezTo>
                      <a:pt x="1" y="3857"/>
                      <a:pt x="144" y="4012"/>
                      <a:pt x="239" y="4012"/>
                    </a:cubicBezTo>
                    <a:cubicBezTo>
                      <a:pt x="441" y="3988"/>
                      <a:pt x="525" y="3917"/>
                      <a:pt x="596" y="3833"/>
                    </a:cubicBezTo>
                    <a:cubicBezTo>
                      <a:pt x="1382" y="2762"/>
                      <a:pt x="2156" y="1702"/>
                      <a:pt x="2942" y="631"/>
                    </a:cubicBezTo>
                    <a:cubicBezTo>
                      <a:pt x="3144" y="357"/>
                      <a:pt x="3144" y="178"/>
                      <a:pt x="2989" y="59"/>
                    </a:cubicBezTo>
                    <a:cubicBezTo>
                      <a:pt x="2943" y="21"/>
                      <a:pt x="2896" y="1"/>
                      <a:pt x="2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803478" y="2332852"/>
                <a:ext cx="73484" cy="9853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3945" extrusionOk="0">
                    <a:moveTo>
                      <a:pt x="2670" y="0"/>
                    </a:moveTo>
                    <a:cubicBezTo>
                      <a:pt x="2616" y="0"/>
                      <a:pt x="2561" y="19"/>
                      <a:pt x="2513" y="60"/>
                    </a:cubicBezTo>
                    <a:cubicBezTo>
                      <a:pt x="2406" y="131"/>
                      <a:pt x="2322" y="250"/>
                      <a:pt x="2239" y="369"/>
                    </a:cubicBezTo>
                    <a:lnTo>
                      <a:pt x="191" y="3322"/>
                    </a:lnTo>
                    <a:cubicBezTo>
                      <a:pt x="132" y="3393"/>
                      <a:pt x="72" y="3477"/>
                      <a:pt x="36" y="3572"/>
                    </a:cubicBezTo>
                    <a:cubicBezTo>
                      <a:pt x="1" y="3703"/>
                      <a:pt x="36" y="3822"/>
                      <a:pt x="156" y="3905"/>
                    </a:cubicBezTo>
                    <a:cubicBezTo>
                      <a:pt x="196" y="3933"/>
                      <a:pt x="239" y="3944"/>
                      <a:pt x="282" y="3944"/>
                    </a:cubicBezTo>
                    <a:cubicBezTo>
                      <a:pt x="350" y="3944"/>
                      <a:pt x="418" y="3914"/>
                      <a:pt x="477" y="3870"/>
                    </a:cubicBezTo>
                    <a:cubicBezTo>
                      <a:pt x="548" y="3810"/>
                      <a:pt x="608" y="3727"/>
                      <a:pt x="668" y="3643"/>
                    </a:cubicBezTo>
                    <a:cubicBezTo>
                      <a:pt x="1382" y="2619"/>
                      <a:pt x="2108" y="1596"/>
                      <a:pt x="2823" y="572"/>
                    </a:cubicBezTo>
                    <a:cubicBezTo>
                      <a:pt x="2882" y="476"/>
                      <a:pt x="2942" y="369"/>
                      <a:pt x="2942" y="274"/>
                    </a:cubicBezTo>
                    <a:cubicBezTo>
                      <a:pt x="2933" y="113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796933" y="2303777"/>
                <a:ext cx="57423" cy="75557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25" extrusionOk="0">
                    <a:moveTo>
                      <a:pt x="2015" y="0"/>
                    </a:moveTo>
                    <a:cubicBezTo>
                      <a:pt x="1979" y="0"/>
                      <a:pt x="1942" y="7"/>
                      <a:pt x="1906" y="21"/>
                    </a:cubicBezTo>
                    <a:cubicBezTo>
                      <a:pt x="1811" y="69"/>
                      <a:pt x="1763" y="152"/>
                      <a:pt x="1703" y="224"/>
                    </a:cubicBezTo>
                    <a:cubicBezTo>
                      <a:pt x="1191" y="938"/>
                      <a:pt x="691" y="1676"/>
                      <a:pt x="179" y="2402"/>
                    </a:cubicBezTo>
                    <a:cubicBezTo>
                      <a:pt x="120" y="2486"/>
                      <a:pt x="84" y="2581"/>
                      <a:pt x="48" y="2664"/>
                    </a:cubicBezTo>
                    <a:cubicBezTo>
                      <a:pt x="1" y="2783"/>
                      <a:pt x="48" y="2891"/>
                      <a:pt x="156" y="2962"/>
                    </a:cubicBezTo>
                    <a:cubicBezTo>
                      <a:pt x="209" y="3004"/>
                      <a:pt x="260" y="3024"/>
                      <a:pt x="310" y="3024"/>
                    </a:cubicBezTo>
                    <a:cubicBezTo>
                      <a:pt x="361" y="3024"/>
                      <a:pt x="412" y="3004"/>
                      <a:pt x="465" y="2962"/>
                    </a:cubicBezTo>
                    <a:cubicBezTo>
                      <a:pt x="513" y="2938"/>
                      <a:pt x="560" y="2879"/>
                      <a:pt x="596" y="2819"/>
                    </a:cubicBezTo>
                    <a:cubicBezTo>
                      <a:pt x="1132" y="2069"/>
                      <a:pt x="1656" y="1319"/>
                      <a:pt x="2180" y="569"/>
                    </a:cubicBezTo>
                    <a:cubicBezTo>
                      <a:pt x="2239" y="462"/>
                      <a:pt x="2299" y="378"/>
                      <a:pt x="2299" y="259"/>
                    </a:cubicBezTo>
                    <a:cubicBezTo>
                      <a:pt x="2299" y="107"/>
                      <a:pt x="2162" y="0"/>
                      <a:pt x="2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843643" y="2361128"/>
                <a:ext cx="5532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952" extrusionOk="0">
                    <a:moveTo>
                      <a:pt x="1907" y="0"/>
                    </a:moveTo>
                    <a:cubicBezTo>
                      <a:pt x="1794" y="0"/>
                      <a:pt x="1668" y="85"/>
                      <a:pt x="1548" y="261"/>
                    </a:cubicBezTo>
                    <a:cubicBezTo>
                      <a:pt x="1084" y="952"/>
                      <a:pt x="607" y="1630"/>
                      <a:pt x="143" y="2321"/>
                    </a:cubicBezTo>
                    <a:cubicBezTo>
                      <a:pt x="83" y="2428"/>
                      <a:pt x="12" y="2511"/>
                      <a:pt x="12" y="2630"/>
                    </a:cubicBezTo>
                    <a:cubicBezTo>
                      <a:pt x="0" y="2797"/>
                      <a:pt x="95" y="2952"/>
                      <a:pt x="262" y="2952"/>
                    </a:cubicBezTo>
                    <a:cubicBezTo>
                      <a:pt x="429" y="2952"/>
                      <a:pt x="500" y="2833"/>
                      <a:pt x="607" y="2714"/>
                    </a:cubicBezTo>
                    <a:cubicBezTo>
                      <a:pt x="1048" y="2011"/>
                      <a:pt x="1524" y="1309"/>
                      <a:pt x="2024" y="630"/>
                    </a:cubicBezTo>
                    <a:cubicBezTo>
                      <a:pt x="2191" y="356"/>
                      <a:pt x="2215" y="178"/>
                      <a:pt x="2060" y="59"/>
                    </a:cubicBezTo>
                    <a:cubicBezTo>
                      <a:pt x="2013" y="20"/>
                      <a:pt x="1962" y="0"/>
                      <a:pt x="1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6"/>
              <p:cNvSpPr/>
              <p:nvPr/>
            </p:nvSpPr>
            <p:spPr>
              <a:xfrm>
                <a:off x="3793086" y="1807475"/>
                <a:ext cx="53552" cy="6828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734" extrusionOk="0">
                    <a:moveTo>
                      <a:pt x="1852" y="0"/>
                    </a:moveTo>
                    <a:cubicBezTo>
                      <a:pt x="1755" y="0"/>
                      <a:pt x="1681" y="47"/>
                      <a:pt x="1619" y="126"/>
                    </a:cubicBezTo>
                    <a:cubicBezTo>
                      <a:pt x="1393" y="435"/>
                      <a:pt x="1167" y="733"/>
                      <a:pt x="953" y="1043"/>
                    </a:cubicBezTo>
                    <a:cubicBezTo>
                      <a:pt x="667" y="1435"/>
                      <a:pt x="381" y="1816"/>
                      <a:pt x="131" y="2221"/>
                    </a:cubicBezTo>
                    <a:cubicBezTo>
                      <a:pt x="0" y="2412"/>
                      <a:pt x="36" y="2626"/>
                      <a:pt x="191" y="2698"/>
                    </a:cubicBezTo>
                    <a:cubicBezTo>
                      <a:pt x="240" y="2722"/>
                      <a:pt x="285" y="2733"/>
                      <a:pt x="326" y="2733"/>
                    </a:cubicBezTo>
                    <a:cubicBezTo>
                      <a:pt x="442" y="2733"/>
                      <a:pt x="528" y="2645"/>
                      <a:pt x="607" y="2531"/>
                    </a:cubicBezTo>
                    <a:cubicBezTo>
                      <a:pt x="1072" y="1876"/>
                      <a:pt x="1548" y="1221"/>
                      <a:pt x="2000" y="566"/>
                    </a:cubicBezTo>
                    <a:cubicBezTo>
                      <a:pt x="2084" y="483"/>
                      <a:pt x="2143" y="388"/>
                      <a:pt x="2143" y="233"/>
                    </a:cubicBezTo>
                    <a:cubicBezTo>
                      <a:pt x="2143" y="138"/>
                      <a:pt x="2096" y="42"/>
                      <a:pt x="1965" y="19"/>
                    </a:cubicBezTo>
                    <a:cubicBezTo>
                      <a:pt x="1924" y="6"/>
                      <a:pt x="1886" y="0"/>
                      <a:pt x="1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6"/>
              <p:cNvSpPr/>
              <p:nvPr/>
            </p:nvSpPr>
            <p:spPr>
              <a:xfrm>
                <a:off x="3883185" y="2382460"/>
                <a:ext cx="39589" cy="5003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003" extrusionOk="0">
                    <a:moveTo>
                      <a:pt x="1325" y="0"/>
                    </a:moveTo>
                    <a:cubicBezTo>
                      <a:pt x="1281" y="0"/>
                      <a:pt x="1235" y="12"/>
                      <a:pt x="1191" y="38"/>
                    </a:cubicBezTo>
                    <a:cubicBezTo>
                      <a:pt x="1120" y="86"/>
                      <a:pt x="1060" y="157"/>
                      <a:pt x="1013" y="217"/>
                    </a:cubicBezTo>
                    <a:cubicBezTo>
                      <a:pt x="739" y="622"/>
                      <a:pt x="441" y="1026"/>
                      <a:pt x="155" y="1419"/>
                    </a:cubicBezTo>
                    <a:cubicBezTo>
                      <a:pt x="96" y="1515"/>
                      <a:pt x="36" y="1586"/>
                      <a:pt x="24" y="1693"/>
                    </a:cubicBezTo>
                    <a:cubicBezTo>
                      <a:pt x="1" y="1872"/>
                      <a:pt x="120" y="2003"/>
                      <a:pt x="286" y="2003"/>
                    </a:cubicBezTo>
                    <a:cubicBezTo>
                      <a:pt x="394" y="1991"/>
                      <a:pt x="477" y="1943"/>
                      <a:pt x="536" y="1860"/>
                    </a:cubicBezTo>
                    <a:cubicBezTo>
                      <a:pt x="870" y="1407"/>
                      <a:pt x="1179" y="967"/>
                      <a:pt x="1513" y="514"/>
                    </a:cubicBezTo>
                    <a:cubicBezTo>
                      <a:pt x="1548" y="443"/>
                      <a:pt x="1584" y="372"/>
                      <a:pt x="1584" y="276"/>
                    </a:cubicBezTo>
                    <a:cubicBezTo>
                      <a:pt x="1584" y="114"/>
                      <a:pt x="1462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6"/>
              <p:cNvSpPr/>
              <p:nvPr/>
            </p:nvSpPr>
            <p:spPr>
              <a:xfrm>
                <a:off x="3921552" y="2398920"/>
                <a:ext cx="30073" cy="36892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477" extrusionOk="0">
                    <a:moveTo>
                      <a:pt x="887" y="0"/>
                    </a:moveTo>
                    <a:cubicBezTo>
                      <a:pt x="801" y="0"/>
                      <a:pt x="727" y="42"/>
                      <a:pt x="667" y="117"/>
                    </a:cubicBezTo>
                    <a:cubicBezTo>
                      <a:pt x="465" y="415"/>
                      <a:pt x="251" y="748"/>
                      <a:pt x="48" y="1058"/>
                    </a:cubicBezTo>
                    <a:cubicBezTo>
                      <a:pt x="12" y="1094"/>
                      <a:pt x="12" y="1129"/>
                      <a:pt x="12" y="1153"/>
                    </a:cubicBezTo>
                    <a:cubicBezTo>
                      <a:pt x="1" y="1296"/>
                      <a:pt x="60" y="1391"/>
                      <a:pt x="179" y="1451"/>
                    </a:cubicBezTo>
                    <a:cubicBezTo>
                      <a:pt x="218" y="1469"/>
                      <a:pt x="256" y="1477"/>
                      <a:pt x="293" y="1477"/>
                    </a:cubicBezTo>
                    <a:cubicBezTo>
                      <a:pt x="379" y="1477"/>
                      <a:pt x="457" y="1431"/>
                      <a:pt x="524" y="1356"/>
                    </a:cubicBezTo>
                    <a:cubicBezTo>
                      <a:pt x="763" y="1070"/>
                      <a:pt x="989" y="760"/>
                      <a:pt x="1144" y="415"/>
                    </a:cubicBezTo>
                    <a:cubicBezTo>
                      <a:pt x="1203" y="272"/>
                      <a:pt x="1179" y="141"/>
                      <a:pt x="1048" y="46"/>
                    </a:cubicBezTo>
                    <a:cubicBezTo>
                      <a:pt x="991" y="15"/>
                      <a:pt x="937" y="0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6"/>
              <p:cNvSpPr/>
              <p:nvPr/>
            </p:nvSpPr>
            <p:spPr>
              <a:xfrm>
                <a:off x="4187725" y="1994391"/>
                <a:ext cx="248351" cy="223199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936" extrusionOk="0">
                    <a:moveTo>
                      <a:pt x="8783" y="1"/>
                    </a:moveTo>
                    <a:cubicBezTo>
                      <a:pt x="8707" y="1"/>
                      <a:pt x="8633" y="96"/>
                      <a:pt x="8442" y="287"/>
                    </a:cubicBezTo>
                    <a:cubicBezTo>
                      <a:pt x="6799" y="1930"/>
                      <a:pt x="5382" y="3763"/>
                      <a:pt x="4251" y="5787"/>
                    </a:cubicBezTo>
                    <a:cubicBezTo>
                      <a:pt x="4180" y="5918"/>
                      <a:pt x="4132" y="6061"/>
                      <a:pt x="3989" y="6168"/>
                    </a:cubicBezTo>
                    <a:cubicBezTo>
                      <a:pt x="3870" y="6085"/>
                      <a:pt x="3834" y="5942"/>
                      <a:pt x="3799" y="5823"/>
                    </a:cubicBezTo>
                    <a:cubicBezTo>
                      <a:pt x="3382" y="4870"/>
                      <a:pt x="2870" y="4001"/>
                      <a:pt x="2299" y="3144"/>
                    </a:cubicBezTo>
                    <a:cubicBezTo>
                      <a:pt x="2013" y="2727"/>
                      <a:pt x="1668" y="2370"/>
                      <a:pt x="1322" y="2013"/>
                    </a:cubicBezTo>
                    <a:cubicBezTo>
                      <a:pt x="1258" y="1963"/>
                      <a:pt x="1207" y="1922"/>
                      <a:pt x="1151" y="1922"/>
                    </a:cubicBezTo>
                    <a:cubicBezTo>
                      <a:pt x="1113" y="1922"/>
                      <a:pt x="1073" y="1941"/>
                      <a:pt x="1025" y="1989"/>
                    </a:cubicBezTo>
                    <a:cubicBezTo>
                      <a:pt x="691" y="2311"/>
                      <a:pt x="358" y="2632"/>
                      <a:pt x="1" y="2954"/>
                    </a:cubicBezTo>
                    <a:cubicBezTo>
                      <a:pt x="1287" y="4216"/>
                      <a:pt x="2037" y="5740"/>
                      <a:pt x="2668" y="7347"/>
                    </a:cubicBezTo>
                    <a:cubicBezTo>
                      <a:pt x="2799" y="7657"/>
                      <a:pt x="2894" y="8002"/>
                      <a:pt x="3025" y="8323"/>
                    </a:cubicBezTo>
                    <a:cubicBezTo>
                      <a:pt x="3179" y="8726"/>
                      <a:pt x="3488" y="8935"/>
                      <a:pt x="3818" y="8935"/>
                    </a:cubicBezTo>
                    <a:cubicBezTo>
                      <a:pt x="4074" y="8935"/>
                      <a:pt x="4342" y="8809"/>
                      <a:pt x="4561" y="8550"/>
                    </a:cubicBezTo>
                    <a:cubicBezTo>
                      <a:pt x="4704" y="8383"/>
                      <a:pt x="4775" y="8180"/>
                      <a:pt x="4882" y="7990"/>
                    </a:cubicBezTo>
                    <a:cubicBezTo>
                      <a:pt x="5847" y="6049"/>
                      <a:pt x="7002" y="4239"/>
                      <a:pt x="8442" y="2632"/>
                    </a:cubicBezTo>
                    <a:cubicBezTo>
                      <a:pt x="8918" y="2108"/>
                      <a:pt x="9383" y="1584"/>
                      <a:pt x="9942" y="1049"/>
                    </a:cubicBezTo>
                    <a:cubicBezTo>
                      <a:pt x="9645" y="763"/>
                      <a:pt x="9395" y="525"/>
                      <a:pt x="9133" y="287"/>
                    </a:cubicBezTo>
                    <a:cubicBezTo>
                      <a:pt x="8936" y="96"/>
                      <a:pt x="8859" y="1"/>
                      <a:pt x="87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36"/>
            <p:cNvGrpSpPr/>
            <p:nvPr/>
          </p:nvGrpSpPr>
          <p:grpSpPr>
            <a:xfrm>
              <a:off x="4746806" y="2076875"/>
              <a:ext cx="1052700" cy="611600"/>
              <a:chOff x="4597250" y="1737375"/>
              <a:chExt cx="1052700" cy="611600"/>
            </a:xfrm>
          </p:grpSpPr>
          <p:sp>
            <p:nvSpPr>
              <p:cNvPr id="3312" name="Google Shape;3312;p36"/>
              <p:cNvSpPr txBox="1"/>
              <p:nvPr/>
            </p:nvSpPr>
            <p:spPr>
              <a:xfrm>
                <a:off x="459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13" name="Google Shape;3313;p36"/>
              <p:cNvSpPr txBox="1"/>
              <p:nvPr/>
            </p:nvSpPr>
            <p:spPr>
              <a:xfrm>
                <a:off x="459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314" name="Google Shape;3314;p36"/>
          <p:cNvGrpSpPr/>
          <p:nvPr/>
        </p:nvGrpSpPr>
        <p:grpSpPr>
          <a:xfrm>
            <a:off x="3415384" y="3487557"/>
            <a:ext cx="2384123" cy="758210"/>
            <a:chOff x="3415384" y="3487557"/>
            <a:chExt cx="2384123" cy="758210"/>
          </a:xfrm>
        </p:grpSpPr>
        <p:grpSp>
          <p:nvGrpSpPr>
            <p:cNvPr id="3315" name="Google Shape;3315;p36"/>
            <p:cNvGrpSpPr/>
            <p:nvPr/>
          </p:nvGrpSpPr>
          <p:grpSpPr>
            <a:xfrm>
              <a:off x="3415384" y="3487557"/>
              <a:ext cx="1075400" cy="758210"/>
              <a:chOff x="3415384" y="3401957"/>
              <a:chExt cx="1075400" cy="758210"/>
            </a:xfrm>
          </p:grpSpPr>
          <p:sp>
            <p:nvSpPr>
              <p:cNvPr id="3316" name="Google Shape;3316;p36"/>
              <p:cNvSpPr/>
              <p:nvPr/>
            </p:nvSpPr>
            <p:spPr>
              <a:xfrm>
                <a:off x="3614639" y="3401957"/>
                <a:ext cx="629583" cy="629008"/>
              </a:xfrm>
              <a:custGeom>
                <a:avLst/>
                <a:gdLst/>
                <a:ahLst/>
                <a:cxnLst/>
                <a:rect l="l" t="t" r="r" b="b"/>
                <a:pathLst>
                  <a:path w="25206" h="25183" extrusionOk="0">
                    <a:moveTo>
                      <a:pt x="12531" y="1"/>
                    </a:moveTo>
                    <a:cubicBezTo>
                      <a:pt x="5749" y="1"/>
                      <a:pt x="12" y="5489"/>
                      <a:pt x="12" y="12562"/>
                    </a:cubicBezTo>
                    <a:cubicBezTo>
                      <a:pt x="0" y="19532"/>
                      <a:pt x="5620" y="25183"/>
                      <a:pt x="12563" y="25183"/>
                    </a:cubicBezTo>
                    <a:cubicBezTo>
                      <a:pt x="12571" y="25183"/>
                      <a:pt x="12578" y="25182"/>
                      <a:pt x="12585" y="25182"/>
                    </a:cubicBezTo>
                    <a:cubicBezTo>
                      <a:pt x="19550" y="25159"/>
                      <a:pt x="25206" y="19503"/>
                      <a:pt x="25194" y="12574"/>
                    </a:cubicBezTo>
                    <a:cubicBezTo>
                      <a:pt x="25158" y="5623"/>
                      <a:pt x="19562" y="1"/>
                      <a:pt x="12641" y="1"/>
                    </a:cubicBezTo>
                    <a:cubicBezTo>
                      <a:pt x="12626" y="1"/>
                      <a:pt x="12612" y="1"/>
                      <a:pt x="12597" y="1"/>
                    </a:cubicBezTo>
                    <a:cubicBezTo>
                      <a:pt x="12575" y="1"/>
                      <a:pt x="12553" y="1"/>
                      <a:pt x="12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6"/>
              <p:cNvSpPr/>
              <p:nvPr/>
            </p:nvSpPr>
            <p:spPr>
              <a:xfrm>
                <a:off x="3644663" y="3408202"/>
                <a:ext cx="592441" cy="610325"/>
              </a:xfrm>
              <a:custGeom>
                <a:avLst/>
                <a:gdLst/>
                <a:ahLst/>
                <a:cxnLst/>
                <a:rect l="l" t="t" r="r" b="b"/>
                <a:pathLst>
                  <a:path w="23719" h="24435" extrusionOk="0">
                    <a:moveTo>
                      <a:pt x="16954" y="8012"/>
                    </a:moveTo>
                    <a:cubicBezTo>
                      <a:pt x="17081" y="8012"/>
                      <a:pt x="17141" y="8091"/>
                      <a:pt x="17170" y="8264"/>
                    </a:cubicBezTo>
                    <a:cubicBezTo>
                      <a:pt x="17396" y="9431"/>
                      <a:pt x="17551" y="10609"/>
                      <a:pt x="17503" y="11812"/>
                    </a:cubicBezTo>
                    <a:cubicBezTo>
                      <a:pt x="17491" y="12169"/>
                      <a:pt x="17491" y="12169"/>
                      <a:pt x="17110" y="12169"/>
                    </a:cubicBezTo>
                    <a:lnTo>
                      <a:pt x="14705" y="12169"/>
                    </a:lnTo>
                    <a:cubicBezTo>
                      <a:pt x="13895" y="12193"/>
                      <a:pt x="13098" y="12217"/>
                      <a:pt x="12288" y="12252"/>
                    </a:cubicBezTo>
                    <a:cubicBezTo>
                      <a:pt x="12240" y="12254"/>
                      <a:pt x="12198" y="12255"/>
                      <a:pt x="12162" y="12255"/>
                    </a:cubicBezTo>
                    <a:cubicBezTo>
                      <a:pt x="11931" y="12255"/>
                      <a:pt x="11931" y="12207"/>
                      <a:pt x="11931" y="11919"/>
                    </a:cubicBezTo>
                    <a:cubicBezTo>
                      <a:pt x="11955" y="10895"/>
                      <a:pt x="11967" y="9871"/>
                      <a:pt x="11967" y="8835"/>
                    </a:cubicBezTo>
                    <a:cubicBezTo>
                      <a:pt x="11967" y="8645"/>
                      <a:pt x="12026" y="8573"/>
                      <a:pt x="12229" y="8573"/>
                    </a:cubicBezTo>
                    <a:cubicBezTo>
                      <a:pt x="13776" y="8561"/>
                      <a:pt x="15324" y="8347"/>
                      <a:pt x="16848" y="8026"/>
                    </a:cubicBezTo>
                    <a:cubicBezTo>
                      <a:pt x="16888" y="8016"/>
                      <a:pt x="16923" y="8012"/>
                      <a:pt x="16954" y="8012"/>
                    </a:cubicBezTo>
                    <a:close/>
                    <a:moveTo>
                      <a:pt x="5873" y="7823"/>
                    </a:moveTo>
                    <a:cubicBezTo>
                      <a:pt x="5912" y="7823"/>
                      <a:pt x="5959" y="7832"/>
                      <a:pt x="6013" y="7847"/>
                    </a:cubicBezTo>
                    <a:cubicBezTo>
                      <a:pt x="6549" y="7978"/>
                      <a:pt x="7085" y="8097"/>
                      <a:pt x="7633" y="8204"/>
                    </a:cubicBezTo>
                    <a:cubicBezTo>
                      <a:pt x="8692" y="8407"/>
                      <a:pt x="9764" y="8514"/>
                      <a:pt x="10847" y="8538"/>
                    </a:cubicBezTo>
                    <a:cubicBezTo>
                      <a:pt x="11383" y="8561"/>
                      <a:pt x="11383" y="8561"/>
                      <a:pt x="11383" y="9097"/>
                    </a:cubicBezTo>
                    <a:cubicBezTo>
                      <a:pt x="11383" y="10014"/>
                      <a:pt x="11383" y="10955"/>
                      <a:pt x="11371" y="11871"/>
                    </a:cubicBezTo>
                    <a:cubicBezTo>
                      <a:pt x="11359" y="12252"/>
                      <a:pt x="11359" y="12264"/>
                      <a:pt x="10966" y="12264"/>
                    </a:cubicBezTo>
                    <a:lnTo>
                      <a:pt x="8264" y="12264"/>
                    </a:lnTo>
                    <a:lnTo>
                      <a:pt x="8264" y="12312"/>
                    </a:lnTo>
                    <a:cubicBezTo>
                      <a:pt x="7335" y="12312"/>
                      <a:pt x="6394" y="12312"/>
                      <a:pt x="5490" y="12324"/>
                    </a:cubicBezTo>
                    <a:cubicBezTo>
                      <a:pt x="5204" y="12324"/>
                      <a:pt x="5204" y="12312"/>
                      <a:pt x="5204" y="12038"/>
                    </a:cubicBezTo>
                    <a:cubicBezTo>
                      <a:pt x="5251" y="10764"/>
                      <a:pt x="5371" y="9490"/>
                      <a:pt x="5668" y="8240"/>
                    </a:cubicBezTo>
                    <a:cubicBezTo>
                      <a:pt x="5680" y="8169"/>
                      <a:pt x="5716" y="8085"/>
                      <a:pt x="5728" y="8002"/>
                    </a:cubicBezTo>
                    <a:cubicBezTo>
                      <a:pt x="5736" y="7870"/>
                      <a:pt x="5784" y="7823"/>
                      <a:pt x="5873" y="7823"/>
                    </a:cubicBezTo>
                    <a:close/>
                    <a:moveTo>
                      <a:pt x="14717" y="12752"/>
                    </a:moveTo>
                    <a:cubicBezTo>
                      <a:pt x="15527" y="12752"/>
                      <a:pt x="16324" y="12752"/>
                      <a:pt x="17110" y="12764"/>
                    </a:cubicBezTo>
                    <a:cubicBezTo>
                      <a:pt x="17443" y="12764"/>
                      <a:pt x="17455" y="12764"/>
                      <a:pt x="17432" y="13086"/>
                    </a:cubicBezTo>
                    <a:cubicBezTo>
                      <a:pt x="17336" y="14312"/>
                      <a:pt x="17086" y="15503"/>
                      <a:pt x="16717" y="16670"/>
                    </a:cubicBezTo>
                    <a:cubicBezTo>
                      <a:pt x="16662" y="16842"/>
                      <a:pt x="16639" y="16901"/>
                      <a:pt x="16548" y="16901"/>
                    </a:cubicBezTo>
                    <a:cubicBezTo>
                      <a:pt x="16500" y="16901"/>
                      <a:pt x="16434" y="16885"/>
                      <a:pt x="16336" y="16860"/>
                    </a:cubicBezTo>
                    <a:cubicBezTo>
                      <a:pt x="14991" y="16539"/>
                      <a:pt x="13633" y="16312"/>
                      <a:pt x="12229" y="16265"/>
                    </a:cubicBezTo>
                    <a:cubicBezTo>
                      <a:pt x="11907" y="16253"/>
                      <a:pt x="11907" y="16253"/>
                      <a:pt x="11907" y="15943"/>
                    </a:cubicBezTo>
                    <a:cubicBezTo>
                      <a:pt x="11907" y="15015"/>
                      <a:pt x="11907" y="14074"/>
                      <a:pt x="11919" y="13157"/>
                    </a:cubicBezTo>
                    <a:cubicBezTo>
                      <a:pt x="11931" y="12848"/>
                      <a:pt x="11931" y="12848"/>
                      <a:pt x="12264" y="12824"/>
                    </a:cubicBezTo>
                    <a:cubicBezTo>
                      <a:pt x="13086" y="12788"/>
                      <a:pt x="13895" y="12764"/>
                      <a:pt x="14717" y="12752"/>
                    </a:cubicBezTo>
                    <a:close/>
                    <a:moveTo>
                      <a:pt x="8740" y="12848"/>
                    </a:moveTo>
                    <a:cubicBezTo>
                      <a:pt x="9228" y="12848"/>
                      <a:pt x="10133" y="12848"/>
                      <a:pt x="11038" y="12860"/>
                    </a:cubicBezTo>
                    <a:cubicBezTo>
                      <a:pt x="11324" y="12860"/>
                      <a:pt x="11336" y="12860"/>
                      <a:pt x="11336" y="13157"/>
                    </a:cubicBezTo>
                    <a:cubicBezTo>
                      <a:pt x="11336" y="14074"/>
                      <a:pt x="11336" y="15015"/>
                      <a:pt x="11324" y="15943"/>
                    </a:cubicBezTo>
                    <a:cubicBezTo>
                      <a:pt x="11324" y="16241"/>
                      <a:pt x="11324" y="16241"/>
                      <a:pt x="11002" y="16265"/>
                    </a:cubicBezTo>
                    <a:cubicBezTo>
                      <a:pt x="9371" y="16384"/>
                      <a:pt x="7776" y="16634"/>
                      <a:pt x="6240" y="17170"/>
                    </a:cubicBezTo>
                    <a:cubicBezTo>
                      <a:pt x="6122" y="17209"/>
                      <a:pt x="6046" y="17234"/>
                      <a:pt x="5992" y="17234"/>
                    </a:cubicBezTo>
                    <a:cubicBezTo>
                      <a:pt x="5900" y="17234"/>
                      <a:pt x="5876" y="17159"/>
                      <a:pt x="5823" y="16955"/>
                    </a:cubicBezTo>
                    <a:cubicBezTo>
                      <a:pt x="5478" y="15765"/>
                      <a:pt x="5287" y="14538"/>
                      <a:pt x="5228" y="13300"/>
                    </a:cubicBezTo>
                    <a:cubicBezTo>
                      <a:pt x="5204" y="12883"/>
                      <a:pt x="5204" y="12871"/>
                      <a:pt x="5656" y="12871"/>
                    </a:cubicBezTo>
                    <a:cubicBezTo>
                      <a:pt x="5741" y="12870"/>
                      <a:pt x="5827" y="12870"/>
                      <a:pt x="5912" y="12870"/>
                    </a:cubicBezTo>
                    <a:cubicBezTo>
                      <a:pt x="6367" y="12870"/>
                      <a:pt x="6835" y="12883"/>
                      <a:pt x="7372" y="12883"/>
                    </a:cubicBezTo>
                    <a:cubicBezTo>
                      <a:pt x="7780" y="12883"/>
                      <a:pt x="8228" y="12876"/>
                      <a:pt x="8740" y="12848"/>
                    </a:cubicBezTo>
                    <a:close/>
                    <a:moveTo>
                      <a:pt x="11740" y="1"/>
                    </a:moveTo>
                    <a:cubicBezTo>
                      <a:pt x="11598" y="1"/>
                      <a:pt x="11490" y="84"/>
                      <a:pt x="11478" y="227"/>
                    </a:cubicBezTo>
                    <a:cubicBezTo>
                      <a:pt x="11443" y="358"/>
                      <a:pt x="11443" y="501"/>
                      <a:pt x="11443" y="644"/>
                    </a:cubicBezTo>
                    <a:cubicBezTo>
                      <a:pt x="11431" y="2989"/>
                      <a:pt x="11419" y="5323"/>
                      <a:pt x="11395" y="7680"/>
                    </a:cubicBezTo>
                    <a:cubicBezTo>
                      <a:pt x="11385" y="7993"/>
                      <a:pt x="11383" y="8041"/>
                      <a:pt x="11166" y="8041"/>
                    </a:cubicBezTo>
                    <a:cubicBezTo>
                      <a:pt x="11126" y="8041"/>
                      <a:pt x="11080" y="8039"/>
                      <a:pt x="11026" y="8038"/>
                    </a:cubicBezTo>
                    <a:cubicBezTo>
                      <a:pt x="9490" y="8002"/>
                      <a:pt x="7990" y="7799"/>
                      <a:pt x="6502" y="7418"/>
                    </a:cubicBezTo>
                    <a:cubicBezTo>
                      <a:pt x="5859" y="7276"/>
                      <a:pt x="5883" y="7359"/>
                      <a:pt x="6133" y="6752"/>
                    </a:cubicBezTo>
                    <a:cubicBezTo>
                      <a:pt x="7085" y="4406"/>
                      <a:pt x="8585" y="2465"/>
                      <a:pt x="10585" y="894"/>
                    </a:cubicBezTo>
                    <a:cubicBezTo>
                      <a:pt x="10681" y="810"/>
                      <a:pt x="10800" y="727"/>
                      <a:pt x="10895" y="620"/>
                    </a:cubicBezTo>
                    <a:cubicBezTo>
                      <a:pt x="10978" y="537"/>
                      <a:pt x="10978" y="418"/>
                      <a:pt x="10907" y="310"/>
                    </a:cubicBezTo>
                    <a:cubicBezTo>
                      <a:pt x="10848" y="226"/>
                      <a:pt x="10771" y="178"/>
                      <a:pt x="10689" y="178"/>
                    </a:cubicBezTo>
                    <a:cubicBezTo>
                      <a:pt x="10655" y="178"/>
                      <a:pt x="10620" y="186"/>
                      <a:pt x="10585" y="203"/>
                    </a:cubicBezTo>
                    <a:cubicBezTo>
                      <a:pt x="10466" y="251"/>
                      <a:pt x="10371" y="334"/>
                      <a:pt x="10264" y="418"/>
                    </a:cubicBezTo>
                    <a:cubicBezTo>
                      <a:pt x="8109" y="2108"/>
                      <a:pt x="6502" y="4228"/>
                      <a:pt x="5502" y="6799"/>
                    </a:cubicBezTo>
                    <a:cubicBezTo>
                      <a:pt x="5428" y="6990"/>
                      <a:pt x="5400" y="7064"/>
                      <a:pt x="5316" y="7064"/>
                    </a:cubicBezTo>
                    <a:cubicBezTo>
                      <a:pt x="5265" y="7064"/>
                      <a:pt x="5191" y="7035"/>
                      <a:pt x="5073" y="6990"/>
                    </a:cubicBezTo>
                    <a:cubicBezTo>
                      <a:pt x="4239" y="6668"/>
                      <a:pt x="3454" y="6264"/>
                      <a:pt x="2668" y="5859"/>
                    </a:cubicBezTo>
                    <a:cubicBezTo>
                      <a:pt x="2561" y="5799"/>
                      <a:pt x="2442" y="5740"/>
                      <a:pt x="2323" y="5716"/>
                    </a:cubicBezTo>
                    <a:cubicBezTo>
                      <a:pt x="2287" y="5705"/>
                      <a:pt x="2254" y="5700"/>
                      <a:pt x="2224" y="5700"/>
                    </a:cubicBezTo>
                    <a:cubicBezTo>
                      <a:pt x="2126" y="5700"/>
                      <a:pt x="2059" y="5758"/>
                      <a:pt x="2013" y="5859"/>
                    </a:cubicBezTo>
                    <a:cubicBezTo>
                      <a:pt x="1953" y="5966"/>
                      <a:pt x="1977" y="6085"/>
                      <a:pt x="2073" y="6156"/>
                    </a:cubicBezTo>
                    <a:cubicBezTo>
                      <a:pt x="2156" y="6228"/>
                      <a:pt x="2275" y="6287"/>
                      <a:pt x="2382" y="6347"/>
                    </a:cubicBezTo>
                    <a:cubicBezTo>
                      <a:pt x="3216" y="6787"/>
                      <a:pt x="4061" y="7216"/>
                      <a:pt x="4942" y="7537"/>
                    </a:cubicBezTo>
                    <a:cubicBezTo>
                      <a:pt x="5168" y="7621"/>
                      <a:pt x="5204" y="7704"/>
                      <a:pt x="5144" y="7930"/>
                    </a:cubicBezTo>
                    <a:cubicBezTo>
                      <a:pt x="4894" y="8907"/>
                      <a:pt x="4751" y="9907"/>
                      <a:pt x="4668" y="10919"/>
                    </a:cubicBezTo>
                    <a:cubicBezTo>
                      <a:pt x="4644" y="11288"/>
                      <a:pt x="4632" y="11669"/>
                      <a:pt x="4609" y="12038"/>
                    </a:cubicBezTo>
                    <a:cubicBezTo>
                      <a:pt x="4597" y="12348"/>
                      <a:pt x="4597" y="12348"/>
                      <a:pt x="4275" y="12360"/>
                    </a:cubicBezTo>
                    <a:lnTo>
                      <a:pt x="644" y="12360"/>
                    </a:lnTo>
                    <a:cubicBezTo>
                      <a:pt x="501" y="12360"/>
                      <a:pt x="358" y="12360"/>
                      <a:pt x="227" y="12395"/>
                    </a:cubicBezTo>
                    <a:cubicBezTo>
                      <a:pt x="84" y="12419"/>
                      <a:pt x="1" y="12526"/>
                      <a:pt x="1" y="12657"/>
                    </a:cubicBezTo>
                    <a:cubicBezTo>
                      <a:pt x="1" y="12812"/>
                      <a:pt x="84" y="12895"/>
                      <a:pt x="227" y="12931"/>
                    </a:cubicBezTo>
                    <a:cubicBezTo>
                      <a:pt x="310" y="12943"/>
                      <a:pt x="418" y="12943"/>
                      <a:pt x="501" y="12943"/>
                    </a:cubicBezTo>
                    <a:cubicBezTo>
                      <a:pt x="1739" y="12931"/>
                      <a:pt x="2977" y="12931"/>
                      <a:pt x="4216" y="12931"/>
                    </a:cubicBezTo>
                    <a:cubicBezTo>
                      <a:pt x="4585" y="12931"/>
                      <a:pt x="4597" y="12931"/>
                      <a:pt x="4609" y="13312"/>
                    </a:cubicBezTo>
                    <a:cubicBezTo>
                      <a:pt x="4692" y="14622"/>
                      <a:pt x="4882" y="15908"/>
                      <a:pt x="5251" y="17170"/>
                    </a:cubicBezTo>
                    <a:cubicBezTo>
                      <a:pt x="5347" y="17479"/>
                      <a:pt x="5347" y="17479"/>
                      <a:pt x="5013" y="17598"/>
                    </a:cubicBezTo>
                    <a:cubicBezTo>
                      <a:pt x="4001" y="17955"/>
                      <a:pt x="3049" y="18432"/>
                      <a:pt x="2108" y="18956"/>
                    </a:cubicBezTo>
                    <a:cubicBezTo>
                      <a:pt x="2013" y="19015"/>
                      <a:pt x="1918" y="19063"/>
                      <a:pt x="1834" y="19134"/>
                    </a:cubicBezTo>
                    <a:cubicBezTo>
                      <a:pt x="1739" y="19206"/>
                      <a:pt x="1680" y="19325"/>
                      <a:pt x="1751" y="19468"/>
                    </a:cubicBezTo>
                    <a:cubicBezTo>
                      <a:pt x="1811" y="19571"/>
                      <a:pt x="1897" y="19618"/>
                      <a:pt x="1994" y="19618"/>
                    </a:cubicBezTo>
                    <a:cubicBezTo>
                      <a:pt x="2031" y="19618"/>
                      <a:pt x="2069" y="19612"/>
                      <a:pt x="2108" y="19598"/>
                    </a:cubicBezTo>
                    <a:cubicBezTo>
                      <a:pt x="2215" y="19563"/>
                      <a:pt x="2311" y="19503"/>
                      <a:pt x="2406" y="19444"/>
                    </a:cubicBezTo>
                    <a:cubicBezTo>
                      <a:pt x="3287" y="18967"/>
                      <a:pt x="4168" y="18515"/>
                      <a:pt x="5121" y="18182"/>
                    </a:cubicBezTo>
                    <a:cubicBezTo>
                      <a:pt x="5275" y="18133"/>
                      <a:pt x="5372" y="18101"/>
                      <a:pt x="5441" y="18101"/>
                    </a:cubicBezTo>
                    <a:cubicBezTo>
                      <a:pt x="5557" y="18101"/>
                      <a:pt x="5590" y="18193"/>
                      <a:pt x="5680" y="18455"/>
                    </a:cubicBezTo>
                    <a:cubicBezTo>
                      <a:pt x="6430" y="20480"/>
                      <a:pt x="7609" y="22206"/>
                      <a:pt x="9157" y="23670"/>
                    </a:cubicBezTo>
                    <a:cubicBezTo>
                      <a:pt x="9216" y="23730"/>
                      <a:pt x="9276" y="23789"/>
                      <a:pt x="9347" y="23837"/>
                    </a:cubicBezTo>
                    <a:cubicBezTo>
                      <a:pt x="9403" y="23867"/>
                      <a:pt x="9458" y="23885"/>
                      <a:pt x="9512" y="23885"/>
                    </a:cubicBezTo>
                    <a:cubicBezTo>
                      <a:pt x="9585" y="23885"/>
                      <a:pt x="9655" y="23853"/>
                      <a:pt x="9716" y="23778"/>
                    </a:cubicBezTo>
                    <a:cubicBezTo>
                      <a:pt x="9812" y="23659"/>
                      <a:pt x="9788" y="23539"/>
                      <a:pt x="9704" y="23444"/>
                    </a:cubicBezTo>
                    <a:cubicBezTo>
                      <a:pt x="9609" y="23313"/>
                      <a:pt x="9490" y="23218"/>
                      <a:pt x="9395" y="23111"/>
                    </a:cubicBezTo>
                    <a:cubicBezTo>
                      <a:pt x="7978" y="21706"/>
                      <a:pt x="6906" y="20110"/>
                      <a:pt x="6216" y="18229"/>
                    </a:cubicBezTo>
                    <a:cubicBezTo>
                      <a:pt x="6073" y="17860"/>
                      <a:pt x="6073" y="17860"/>
                      <a:pt x="6478" y="17729"/>
                    </a:cubicBezTo>
                    <a:cubicBezTo>
                      <a:pt x="7871" y="17241"/>
                      <a:pt x="9312" y="17003"/>
                      <a:pt x="10788" y="16896"/>
                    </a:cubicBezTo>
                    <a:cubicBezTo>
                      <a:pt x="10948" y="16878"/>
                      <a:pt x="11058" y="16862"/>
                      <a:pt x="11133" y="16862"/>
                    </a:cubicBezTo>
                    <a:cubicBezTo>
                      <a:pt x="11318" y="16862"/>
                      <a:pt x="11300" y="16959"/>
                      <a:pt x="11300" y="17372"/>
                    </a:cubicBezTo>
                    <a:cubicBezTo>
                      <a:pt x="11276" y="19551"/>
                      <a:pt x="11276" y="21754"/>
                      <a:pt x="11264" y="23944"/>
                    </a:cubicBezTo>
                    <a:cubicBezTo>
                      <a:pt x="11264" y="24278"/>
                      <a:pt x="11347" y="24421"/>
                      <a:pt x="11538" y="24432"/>
                    </a:cubicBezTo>
                    <a:cubicBezTo>
                      <a:pt x="11550" y="24434"/>
                      <a:pt x="11562" y="24435"/>
                      <a:pt x="11573" y="24435"/>
                    </a:cubicBezTo>
                    <a:cubicBezTo>
                      <a:pt x="11743" y="24435"/>
                      <a:pt x="11848" y="24268"/>
                      <a:pt x="11848" y="23944"/>
                    </a:cubicBezTo>
                    <a:cubicBezTo>
                      <a:pt x="11859" y="23337"/>
                      <a:pt x="11859" y="22730"/>
                      <a:pt x="11859" y="22111"/>
                    </a:cubicBezTo>
                    <a:cubicBezTo>
                      <a:pt x="11859" y="20480"/>
                      <a:pt x="11859" y="18836"/>
                      <a:pt x="11871" y="17205"/>
                    </a:cubicBezTo>
                    <a:cubicBezTo>
                      <a:pt x="11892" y="16906"/>
                      <a:pt x="11895" y="16857"/>
                      <a:pt x="12112" y="16857"/>
                    </a:cubicBezTo>
                    <a:cubicBezTo>
                      <a:pt x="12145" y="16857"/>
                      <a:pt x="12184" y="16858"/>
                      <a:pt x="12229" y="16860"/>
                    </a:cubicBezTo>
                    <a:cubicBezTo>
                      <a:pt x="13526" y="16896"/>
                      <a:pt x="14788" y="17098"/>
                      <a:pt x="16062" y="17396"/>
                    </a:cubicBezTo>
                    <a:cubicBezTo>
                      <a:pt x="16431" y="17491"/>
                      <a:pt x="16431" y="17503"/>
                      <a:pt x="16277" y="17872"/>
                    </a:cubicBezTo>
                    <a:cubicBezTo>
                      <a:pt x="15896" y="18872"/>
                      <a:pt x="15408" y="19813"/>
                      <a:pt x="14848" y="20730"/>
                    </a:cubicBezTo>
                    <a:cubicBezTo>
                      <a:pt x="14431" y="21420"/>
                      <a:pt x="13991" y="22087"/>
                      <a:pt x="13526" y="22742"/>
                    </a:cubicBezTo>
                    <a:cubicBezTo>
                      <a:pt x="13419" y="22873"/>
                      <a:pt x="13336" y="23004"/>
                      <a:pt x="13241" y="23158"/>
                    </a:cubicBezTo>
                    <a:cubicBezTo>
                      <a:pt x="13157" y="23301"/>
                      <a:pt x="13122" y="23468"/>
                      <a:pt x="13288" y="23599"/>
                    </a:cubicBezTo>
                    <a:cubicBezTo>
                      <a:pt x="13335" y="23637"/>
                      <a:pt x="13384" y="23656"/>
                      <a:pt x="13435" y="23656"/>
                    </a:cubicBezTo>
                    <a:cubicBezTo>
                      <a:pt x="13528" y="23656"/>
                      <a:pt x="13625" y="23595"/>
                      <a:pt x="13717" y="23480"/>
                    </a:cubicBezTo>
                    <a:cubicBezTo>
                      <a:pt x="13729" y="23456"/>
                      <a:pt x="13753" y="23444"/>
                      <a:pt x="13764" y="23408"/>
                    </a:cubicBezTo>
                    <a:cubicBezTo>
                      <a:pt x="14979" y="21694"/>
                      <a:pt x="16110" y="19932"/>
                      <a:pt x="16872" y="17967"/>
                    </a:cubicBezTo>
                    <a:cubicBezTo>
                      <a:pt x="16948" y="17776"/>
                      <a:pt x="16976" y="17698"/>
                      <a:pt x="17074" y="17698"/>
                    </a:cubicBezTo>
                    <a:cubicBezTo>
                      <a:pt x="17128" y="17698"/>
                      <a:pt x="17205" y="17722"/>
                      <a:pt x="17324" y="17765"/>
                    </a:cubicBezTo>
                    <a:cubicBezTo>
                      <a:pt x="18575" y="18217"/>
                      <a:pt x="19813" y="18706"/>
                      <a:pt x="20968" y="19372"/>
                    </a:cubicBezTo>
                    <a:cubicBezTo>
                      <a:pt x="21075" y="19420"/>
                      <a:pt x="21158" y="19479"/>
                      <a:pt x="21265" y="19527"/>
                    </a:cubicBezTo>
                    <a:cubicBezTo>
                      <a:pt x="21303" y="19542"/>
                      <a:pt x="21342" y="19550"/>
                      <a:pt x="21380" y="19550"/>
                    </a:cubicBezTo>
                    <a:cubicBezTo>
                      <a:pt x="21463" y="19550"/>
                      <a:pt x="21542" y="19513"/>
                      <a:pt x="21599" y="19432"/>
                    </a:cubicBezTo>
                    <a:cubicBezTo>
                      <a:pt x="21682" y="19301"/>
                      <a:pt x="21658" y="19170"/>
                      <a:pt x="21539" y="19063"/>
                    </a:cubicBezTo>
                    <a:cubicBezTo>
                      <a:pt x="21444" y="18979"/>
                      <a:pt x="21325" y="18920"/>
                      <a:pt x="21218" y="18860"/>
                    </a:cubicBezTo>
                    <a:cubicBezTo>
                      <a:pt x="20051" y="18170"/>
                      <a:pt x="18777" y="17670"/>
                      <a:pt x="17503" y="17205"/>
                    </a:cubicBezTo>
                    <a:cubicBezTo>
                      <a:pt x="17193" y="17098"/>
                      <a:pt x="17170" y="17086"/>
                      <a:pt x="17277" y="16777"/>
                    </a:cubicBezTo>
                    <a:cubicBezTo>
                      <a:pt x="17622" y="15646"/>
                      <a:pt x="17872" y="14491"/>
                      <a:pt x="17979" y="13324"/>
                    </a:cubicBezTo>
                    <a:cubicBezTo>
                      <a:pt x="18039" y="12669"/>
                      <a:pt x="17908" y="12741"/>
                      <a:pt x="18634" y="12705"/>
                    </a:cubicBezTo>
                    <a:cubicBezTo>
                      <a:pt x="19944" y="12645"/>
                      <a:pt x="21242" y="12633"/>
                      <a:pt x="22551" y="12586"/>
                    </a:cubicBezTo>
                    <a:cubicBezTo>
                      <a:pt x="22777" y="12574"/>
                      <a:pt x="23016" y="12574"/>
                      <a:pt x="23254" y="12562"/>
                    </a:cubicBezTo>
                    <a:cubicBezTo>
                      <a:pt x="23587" y="12526"/>
                      <a:pt x="23718" y="12431"/>
                      <a:pt x="23706" y="12229"/>
                    </a:cubicBezTo>
                    <a:cubicBezTo>
                      <a:pt x="23694" y="12050"/>
                      <a:pt x="23551" y="11990"/>
                      <a:pt x="23218" y="11990"/>
                    </a:cubicBezTo>
                    <a:cubicBezTo>
                      <a:pt x="21611" y="12014"/>
                      <a:pt x="20003" y="12074"/>
                      <a:pt x="18396" y="12145"/>
                    </a:cubicBezTo>
                    <a:cubicBezTo>
                      <a:pt x="18344" y="12147"/>
                      <a:pt x="18301" y="12149"/>
                      <a:pt x="18264" y="12149"/>
                    </a:cubicBezTo>
                    <a:cubicBezTo>
                      <a:pt x="18080" y="12149"/>
                      <a:pt x="18067" y="12107"/>
                      <a:pt x="18086" y="11859"/>
                    </a:cubicBezTo>
                    <a:cubicBezTo>
                      <a:pt x="18110" y="10621"/>
                      <a:pt x="17991" y="9407"/>
                      <a:pt x="17741" y="8180"/>
                    </a:cubicBezTo>
                    <a:cubicBezTo>
                      <a:pt x="17670" y="7847"/>
                      <a:pt x="17682" y="7847"/>
                      <a:pt x="18039" y="7740"/>
                    </a:cubicBezTo>
                    <a:cubicBezTo>
                      <a:pt x="19253" y="7383"/>
                      <a:pt x="20432" y="6895"/>
                      <a:pt x="21599" y="6359"/>
                    </a:cubicBezTo>
                    <a:cubicBezTo>
                      <a:pt x="21718" y="6311"/>
                      <a:pt x="21813" y="6252"/>
                      <a:pt x="21920" y="6180"/>
                    </a:cubicBezTo>
                    <a:cubicBezTo>
                      <a:pt x="22027" y="6097"/>
                      <a:pt x="22075" y="5978"/>
                      <a:pt x="22015" y="5847"/>
                    </a:cubicBezTo>
                    <a:cubicBezTo>
                      <a:pt x="21968" y="5751"/>
                      <a:pt x="21881" y="5694"/>
                      <a:pt x="21774" y="5694"/>
                    </a:cubicBezTo>
                    <a:cubicBezTo>
                      <a:pt x="21749" y="5694"/>
                      <a:pt x="21722" y="5697"/>
                      <a:pt x="21694" y="5704"/>
                    </a:cubicBezTo>
                    <a:cubicBezTo>
                      <a:pt x="21575" y="5728"/>
                      <a:pt x="21480" y="5775"/>
                      <a:pt x="21361" y="5835"/>
                    </a:cubicBezTo>
                    <a:cubicBezTo>
                      <a:pt x="20301" y="6323"/>
                      <a:pt x="19229" y="6787"/>
                      <a:pt x="18110" y="7109"/>
                    </a:cubicBezTo>
                    <a:cubicBezTo>
                      <a:pt x="17906" y="7171"/>
                      <a:pt x="17773" y="7211"/>
                      <a:pt x="17681" y="7211"/>
                    </a:cubicBezTo>
                    <a:cubicBezTo>
                      <a:pt x="17509" y="7211"/>
                      <a:pt x="17477" y="7075"/>
                      <a:pt x="17384" y="6704"/>
                    </a:cubicBezTo>
                    <a:cubicBezTo>
                      <a:pt x="16729" y="4228"/>
                      <a:pt x="15384" y="2192"/>
                      <a:pt x="13419" y="549"/>
                    </a:cubicBezTo>
                    <a:cubicBezTo>
                      <a:pt x="13336" y="453"/>
                      <a:pt x="13229" y="382"/>
                      <a:pt x="13122" y="322"/>
                    </a:cubicBezTo>
                    <a:cubicBezTo>
                      <a:pt x="13065" y="286"/>
                      <a:pt x="13001" y="266"/>
                      <a:pt x="12940" y="266"/>
                    </a:cubicBezTo>
                    <a:cubicBezTo>
                      <a:pt x="12860" y="266"/>
                      <a:pt x="12783" y="301"/>
                      <a:pt x="12729" y="382"/>
                    </a:cubicBezTo>
                    <a:cubicBezTo>
                      <a:pt x="12621" y="549"/>
                      <a:pt x="12681" y="679"/>
                      <a:pt x="12812" y="787"/>
                    </a:cubicBezTo>
                    <a:cubicBezTo>
                      <a:pt x="12860" y="834"/>
                      <a:pt x="12907" y="858"/>
                      <a:pt x="12943" y="894"/>
                    </a:cubicBezTo>
                    <a:cubicBezTo>
                      <a:pt x="14955" y="2525"/>
                      <a:pt x="16300" y="4597"/>
                      <a:pt x="16908" y="7133"/>
                    </a:cubicBezTo>
                    <a:cubicBezTo>
                      <a:pt x="16967" y="7407"/>
                      <a:pt x="16967" y="7430"/>
                      <a:pt x="16681" y="7490"/>
                    </a:cubicBezTo>
                    <a:cubicBezTo>
                      <a:pt x="15253" y="7764"/>
                      <a:pt x="13812" y="7978"/>
                      <a:pt x="12348" y="8002"/>
                    </a:cubicBezTo>
                    <a:cubicBezTo>
                      <a:pt x="12285" y="8006"/>
                      <a:pt x="12233" y="8008"/>
                      <a:pt x="12190" y="8008"/>
                    </a:cubicBezTo>
                    <a:cubicBezTo>
                      <a:pt x="11967" y="8008"/>
                      <a:pt x="11967" y="7940"/>
                      <a:pt x="11967" y="7621"/>
                    </a:cubicBezTo>
                    <a:lnTo>
                      <a:pt x="11967" y="4025"/>
                    </a:lnTo>
                    <a:cubicBezTo>
                      <a:pt x="11979" y="4025"/>
                      <a:pt x="11990" y="4025"/>
                      <a:pt x="12014" y="4097"/>
                    </a:cubicBezTo>
                    <a:lnTo>
                      <a:pt x="12014" y="596"/>
                    </a:lnTo>
                    <a:cubicBezTo>
                      <a:pt x="12014" y="477"/>
                      <a:pt x="12014" y="346"/>
                      <a:pt x="11990" y="227"/>
                    </a:cubicBezTo>
                    <a:cubicBezTo>
                      <a:pt x="11979" y="84"/>
                      <a:pt x="11895" y="1"/>
                      <a:pt x="11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6"/>
              <p:cNvSpPr/>
              <p:nvPr/>
            </p:nvSpPr>
            <p:spPr>
              <a:xfrm>
                <a:off x="3517372" y="3626915"/>
                <a:ext cx="172220" cy="13105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247" extrusionOk="0">
                    <a:moveTo>
                      <a:pt x="6457" y="0"/>
                    </a:moveTo>
                    <a:cubicBezTo>
                      <a:pt x="6363" y="0"/>
                      <a:pt x="6264" y="28"/>
                      <a:pt x="6145" y="55"/>
                    </a:cubicBezTo>
                    <a:cubicBezTo>
                      <a:pt x="4835" y="341"/>
                      <a:pt x="3525" y="663"/>
                      <a:pt x="2239" y="996"/>
                    </a:cubicBezTo>
                    <a:cubicBezTo>
                      <a:pt x="2180" y="1008"/>
                      <a:pt x="2120" y="1020"/>
                      <a:pt x="2073" y="1032"/>
                    </a:cubicBezTo>
                    <a:cubicBezTo>
                      <a:pt x="1739" y="1175"/>
                      <a:pt x="1668" y="1353"/>
                      <a:pt x="1858" y="1651"/>
                    </a:cubicBezTo>
                    <a:cubicBezTo>
                      <a:pt x="1965" y="1794"/>
                      <a:pt x="2085" y="1925"/>
                      <a:pt x="2192" y="2080"/>
                    </a:cubicBezTo>
                    <a:cubicBezTo>
                      <a:pt x="2358" y="2318"/>
                      <a:pt x="2358" y="2318"/>
                      <a:pt x="2144" y="2508"/>
                    </a:cubicBezTo>
                    <a:cubicBezTo>
                      <a:pt x="1644" y="2961"/>
                      <a:pt x="1120" y="3401"/>
                      <a:pt x="620" y="3854"/>
                    </a:cubicBezTo>
                    <a:cubicBezTo>
                      <a:pt x="465" y="3973"/>
                      <a:pt x="334" y="4104"/>
                      <a:pt x="203" y="4246"/>
                    </a:cubicBezTo>
                    <a:cubicBezTo>
                      <a:pt x="1" y="4473"/>
                      <a:pt x="1" y="4639"/>
                      <a:pt x="203" y="4842"/>
                    </a:cubicBezTo>
                    <a:cubicBezTo>
                      <a:pt x="422" y="5082"/>
                      <a:pt x="536" y="5246"/>
                      <a:pt x="712" y="5246"/>
                    </a:cubicBezTo>
                    <a:cubicBezTo>
                      <a:pt x="833" y="5246"/>
                      <a:pt x="983" y="5169"/>
                      <a:pt x="1215" y="4985"/>
                    </a:cubicBezTo>
                    <a:cubicBezTo>
                      <a:pt x="1239" y="4961"/>
                      <a:pt x="1263" y="4949"/>
                      <a:pt x="1287" y="4937"/>
                    </a:cubicBezTo>
                    <a:cubicBezTo>
                      <a:pt x="1882" y="4508"/>
                      <a:pt x="2477" y="4068"/>
                      <a:pt x="3049" y="3627"/>
                    </a:cubicBezTo>
                    <a:cubicBezTo>
                      <a:pt x="3127" y="3571"/>
                      <a:pt x="3192" y="3539"/>
                      <a:pt x="3253" y="3539"/>
                    </a:cubicBezTo>
                    <a:cubicBezTo>
                      <a:pt x="3322" y="3539"/>
                      <a:pt x="3384" y="3580"/>
                      <a:pt x="3454" y="3675"/>
                    </a:cubicBezTo>
                    <a:cubicBezTo>
                      <a:pt x="3597" y="3854"/>
                      <a:pt x="3740" y="4008"/>
                      <a:pt x="3906" y="4163"/>
                    </a:cubicBezTo>
                    <a:cubicBezTo>
                      <a:pt x="3994" y="4251"/>
                      <a:pt x="4073" y="4293"/>
                      <a:pt x="4152" y="4293"/>
                    </a:cubicBezTo>
                    <a:cubicBezTo>
                      <a:pt x="4234" y="4293"/>
                      <a:pt x="4315" y="4248"/>
                      <a:pt x="4406" y="4163"/>
                    </a:cubicBezTo>
                    <a:cubicBezTo>
                      <a:pt x="4490" y="4104"/>
                      <a:pt x="4525" y="4008"/>
                      <a:pt x="4585" y="3937"/>
                    </a:cubicBezTo>
                    <a:cubicBezTo>
                      <a:pt x="5275" y="2877"/>
                      <a:pt x="5978" y="1829"/>
                      <a:pt x="6657" y="770"/>
                    </a:cubicBezTo>
                    <a:cubicBezTo>
                      <a:pt x="6716" y="663"/>
                      <a:pt x="6788" y="579"/>
                      <a:pt x="6823" y="472"/>
                    </a:cubicBezTo>
                    <a:cubicBezTo>
                      <a:pt x="6895" y="246"/>
                      <a:pt x="6776" y="55"/>
                      <a:pt x="6537" y="8"/>
                    </a:cubicBezTo>
                    <a:cubicBezTo>
                      <a:pt x="6511" y="2"/>
                      <a:pt x="6484" y="0"/>
                      <a:pt x="6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6"/>
              <p:cNvSpPr/>
              <p:nvPr/>
            </p:nvSpPr>
            <p:spPr>
              <a:xfrm>
                <a:off x="3415384" y="3781783"/>
                <a:ext cx="752397" cy="378384"/>
              </a:xfrm>
              <a:custGeom>
                <a:avLst/>
                <a:gdLst/>
                <a:ahLst/>
                <a:cxnLst/>
                <a:rect l="l" t="t" r="r" b="b"/>
                <a:pathLst>
                  <a:path w="30123" h="15149" extrusionOk="0">
                    <a:moveTo>
                      <a:pt x="1778" y="0"/>
                    </a:moveTo>
                    <a:cubicBezTo>
                      <a:pt x="1627" y="0"/>
                      <a:pt x="1543" y="88"/>
                      <a:pt x="1465" y="297"/>
                    </a:cubicBezTo>
                    <a:cubicBezTo>
                      <a:pt x="1441" y="368"/>
                      <a:pt x="1429" y="463"/>
                      <a:pt x="1405" y="535"/>
                    </a:cubicBezTo>
                    <a:cubicBezTo>
                      <a:pt x="1107" y="1964"/>
                      <a:pt x="905" y="3404"/>
                      <a:pt x="655" y="4833"/>
                    </a:cubicBezTo>
                    <a:cubicBezTo>
                      <a:pt x="429" y="6059"/>
                      <a:pt x="155" y="7274"/>
                      <a:pt x="60" y="8524"/>
                    </a:cubicBezTo>
                    <a:cubicBezTo>
                      <a:pt x="0" y="9274"/>
                      <a:pt x="60" y="9357"/>
                      <a:pt x="798" y="9453"/>
                    </a:cubicBezTo>
                    <a:cubicBezTo>
                      <a:pt x="3715" y="9822"/>
                      <a:pt x="6620" y="10238"/>
                      <a:pt x="9525" y="10715"/>
                    </a:cubicBezTo>
                    <a:cubicBezTo>
                      <a:pt x="11037" y="10953"/>
                      <a:pt x="12478" y="11358"/>
                      <a:pt x="13847" y="12084"/>
                    </a:cubicBezTo>
                    <a:cubicBezTo>
                      <a:pt x="16026" y="13227"/>
                      <a:pt x="18312" y="14096"/>
                      <a:pt x="20693" y="14751"/>
                    </a:cubicBezTo>
                    <a:cubicBezTo>
                      <a:pt x="21217" y="14894"/>
                      <a:pt x="21753" y="15072"/>
                      <a:pt x="22301" y="15132"/>
                    </a:cubicBezTo>
                    <a:cubicBezTo>
                      <a:pt x="22407" y="15143"/>
                      <a:pt x="22508" y="15148"/>
                      <a:pt x="22603" y="15148"/>
                    </a:cubicBezTo>
                    <a:cubicBezTo>
                      <a:pt x="23336" y="15148"/>
                      <a:pt x="23738" y="14815"/>
                      <a:pt x="23991" y="14025"/>
                    </a:cubicBezTo>
                    <a:cubicBezTo>
                      <a:pt x="24052" y="13823"/>
                      <a:pt x="24069" y="13770"/>
                      <a:pt x="24196" y="13770"/>
                    </a:cubicBezTo>
                    <a:cubicBezTo>
                      <a:pt x="24242" y="13770"/>
                      <a:pt x="24302" y="13777"/>
                      <a:pt x="24384" y="13786"/>
                    </a:cubicBezTo>
                    <a:cubicBezTo>
                      <a:pt x="24680" y="13802"/>
                      <a:pt x="24966" y="13848"/>
                      <a:pt x="25255" y="13848"/>
                    </a:cubicBezTo>
                    <a:cubicBezTo>
                      <a:pt x="25408" y="13848"/>
                      <a:pt x="25561" y="13835"/>
                      <a:pt x="25718" y="13798"/>
                    </a:cubicBezTo>
                    <a:cubicBezTo>
                      <a:pt x="26206" y="13691"/>
                      <a:pt x="26456" y="13298"/>
                      <a:pt x="26396" y="12810"/>
                    </a:cubicBezTo>
                    <a:cubicBezTo>
                      <a:pt x="26384" y="12679"/>
                      <a:pt x="26289" y="12548"/>
                      <a:pt x="26325" y="12382"/>
                    </a:cubicBezTo>
                    <a:lnTo>
                      <a:pt x="26325" y="12382"/>
                    </a:lnTo>
                    <a:cubicBezTo>
                      <a:pt x="26500" y="12386"/>
                      <a:pt x="26680" y="12402"/>
                      <a:pt x="26856" y="12402"/>
                    </a:cubicBezTo>
                    <a:cubicBezTo>
                      <a:pt x="27147" y="12402"/>
                      <a:pt x="27430" y="12358"/>
                      <a:pt x="27682" y="12143"/>
                    </a:cubicBezTo>
                    <a:cubicBezTo>
                      <a:pt x="28063" y="11822"/>
                      <a:pt x="28277" y="11417"/>
                      <a:pt x="28194" y="10905"/>
                    </a:cubicBezTo>
                    <a:cubicBezTo>
                      <a:pt x="28234" y="10890"/>
                      <a:pt x="28271" y="10884"/>
                      <a:pt x="28306" y="10884"/>
                    </a:cubicBezTo>
                    <a:cubicBezTo>
                      <a:pt x="28405" y="10884"/>
                      <a:pt x="28487" y="10932"/>
                      <a:pt x="28575" y="10941"/>
                    </a:cubicBezTo>
                    <a:cubicBezTo>
                      <a:pt x="28594" y="10942"/>
                      <a:pt x="28614" y="10942"/>
                      <a:pt x="28633" y="10942"/>
                    </a:cubicBezTo>
                    <a:cubicBezTo>
                      <a:pt x="29130" y="10942"/>
                      <a:pt x="29679" y="10651"/>
                      <a:pt x="29897" y="10238"/>
                    </a:cubicBezTo>
                    <a:cubicBezTo>
                      <a:pt x="30123" y="9810"/>
                      <a:pt x="30028" y="9369"/>
                      <a:pt x="29599" y="8917"/>
                    </a:cubicBezTo>
                    <a:cubicBezTo>
                      <a:pt x="29504" y="8810"/>
                      <a:pt x="29409" y="8703"/>
                      <a:pt x="29301" y="8619"/>
                    </a:cubicBezTo>
                    <a:cubicBezTo>
                      <a:pt x="28944" y="8274"/>
                      <a:pt x="28575" y="7976"/>
                      <a:pt x="28182" y="7679"/>
                    </a:cubicBezTo>
                    <a:cubicBezTo>
                      <a:pt x="26777" y="6607"/>
                      <a:pt x="25289" y="5666"/>
                      <a:pt x="23765" y="4785"/>
                    </a:cubicBezTo>
                    <a:cubicBezTo>
                      <a:pt x="22777" y="4226"/>
                      <a:pt x="21800" y="3678"/>
                      <a:pt x="20753" y="3202"/>
                    </a:cubicBezTo>
                    <a:cubicBezTo>
                      <a:pt x="20624" y="3137"/>
                      <a:pt x="20507" y="3106"/>
                      <a:pt x="20394" y="3106"/>
                    </a:cubicBezTo>
                    <a:cubicBezTo>
                      <a:pt x="20236" y="3106"/>
                      <a:pt x="20086" y="3167"/>
                      <a:pt x="19919" y="3285"/>
                    </a:cubicBezTo>
                    <a:cubicBezTo>
                      <a:pt x="19241" y="3809"/>
                      <a:pt x="18538" y="4309"/>
                      <a:pt x="17800" y="4750"/>
                    </a:cubicBezTo>
                    <a:cubicBezTo>
                      <a:pt x="17526" y="4893"/>
                      <a:pt x="17252" y="5047"/>
                      <a:pt x="16943" y="5071"/>
                    </a:cubicBezTo>
                    <a:cubicBezTo>
                      <a:pt x="16913" y="5074"/>
                      <a:pt x="16885" y="5075"/>
                      <a:pt x="16857" y="5075"/>
                    </a:cubicBezTo>
                    <a:cubicBezTo>
                      <a:pt x="16350" y="5075"/>
                      <a:pt x="16058" y="4674"/>
                      <a:pt x="16216" y="4166"/>
                    </a:cubicBezTo>
                    <a:cubicBezTo>
                      <a:pt x="16264" y="4035"/>
                      <a:pt x="16335" y="3892"/>
                      <a:pt x="16419" y="3761"/>
                    </a:cubicBezTo>
                    <a:cubicBezTo>
                      <a:pt x="16586" y="3511"/>
                      <a:pt x="16764" y="3261"/>
                      <a:pt x="16978" y="3035"/>
                    </a:cubicBezTo>
                    <a:cubicBezTo>
                      <a:pt x="17574" y="2368"/>
                      <a:pt x="18181" y="1725"/>
                      <a:pt x="18883" y="1178"/>
                    </a:cubicBezTo>
                    <a:cubicBezTo>
                      <a:pt x="19014" y="1059"/>
                      <a:pt x="19122" y="940"/>
                      <a:pt x="19062" y="737"/>
                    </a:cubicBezTo>
                    <a:cubicBezTo>
                      <a:pt x="18991" y="547"/>
                      <a:pt x="18812" y="547"/>
                      <a:pt x="18645" y="547"/>
                    </a:cubicBezTo>
                    <a:cubicBezTo>
                      <a:pt x="18300" y="547"/>
                      <a:pt x="17955" y="606"/>
                      <a:pt x="17621" y="702"/>
                    </a:cubicBezTo>
                    <a:cubicBezTo>
                      <a:pt x="16216" y="1071"/>
                      <a:pt x="14871" y="1559"/>
                      <a:pt x="13573" y="2190"/>
                    </a:cubicBezTo>
                    <a:cubicBezTo>
                      <a:pt x="13426" y="2254"/>
                      <a:pt x="13301" y="2297"/>
                      <a:pt x="13153" y="2297"/>
                    </a:cubicBezTo>
                    <a:cubicBezTo>
                      <a:pt x="13109" y="2297"/>
                      <a:pt x="13063" y="2293"/>
                      <a:pt x="13014" y="2285"/>
                    </a:cubicBezTo>
                    <a:cubicBezTo>
                      <a:pt x="10156" y="1797"/>
                      <a:pt x="7322" y="1237"/>
                      <a:pt x="4489" y="594"/>
                    </a:cubicBezTo>
                    <a:cubicBezTo>
                      <a:pt x="3655" y="404"/>
                      <a:pt x="2810" y="225"/>
                      <a:pt x="1977" y="35"/>
                    </a:cubicBezTo>
                    <a:cubicBezTo>
                      <a:pt x="1899" y="12"/>
                      <a:pt x="1834" y="0"/>
                      <a:pt x="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6"/>
              <p:cNvSpPr/>
              <p:nvPr/>
            </p:nvSpPr>
            <p:spPr>
              <a:xfrm>
                <a:off x="3812270" y="3706597"/>
                <a:ext cx="678514" cy="336472"/>
              </a:xfrm>
              <a:custGeom>
                <a:avLst/>
                <a:gdLst/>
                <a:ahLst/>
                <a:cxnLst/>
                <a:rect l="l" t="t" r="r" b="b"/>
                <a:pathLst>
                  <a:path w="27165" h="13471" extrusionOk="0">
                    <a:moveTo>
                      <a:pt x="23042" y="1"/>
                    </a:moveTo>
                    <a:cubicBezTo>
                      <a:pt x="22917" y="1"/>
                      <a:pt x="22759" y="56"/>
                      <a:pt x="22533" y="152"/>
                    </a:cubicBezTo>
                    <a:cubicBezTo>
                      <a:pt x="20580" y="973"/>
                      <a:pt x="18651" y="1795"/>
                      <a:pt x="16699" y="2592"/>
                    </a:cubicBezTo>
                    <a:cubicBezTo>
                      <a:pt x="15746" y="2997"/>
                      <a:pt x="14794" y="3414"/>
                      <a:pt x="13817" y="3771"/>
                    </a:cubicBezTo>
                    <a:cubicBezTo>
                      <a:pt x="13199" y="3997"/>
                      <a:pt x="12580" y="4109"/>
                      <a:pt x="11956" y="4109"/>
                    </a:cubicBezTo>
                    <a:cubicBezTo>
                      <a:pt x="11595" y="4109"/>
                      <a:pt x="11231" y="4071"/>
                      <a:pt x="10864" y="3997"/>
                    </a:cubicBezTo>
                    <a:cubicBezTo>
                      <a:pt x="10376" y="3902"/>
                      <a:pt x="9888" y="3783"/>
                      <a:pt x="9388" y="3700"/>
                    </a:cubicBezTo>
                    <a:cubicBezTo>
                      <a:pt x="8257" y="3473"/>
                      <a:pt x="7114" y="3247"/>
                      <a:pt x="5935" y="3247"/>
                    </a:cubicBezTo>
                    <a:cubicBezTo>
                      <a:pt x="5816" y="3247"/>
                      <a:pt x="5703" y="3244"/>
                      <a:pt x="5586" y="3244"/>
                    </a:cubicBezTo>
                    <a:cubicBezTo>
                      <a:pt x="5468" y="3244"/>
                      <a:pt x="5346" y="3247"/>
                      <a:pt x="5209" y="3259"/>
                    </a:cubicBezTo>
                    <a:cubicBezTo>
                      <a:pt x="4399" y="3319"/>
                      <a:pt x="3649" y="3497"/>
                      <a:pt x="2994" y="3997"/>
                    </a:cubicBezTo>
                    <a:cubicBezTo>
                      <a:pt x="2221" y="4569"/>
                      <a:pt x="1482" y="5200"/>
                      <a:pt x="863" y="5926"/>
                    </a:cubicBezTo>
                    <a:cubicBezTo>
                      <a:pt x="637" y="6176"/>
                      <a:pt x="446" y="6438"/>
                      <a:pt x="280" y="6736"/>
                    </a:cubicBezTo>
                    <a:cubicBezTo>
                      <a:pt x="161" y="6938"/>
                      <a:pt x="77" y="7164"/>
                      <a:pt x="54" y="7402"/>
                    </a:cubicBezTo>
                    <a:cubicBezTo>
                      <a:pt x="1" y="8055"/>
                      <a:pt x="367" y="8485"/>
                      <a:pt x="972" y="8485"/>
                    </a:cubicBezTo>
                    <a:cubicBezTo>
                      <a:pt x="1051" y="8485"/>
                      <a:pt x="1134" y="8477"/>
                      <a:pt x="1220" y="8462"/>
                    </a:cubicBezTo>
                    <a:cubicBezTo>
                      <a:pt x="1578" y="8403"/>
                      <a:pt x="1899" y="8236"/>
                      <a:pt x="2221" y="8057"/>
                    </a:cubicBezTo>
                    <a:cubicBezTo>
                      <a:pt x="2899" y="7652"/>
                      <a:pt x="3530" y="7164"/>
                      <a:pt x="4126" y="6640"/>
                    </a:cubicBezTo>
                    <a:cubicBezTo>
                      <a:pt x="4211" y="6555"/>
                      <a:pt x="4293" y="6512"/>
                      <a:pt x="4388" y="6512"/>
                    </a:cubicBezTo>
                    <a:cubicBezTo>
                      <a:pt x="4451" y="6512"/>
                      <a:pt x="4521" y="6531"/>
                      <a:pt x="4602" y="6569"/>
                    </a:cubicBezTo>
                    <a:cubicBezTo>
                      <a:pt x="6697" y="7545"/>
                      <a:pt x="8733" y="8605"/>
                      <a:pt x="10686" y="9831"/>
                    </a:cubicBezTo>
                    <a:cubicBezTo>
                      <a:pt x="11412" y="10272"/>
                      <a:pt x="12103" y="10796"/>
                      <a:pt x="12722" y="11391"/>
                    </a:cubicBezTo>
                    <a:cubicBezTo>
                      <a:pt x="13186" y="11820"/>
                      <a:pt x="13531" y="12308"/>
                      <a:pt x="13496" y="12986"/>
                    </a:cubicBezTo>
                    <a:cubicBezTo>
                      <a:pt x="13496" y="13010"/>
                      <a:pt x="13496" y="13058"/>
                      <a:pt x="13508" y="13106"/>
                    </a:cubicBezTo>
                    <a:cubicBezTo>
                      <a:pt x="13554" y="13345"/>
                      <a:pt x="13671" y="13471"/>
                      <a:pt x="13861" y="13471"/>
                    </a:cubicBezTo>
                    <a:cubicBezTo>
                      <a:pt x="13915" y="13471"/>
                      <a:pt x="13976" y="13460"/>
                      <a:pt x="14043" y="13439"/>
                    </a:cubicBezTo>
                    <a:cubicBezTo>
                      <a:pt x="14139" y="13415"/>
                      <a:pt x="14222" y="13367"/>
                      <a:pt x="14317" y="13332"/>
                    </a:cubicBezTo>
                    <a:cubicBezTo>
                      <a:pt x="14996" y="13070"/>
                      <a:pt x="15675" y="12772"/>
                      <a:pt x="16365" y="12534"/>
                    </a:cubicBezTo>
                    <a:cubicBezTo>
                      <a:pt x="18199" y="11891"/>
                      <a:pt x="20092" y="11415"/>
                      <a:pt x="21902" y="10736"/>
                    </a:cubicBezTo>
                    <a:cubicBezTo>
                      <a:pt x="23437" y="10153"/>
                      <a:pt x="24997" y="9677"/>
                      <a:pt x="26545" y="9141"/>
                    </a:cubicBezTo>
                    <a:cubicBezTo>
                      <a:pt x="27105" y="8950"/>
                      <a:pt x="27164" y="8819"/>
                      <a:pt x="26950" y="8272"/>
                    </a:cubicBezTo>
                    <a:cubicBezTo>
                      <a:pt x="26521" y="7188"/>
                      <a:pt x="26104" y="6105"/>
                      <a:pt x="25640" y="5033"/>
                    </a:cubicBezTo>
                    <a:cubicBezTo>
                      <a:pt x="24997" y="3497"/>
                      <a:pt x="24307" y="1985"/>
                      <a:pt x="23545" y="509"/>
                    </a:cubicBezTo>
                    <a:cubicBezTo>
                      <a:pt x="23360" y="148"/>
                      <a:pt x="23244" y="1"/>
                      <a:pt x="23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6"/>
              <p:cNvSpPr/>
              <p:nvPr/>
            </p:nvSpPr>
            <p:spPr>
              <a:xfrm>
                <a:off x="3732988" y="4024801"/>
                <a:ext cx="198346" cy="130657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5231" extrusionOk="0">
                    <a:moveTo>
                      <a:pt x="1197" y="1"/>
                    </a:moveTo>
                    <a:cubicBezTo>
                      <a:pt x="963" y="1"/>
                      <a:pt x="764" y="119"/>
                      <a:pt x="620" y="331"/>
                    </a:cubicBezTo>
                    <a:cubicBezTo>
                      <a:pt x="156" y="986"/>
                      <a:pt x="1" y="1712"/>
                      <a:pt x="180" y="2510"/>
                    </a:cubicBezTo>
                    <a:cubicBezTo>
                      <a:pt x="239" y="2760"/>
                      <a:pt x="370" y="2998"/>
                      <a:pt x="632" y="3069"/>
                    </a:cubicBezTo>
                    <a:cubicBezTo>
                      <a:pt x="1073" y="3224"/>
                      <a:pt x="1358" y="3498"/>
                      <a:pt x="1668" y="3819"/>
                    </a:cubicBezTo>
                    <a:cubicBezTo>
                      <a:pt x="2042" y="4173"/>
                      <a:pt x="2511" y="4321"/>
                      <a:pt x="3023" y="4321"/>
                    </a:cubicBezTo>
                    <a:cubicBezTo>
                      <a:pt x="3114" y="4321"/>
                      <a:pt x="3206" y="4316"/>
                      <a:pt x="3299" y="4308"/>
                    </a:cubicBezTo>
                    <a:cubicBezTo>
                      <a:pt x="3337" y="4299"/>
                      <a:pt x="3373" y="4294"/>
                      <a:pt x="3407" y="4294"/>
                    </a:cubicBezTo>
                    <a:cubicBezTo>
                      <a:pt x="3512" y="4294"/>
                      <a:pt x="3602" y="4337"/>
                      <a:pt x="3692" y="4427"/>
                    </a:cubicBezTo>
                    <a:cubicBezTo>
                      <a:pt x="4028" y="4718"/>
                      <a:pt x="4421" y="4842"/>
                      <a:pt x="4831" y="4842"/>
                    </a:cubicBezTo>
                    <a:cubicBezTo>
                      <a:pt x="4958" y="4842"/>
                      <a:pt x="5087" y="4830"/>
                      <a:pt x="5216" y="4808"/>
                    </a:cubicBezTo>
                    <a:cubicBezTo>
                      <a:pt x="5258" y="4803"/>
                      <a:pt x="5294" y="4799"/>
                      <a:pt x="5328" y="4799"/>
                    </a:cubicBezTo>
                    <a:cubicBezTo>
                      <a:pt x="5390" y="4799"/>
                      <a:pt x="5444" y="4813"/>
                      <a:pt x="5514" y="4867"/>
                    </a:cubicBezTo>
                    <a:cubicBezTo>
                      <a:pt x="5819" y="5134"/>
                      <a:pt x="6158" y="5230"/>
                      <a:pt x="6513" y="5230"/>
                    </a:cubicBezTo>
                    <a:cubicBezTo>
                      <a:pt x="6712" y="5230"/>
                      <a:pt x="6916" y="5200"/>
                      <a:pt x="7121" y="5153"/>
                    </a:cubicBezTo>
                    <a:cubicBezTo>
                      <a:pt x="7419" y="5081"/>
                      <a:pt x="7621" y="4867"/>
                      <a:pt x="7716" y="4558"/>
                    </a:cubicBezTo>
                    <a:cubicBezTo>
                      <a:pt x="7940" y="3757"/>
                      <a:pt x="7352" y="3014"/>
                      <a:pt x="6576" y="3014"/>
                    </a:cubicBezTo>
                    <a:cubicBezTo>
                      <a:pt x="6486" y="3014"/>
                      <a:pt x="6393" y="3024"/>
                      <a:pt x="6299" y="3045"/>
                    </a:cubicBezTo>
                    <a:cubicBezTo>
                      <a:pt x="6250" y="3054"/>
                      <a:pt x="6201" y="3068"/>
                      <a:pt x="6136" y="3068"/>
                    </a:cubicBezTo>
                    <a:cubicBezTo>
                      <a:pt x="6107" y="3068"/>
                      <a:pt x="6074" y="3065"/>
                      <a:pt x="6037" y="3057"/>
                    </a:cubicBezTo>
                    <a:cubicBezTo>
                      <a:pt x="6049" y="2688"/>
                      <a:pt x="6061" y="2295"/>
                      <a:pt x="5990" y="1926"/>
                    </a:cubicBezTo>
                    <a:cubicBezTo>
                      <a:pt x="5877" y="1377"/>
                      <a:pt x="5528" y="1074"/>
                      <a:pt x="5099" y="1074"/>
                    </a:cubicBezTo>
                    <a:cubicBezTo>
                      <a:pt x="4896" y="1074"/>
                      <a:pt x="4676" y="1142"/>
                      <a:pt x="4454" y="1283"/>
                    </a:cubicBezTo>
                    <a:cubicBezTo>
                      <a:pt x="4379" y="1326"/>
                      <a:pt x="4333" y="1418"/>
                      <a:pt x="4228" y="1418"/>
                    </a:cubicBezTo>
                    <a:cubicBezTo>
                      <a:pt x="4217" y="1418"/>
                      <a:pt x="4205" y="1417"/>
                      <a:pt x="4192" y="1414"/>
                    </a:cubicBezTo>
                    <a:cubicBezTo>
                      <a:pt x="4156" y="1176"/>
                      <a:pt x="4168" y="926"/>
                      <a:pt x="4085" y="688"/>
                    </a:cubicBezTo>
                    <a:cubicBezTo>
                      <a:pt x="3955" y="369"/>
                      <a:pt x="3700" y="192"/>
                      <a:pt x="3383" y="192"/>
                    </a:cubicBezTo>
                    <a:cubicBezTo>
                      <a:pt x="3321" y="192"/>
                      <a:pt x="3257" y="198"/>
                      <a:pt x="3192" y="212"/>
                    </a:cubicBezTo>
                    <a:cubicBezTo>
                      <a:pt x="2954" y="271"/>
                      <a:pt x="2763" y="390"/>
                      <a:pt x="2597" y="569"/>
                    </a:cubicBezTo>
                    <a:cubicBezTo>
                      <a:pt x="2406" y="795"/>
                      <a:pt x="2239" y="1033"/>
                      <a:pt x="2120" y="1295"/>
                    </a:cubicBezTo>
                    <a:cubicBezTo>
                      <a:pt x="2075" y="1375"/>
                      <a:pt x="2073" y="1498"/>
                      <a:pt x="1947" y="1498"/>
                    </a:cubicBezTo>
                    <a:cubicBezTo>
                      <a:pt x="1942" y="1498"/>
                      <a:pt x="1936" y="1498"/>
                      <a:pt x="1930" y="1498"/>
                    </a:cubicBezTo>
                    <a:cubicBezTo>
                      <a:pt x="1906" y="1200"/>
                      <a:pt x="1930" y="879"/>
                      <a:pt x="1846" y="581"/>
                    </a:cubicBezTo>
                    <a:cubicBezTo>
                      <a:pt x="1787" y="319"/>
                      <a:pt x="1668" y="93"/>
                      <a:pt x="1370" y="21"/>
                    </a:cubicBezTo>
                    <a:cubicBezTo>
                      <a:pt x="1311" y="8"/>
                      <a:pt x="1253" y="1"/>
                      <a:pt x="1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6"/>
              <p:cNvSpPr/>
              <p:nvPr/>
            </p:nvSpPr>
            <p:spPr>
              <a:xfrm>
                <a:off x="3481103" y="3903804"/>
                <a:ext cx="93691" cy="95764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3834" extrusionOk="0">
                    <a:moveTo>
                      <a:pt x="3495" y="0"/>
                    </a:moveTo>
                    <a:cubicBezTo>
                      <a:pt x="3442" y="0"/>
                      <a:pt x="3386" y="17"/>
                      <a:pt x="3334" y="55"/>
                    </a:cubicBezTo>
                    <a:cubicBezTo>
                      <a:pt x="3179" y="150"/>
                      <a:pt x="3048" y="281"/>
                      <a:pt x="2929" y="412"/>
                    </a:cubicBezTo>
                    <a:lnTo>
                      <a:pt x="203" y="3270"/>
                    </a:lnTo>
                    <a:cubicBezTo>
                      <a:pt x="179" y="3306"/>
                      <a:pt x="131" y="3341"/>
                      <a:pt x="96" y="3389"/>
                    </a:cubicBezTo>
                    <a:cubicBezTo>
                      <a:pt x="12" y="3508"/>
                      <a:pt x="0" y="3639"/>
                      <a:pt x="119" y="3758"/>
                    </a:cubicBezTo>
                    <a:cubicBezTo>
                      <a:pt x="177" y="3810"/>
                      <a:pt x="238" y="3834"/>
                      <a:pt x="298" y="3834"/>
                    </a:cubicBezTo>
                    <a:cubicBezTo>
                      <a:pt x="363" y="3834"/>
                      <a:pt x="427" y="3807"/>
                      <a:pt x="489" y="3758"/>
                    </a:cubicBezTo>
                    <a:cubicBezTo>
                      <a:pt x="548" y="3722"/>
                      <a:pt x="608" y="3663"/>
                      <a:pt x="667" y="3603"/>
                    </a:cubicBezTo>
                    <a:cubicBezTo>
                      <a:pt x="1655" y="2567"/>
                      <a:pt x="2620" y="1555"/>
                      <a:pt x="3596" y="531"/>
                    </a:cubicBezTo>
                    <a:cubicBezTo>
                      <a:pt x="3679" y="460"/>
                      <a:pt x="3751" y="365"/>
                      <a:pt x="3751" y="246"/>
                    </a:cubicBezTo>
                    <a:cubicBezTo>
                      <a:pt x="3742" y="102"/>
                      <a:pt x="3626" y="0"/>
                      <a:pt x="34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6"/>
              <p:cNvSpPr/>
              <p:nvPr/>
            </p:nvSpPr>
            <p:spPr>
              <a:xfrm>
                <a:off x="3972109" y="4050603"/>
                <a:ext cx="104406" cy="41662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668" extrusionOk="0">
                    <a:moveTo>
                      <a:pt x="334" y="0"/>
                    </a:moveTo>
                    <a:cubicBezTo>
                      <a:pt x="191" y="0"/>
                      <a:pt x="96" y="60"/>
                      <a:pt x="48" y="191"/>
                    </a:cubicBezTo>
                    <a:cubicBezTo>
                      <a:pt x="1" y="322"/>
                      <a:pt x="60" y="429"/>
                      <a:pt x="179" y="500"/>
                    </a:cubicBezTo>
                    <a:cubicBezTo>
                      <a:pt x="274" y="560"/>
                      <a:pt x="358" y="596"/>
                      <a:pt x="453" y="619"/>
                    </a:cubicBezTo>
                    <a:cubicBezTo>
                      <a:pt x="1441" y="953"/>
                      <a:pt x="2441" y="1274"/>
                      <a:pt x="3453" y="1572"/>
                    </a:cubicBezTo>
                    <a:lnTo>
                      <a:pt x="3811" y="1667"/>
                    </a:lnTo>
                    <a:cubicBezTo>
                      <a:pt x="3965" y="1667"/>
                      <a:pt x="4096" y="1620"/>
                      <a:pt x="4144" y="1489"/>
                    </a:cubicBezTo>
                    <a:cubicBezTo>
                      <a:pt x="4180" y="1310"/>
                      <a:pt x="4096" y="1191"/>
                      <a:pt x="3930" y="1131"/>
                    </a:cubicBezTo>
                    <a:cubicBezTo>
                      <a:pt x="3870" y="1096"/>
                      <a:pt x="3823" y="1084"/>
                      <a:pt x="3763" y="1072"/>
                    </a:cubicBezTo>
                    <a:cubicBezTo>
                      <a:pt x="2715" y="786"/>
                      <a:pt x="1679" y="429"/>
                      <a:pt x="644" y="84"/>
                    </a:cubicBezTo>
                    <a:cubicBezTo>
                      <a:pt x="536" y="48"/>
                      <a:pt x="429" y="12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6"/>
              <p:cNvSpPr/>
              <p:nvPr/>
            </p:nvSpPr>
            <p:spPr>
              <a:xfrm>
                <a:off x="4019993" y="4008964"/>
                <a:ext cx="103806" cy="4288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717" extrusionOk="0">
                    <a:moveTo>
                      <a:pt x="298" y="0"/>
                    </a:moveTo>
                    <a:cubicBezTo>
                      <a:pt x="167" y="0"/>
                      <a:pt x="60" y="72"/>
                      <a:pt x="36" y="203"/>
                    </a:cubicBezTo>
                    <a:cubicBezTo>
                      <a:pt x="1" y="322"/>
                      <a:pt x="48" y="429"/>
                      <a:pt x="155" y="489"/>
                    </a:cubicBezTo>
                    <a:cubicBezTo>
                      <a:pt x="239" y="536"/>
                      <a:pt x="334" y="584"/>
                      <a:pt x="417" y="608"/>
                    </a:cubicBezTo>
                    <a:cubicBezTo>
                      <a:pt x="1465" y="1012"/>
                      <a:pt x="2537" y="1322"/>
                      <a:pt x="3608" y="1667"/>
                    </a:cubicBezTo>
                    <a:cubicBezTo>
                      <a:pt x="3680" y="1679"/>
                      <a:pt x="3739" y="1691"/>
                      <a:pt x="3787" y="1715"/>
                    </a:cubicBezTo>
                    <a:cubicBezTo>
                      <a:pt x="3803" y="1716"/>
                      <a:pt x="3819" y="1717"/>
                      <a:pt x="3834" y="1717"/>
                    </a:cubicBezTo>
                    <a:cubicBezTo>
                      <a:pt x="3976" y="1717"/>
                      <a:pt x="4075" y="1666"/>
                      <a:pt x="4096" y="1548"/>
                    </a:cubicBezTo>
                    <a:cubicBezTo>
                      <a:pt x="4156" y="1393"/>
                      <a:pt x="4096" y="1274"/>
                      <a:pt x="3965" y="1203"/>
                    </a:cubicBezTo>
                    <a:cubicBezTo>
                      <a:pt x="3870" y="1155"/>
                      <a:pt x="3787" y="1132"/>
                      <a:pt x="3691" y="1096"/>
                    </a:cubicBezTo>
                    <a:cubicBezTo>
                      <a:pt x="2656" y="762"/>
                      <a:pt x="1596" y="465"/>
                      <a:pt x="584" y="60"/>
                    </a:cubicBezTo>
                    <a:cubicBezTo>
                      <a:pt x="501" y="24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6"/>
              <p:cNvSpPr/>
              <p:nvPr/>
            </p:nvSpPr>
            <p:spPr>
              <a:xfrm>
                <a:off x="3468014" y="3886219"/>
                <a:ext cx="80328" cy="79653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189" extrusionOk="0">
                    <a:moveTo>
                      <a:pt x="2906" y="0"/>
                    </a:moveTo>
                    <a:cubicBezTo>
                      <a:pt x="2803" y="0"/>
                      <a:pt x="2690" y="75"/>
                      <a:pt x="2548" y="223"/>
                    </a:cubicBezTo>
                    <a:cubicBezTo>
                      <a:pt x="1775" y="1009"/>
                      <a:pt x="1013" y="1819"/>
                      <a:pt x="239" y="2617"/>
                    </a:cubicBezTo>
                    <a:cubicBezTo>
                      <a:pt x="191" y="2664"/>
                      <a:pt x="131" y="2712"/>
                      <a:pt x="108" y="2771"/>
                    </a:cubicBezTo>
                    <a:cubicBezTo>
                      <a:pt x="1" y="2962"/>
                      <a:pt x="131" y="3188"/>
                      <a:pt x="346" y="3188"/>
                    </a:cubicBezTo>
                    <a:cubicBezTo>
                      <a:pt x="489" y="3176"/>
                      <a:pt x="596" y="3081"/>
                      <a:pt x="691" y="2974"/>
                    </a:cubicBezTo>
                    <a:lnTo>
                      <a:pt x="2965" y="616"/>
                    </a:lnTo>
                    <a:cubicBezTo>
                      <a:pt x="3191" y="378"/>
                      <a:pt x="3215" y="200"/>
                      <a:pt x="3084" y="80"/>
                    </a:cubicBezTo>
                    <a:cubicBezTo>
                      <a:pt x="3026" y="27"/>
                      <a:pt x="2968" y="0"/>
                      <a:pt x="2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6"/>
              <p:cNvSpPr/>
              <p:nvPr/>
            </p:nvSpPr>
            <p:spPr>
              <a:xfrm>
                <a:off x="3923925" y="4089245"/>
                <a:ext cx="97287" cy="37516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1502" extrusionOk="0">
                    <a:moveTo>
                      <a:pt x="321" y="0"/>
                    </a:moveTo>
                    <a:cubicBezTo>
                      <a:pt x="194" y="0"/>
                      <a:pt x="117" y="56"/>
                      <a:pt x="72" y="168"/>
                    </a:cubicBezTo>
                    <a:cubicBezTo>
                      <a:pt x="1" y="358"/>
                      <a:pt x="96" y="489"/>
                      <a:pt x="441" y="608"/>
                    </a:cubicBezTo>
                    <a:cubicBezTo>
                      <a:pt x="1358" y="942"/>
                      <a:pt x="2299" y="1216"/>
                      <a:pt x="3251" y="1454"/>
                    </a:cubicBezTo>
                    <a:cubicBezTo>
                      <a:pt x="3346" y="1477"/>
                      <a:pt x="3454" y="1489"/>
                      <a:pt x="3513" y="1501"/>
                    </a:cubicBezTo>
                    <a:cubicBezTo>
                      <a:pt x="3716" y="1501"/>
                      <a:pt x="3835" y="1430"/>
                      <a:pt x="3870" y="1311"/>
                    </a:cubicBezTo>
                    <a:cubicBezTo>
                      <a:pt x="3894" y="1144"/>
                      <a:pt x="3823" y="1037"/>
                      <a:pt x="3668" y="977"/>
                    </a:cubicBezTo>
                    <a:cubicBezTo>
                      <a:pt x="3608" y="954"/>
                      <a:pt x="3573" y="942"/>
                      <a:pt x="3513" y="918"/>
                    </a:cubicBezTo>
                    <a:cubicBezTo>
                      <a:pt x="2525" y="680"/>
                      <a:pt x="1561" y="382"/>
                      <a:pt x="608" y="61"/>
                    </a:cubicBezTo>
                    <a:cubicBezTo>
                      <a:pt x="492" y="20"/>
                      <a:pt x="398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6"/>
              <p:cNvSpPr/>
              <p:nvPr/>
            </p:nvSpPr>
            <p:spPr>
              <a:xfrm>
                <a:off x="3523042" y="3924511"/>
                <a:ext cx="77031" cy="76156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49" extrusionOk="0">
                    <a:moveTo>
                      <a:pt x="2788" y="1"/>
                    </a:moveTo>
                    <a:cubicBezTo>
                      <a:pt x="2742" y="1"/>
                      <a:pt x="2697" y="16"/>
                      <a:pt x="2655" y="48"/>
                    </a:cubicBezTo>
                    <a:cubicBezTo>
                      <a:pt x="2560" y="107"/>
                      <a:pt x="2500" y="167"/>
                      <a:pt x="2429" y="238"/>
                    </a:cubicBezTo>
                    <a:cubicBezTo>
                      <a:pt x="1703" y="964"/>
                      <a:pt x="988" y="1715"/>
                      <a:pt x="274" y="2441"/>
                    </a:cubicBezTo>
                    <a:cubicBezTo>
                      <a:pt x="191" y="2500"/>
                      <a:pt x="131" y="2572"/>
                      <a:pt x="95" y="2667"/>
                    </a:cubicBezTo>
                    <a:cubicBezTo>
                      <a:pt x="0" y="2858"/>
                      <a:pt x="131" y="3048"/>
                      <a:pt x="357" y="3048"/>
                    </a:cubicBezTo>
                    <a:cubicBezTo>
                      <a:pt x="476" y="3036"/>
                      <a:pt x="584" y="2953"/>
                      <a:pt x="703" y="2846"/>
                    </a:cubicBezTo>
                    <a:cubicBezTo>
                      <a:pt x="1417" y="2096"/>
                      <a:pt x="2143" y="1357"/>
                      <a:pt x="2870" y="607"/>
                    </a:cubicBezTo>
                    <a:cubicBezTo>
                      <a:pt x="2917" y="548"/>
                      <a:pt x="2977" y="488"/>
                      <a:pt x="3024" y="417"/>
                    </a:cubicBezTo>
                    <a:cubicBezTo>
                      <a:pt x="3084" y="286"/>
                      <a:pt x="3072" y="167"/>
                      <a:pt x="2965" y="71"/>
                    </a:cubicBezTo>
                    <a:cubicBezTo>
                      <a:pt x="2905" y="25"/>
                      <a:pt x="2845" y="1"/>
                      <a:pt x="27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6"/>
              <p:cNvSpPr/>
              <p:nvPr/>
            </p:nvSpPr>
            <p:spPr>
              <a:xfrm>
                <a:off x="4214202" y="3920989"/>
                <a:ext cx="35418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20" extrusionOk="0">
                    <a:moveTo>
                      <a:pt x="1111" y="1"/>
                    </a:moveTo>
                    <a:cubicBezTo>
                      <a:pt x="1010" y="1"/>
                      <a:pt x="936" y="68"/>
                      <a:pt x="881" y="177"/>
                    </a:cubicBezTo>
                    <a:cubicBezTo>
                      <a:pt x="822" y="248"/>
                      <a:pt x="798" y="355"/>
                      <a:pt x="774" y="439"/>
                    </a:cubicBezTo>
                    <a:cubicBezTo>
                      <a:pt x="536" y="1225"/>
                      <a:pt x="310" y="1998"/>
                      <a:pt x="72" y="2796"/>
                    </a:cubicBezTo>
                    <a:cubicBezTo>
                      <a:pt x="60" y="2856"/>
                      <a:pt x="24" y="2915"/>
                      <a:pt x="12" y="2987"/>
                    </a:cubicBezTo>
                    <a:cubicBezTo>
                      <a:pt x="0" y="3130"/>
                      <a:pt x="48" y="3237"/>
                      <a:pt x="179" y="3296"/>
                    </a:cubicBezTo>
                    <a:cubicBezTo>
                      <a:pt x="217" y="3312"/>
                      <a:pt x="254" y="3319"/>
                      <a:pt x="291" y="3319"/>
                    </a:cubicBezTo>
                    <a:cubicBezTo>
                      <a:pt x="392" y="3319"/>
                      <a:pt x="483" y="3262"/>
                      <a:pt x="536" y="3165"/>
                    </a:cubicBezTo>
                    <a:cubicBezTo>
                      <a:pt x="584" y="3058"/>
                      <a:pt x="619" y="2951"/>
                      <a:pt x="655" y="2856"/>
                    </a:cubicBezTo>
                    <a:cubicBezTo>
                      <a:pt x="858" y="2153"/>
                      <a:pt x="1072" y="1439"/>
                      <a:pt x="1274" y="736"/>
                    </a:cubicBezTo>
                    <a:cubicBezTo>
                      <a:pt x="1322" y="605"/>
                      <a:pt x="1358" y="474"/>
                      <a:pt x="1393" y="332"/>
                    </a:cubicBezTo>
                    <a:cubicBezTo>
                      <a:pt x="1417" y="189"/>
                      <a:pt x="1370" y="58"/>
                      <a:pt x="1215" y="22"/>
                    </a:cubicBezTo>
                    <a:cubicBezTo>
                      <a:pt x="1178" y="8"/>
                      <a:pt x="1143" y="1"/>
                      <a:pt x="1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6"/>
              <p:cNvSpPr/>
              <p:nvPr/>
            </p:nvSpPr>
            <p:spPr>
              <a:xfrm>
                <a:off x="4246899" y="3909799"/>
                <a:ext cx="31846" cy="818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277" extrusionOk="0">
                    <a:moveTo>
                      <a:pt x="989" y="1"/>
                    </a:moveTo>
                    <a:cubicBezTo>
                      <a:pt x="873" y="1"/>
                      <a:pt x="778" y="62"/>
                      <a:pt x="727" y="184"/>
                    </a:cubicBezTo>
                    <a:lnTo>
                      <a:pt x="632" y="506"/>
                    </a:lnTo>
                    <a:cubicBezTo>
                      <a:pt x="489" y="1125"/>
                      <a:pt x="322" y="1768"/>
                      <a:pt x="180" y="2387"/>
                    </a:cubicBezTo>
                    <a:cubicBezTo>
                      <a:pt x="132" y="2565"/>
                      <a:pt x="72" y="2732"/>
                      <a:pt x="25" y="2911"/>
                    </a:cubicBezTo>
                    <a:cubicBezTo>
                      <a:pt x="1" y="3066"/>
                      <a:pt x="25" y="3197"/>
                      <a:pt x="180" y="3256"/>
                    </a:cubicBezTo>
                    <a:cubicBezTo>
                      <a:pt x="216" y="3270"/>
                      <a:pt x="252" y="3277"/>
                      <a:pt x="287" y="3277"/>
                    </a:cubicBezTo>
                    <a:cubicBezTo>
                      <a:pt x="398" y="3277"/>
                      <a:pt x="494" y="3207"/>
                      <a:pt x="549" y="3089"/>
                    </a:cubicBezTo>
                    <a:cubicBezTo>
                      <a:pt x="608" y="2970"/>
                      <a:pt x="656" y="2839"/>
                      <a:pt x="680" y="2708"/>
                    </a:cubicBezTo>
                    <a:cubicBezTo>
                      <a:pt x="858" y="1970"/>
                      <a:pt x="1037" y="1256"/>
                      <a:pt x="1215" y="530"/>
                    </a:cubicBezTo>
                    <a:cubicBezTo>
                      <a:pt x="1227" y="458"/>
                      <a:pt x="1251" y="399"/>
                      <a:pt x="1263" y="351"/>
                    </a:cubicBezTo>
                    <a:cubicBezTo>
                      <a:pt x="1275" y="172"/>
                      <a:pt x="1227" y="41"/>
                      <a:pt x="1049" y="6"/>
                    </a:cubicBezTo>
                    <a:cubicBezTo>
                      <a:pt x="1028" y="2"/>
                      <a:pt x="1008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6"/>
              <p:cNvSpPr/>
              <p:nvPr/>
            </p:nvSpPr>
            <p:spPr>
              <a:xfrm>
                <a:off x="3566455" y="3944194"/>
                <a:ext cx="63967" cy="655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624" extrusionOk="0">
                    <a:moveTo>
                      <a:pt x="2268" y="0"/>
                    </a:moveTo>
                    <a:cubicBezTo>
                      <a:pt x="2219" y="0"/>
                      <a:pt x="2169" y="16"/>
                      <a:pt x="2120" y="45"/>
                    </a:cubicBezTo>
                    <a:cubicBezTo>
                      <a:pt x="2013" y="117"/>
                      <a:pt x="1929" y="212"/>
                      <a:pt x="1834" y="296"/>
                    </a:cubicBezTo>
                    <a:cubicBezTo>
                      <a:pt x="1346" y="831"/>
                      <a:pt x="870" y="1355"/>
                      <a:pt x="381" y="1891"/>
                    </a:cubicBezTo>
                    <a:cubicBezTo>
                      <a:pt x="286" y="1998"/>
                      <a:pt x="179" y="2081"/>
                      <a:pt x="96" y="2189"/>
                    </a:cubicBezTo>
                    <a:cubicBezTo>
                      <a:pt x="0" y="2296"/>
                      <a:pt x="0" y="2403"/>
                      <a:pt x="84" y="2498"/>
                    </a:cubicBezTo>
                    <a:cubicBezTo>
                      <a:pt x="133" y="2577"/>
                      <a:pt x="199" y="2623"/>
                      <a:pt x="288" y="2623"/>
                    </a:cubicBezTo>
                    <a:cubicBezTo>
                      <a:pt x="306" y="2623"/>
                      <a:pt x="325" y="2621"/>
                      <a:pt x="346" y="2617"/>
                    </a:cubicBezTo>
                    <a:cubicBezTo>
                      <a:pt x="512" y="2593"/>
                      <a:pt x="620" y="2474"/>
                      <a:pt x="751" y="2331"/>
                    </a:cubicBezTo>
                    <a:cubicBezTo>
                      <a:pt x="1274" y="1772"/>
                      <a:pt x="1786" y="1188"/>
                      <a:pt x="2310" y="629"/>
                    </a:cubicBezTo>
                    <a:cubicBezTo>
                      <a:pt x="2370" y="569"/>
                      <a:pt x="2429" y="510"/>
                      <a:pt x="2477" y="426"/>
                    </a:cubicBezTo>
                    <a:cubicBezTo>
                      <a:pt x="2548" y="307"/>
                      <a:pt x="2560" y="200"/>
                      <a:pt x="2465" y="93"/>
                    </a:cubicBezTo>
                    <a:cubicBezTo>
                      <a:pt x="2403" y="31"/>
                      <a:pt x="2336" y="0"/>
                      <a:pt x="2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6"/>
              <p:cNvSpPr/>
              <p:nvPr/>
            </p:nvSpPr>
            <p:spPr>
              <a:xfrm>
                <a:off x="4285866" y="3902280"/>
                <a:ext cx="2857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992" extrusionOk="0">
                    <a:moveTo>
                      <a:pt x="868" y="1"/>
                    </a:moveTo>
                    <a:cubicBezTo>
                      <a:pt x="743" y="1"/>
                      <a:pt x="658" y="81"/>
                      <a:pt x="608" y="211"/>
                    </a:cubicBezTo>
                    <a:cubicBezTo>
                      <a:pt x="584" y="295"/>
                      <a:pt x="572" y="402"/>
                      <a:pt x="536" y="485"/>
                    </a:cubicBezTo>
                    <a:cubicBezTo>
                      <a:pt x="370" y="1140"/>
                      <a:pt x="227" y="1819"/>
                      <a:pt x="60" y="2474"/>
                    </a:cubicBezTo>
                    <a:cubicBezTo>
                      <a:pt x="36" y="2545"/>
                      <a:pt x="13" y="2616"/>
                      <a:pt x="13" y="2712"/>
                    </a:cubicBezTo>
                    <a:cubicBezTo>
                      <a:pt x="1" y="2843"/>
                      <a:pt x="60" y="2926"/>
                      <a:pt x="179" y="2974"/>
                    </a:cubicBezTo>
                    <a:cubicBezTo>
                      <a:pt x="213" y="2986"/>
                      <a:pt x="246" y="2992"/>
                      <a:pt x="278" y="2992"/>
                    </a:cubicBezTo>
                    <a:cubicBezTo>
                      <a:pt x="369" y="2992"/>
                      <a:pt x="451" y="2943"/>
                      <a:pt x="513" y="2855"/>
                    </a:cubicBezTo>
                    <a:cubicBezTo>
                      <a:pt x="560" y="2747"/>
                      <a:pt x="596" y="2652"/>
                      <a:pt x="632" y="2545"/>
                    </a:cubicBezTo>
                    <a:cubicBezTo>
                      <a:pt x="787" y="1854"/>
                      <a:pt x="953" y="1188"/>
                      <a:pt x="1120" y="521"/>
                    </a:cubicBezTo>
                    <a:cubicBezTo>
                      <a:pt x="1132" y="450"/>
                      <a:pt x="1144" y="390"/>
                      <a:pt x="1144" y="342"/>
                    </a:cubicBezTo>
                    <a:cubicBezTo>
                      <a:pt x="1144" y="152"/>
                      <a:pt x="1108" y="33"/>
                      <a:pt x="941" y="9"/>
                    </a:cubicBezTo>
                    <a:cubicBezTo>
                      <a:pt x="915" y="3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6"/>
              <p:cNvSpPr/>
              <p:nvPr/>
            </p:nvSpPr>
            <p:spPr>
              <a:xfrm>
                <a:off x="4357255" y="3879325"/>
                <a:ext cx="29448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07" extrusionOk="0">
                    <a:moveTo>
                      <a:pt x="877" y="1"/>
                    </a:moveTo>
                    <a:cubicBezTo>
                      <a:pt x="743" y="1"/>
                      <a:pt x="662" y="108"/>
                      <a:pt x="631" y="249"/>
                    </a:cubicBezTo>
                    <a:cubicBezTo>
                      <a:pt x="429" y="1011"/>
                      <a:pt x="238" y="1785"/>
                      <a:pt x="48" y="2535"/>
                    </a:cubicBezTo>
                    <a:cubicBezTo>
                      <a:pt x="0" y="2690"/>
                      <a:pt x="48" y="2821"/>
                      <a:pt x="191" y="2881"/>
                    </a:cubicBezTo>
                    <a:cubicBezTo>
                      <a:pt x="232" y="2898"/>
                      <a:pt x="271" y="2906"/>
                      <a:pt x="308" y="2906"/>
                    </a:cubicBezTo>
                    <a:cubicBezTo>
                      <a:pt x="419" y="2906"/>
                      <a:pt x="509" y="2830"/>
                      <a:pt x="572" y="2714"/>
                    </a:cubicBezTo>
                    <a:cubicBezTo>
                      <a:pt x="607" y="2631"/>
                      <a:pt x="631" y="2523"/>
                      <a:pt x="655" y="2440"/>
                    </a:cubicBezTo>
                    <a:cubicBezTo>
                      <a:pt x="822" y="1809"/>
                      <a:pt x="965" y="1166"/>
                      <a:pt x="1131" y="547"/>
                    </a:cubicBezTo>
                    <a:cubicBezTo>
                      <a:pt x="1143" y="487"/>
                      <a:pt x="1167" y="416"/>
                      <a:pt x="1179" y="356"/>
                    </a:cubicBezTo>
                    <a:cubicBezTo>
                      <a:pt x="1179" y="178"/>
                      <a:pt x="1119" y="23"/>
                      <a:pt x="953" y="11"/>
                    </a:cubicBezTo>
                    <a:cubicBezTo>
                      <a:pt x="926" y="4"/>
                      <a:pt x="900" y="1"/>
                      <a:pt x="8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6"/>
              <p:cNvSpPr/>
              <p:nvPr/>
            </p:nvSpPr>
            <p:spPr>
              <a:xfrm>
                <a:off x="4324533" y="3889816"/>
                <a:ext cx="28275" cy="7001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03" extrusionOk="0">
                    <a:moveTo>
                      <a:pt x="866" y="1"/>
                    </a:moveTo>
                    <a:cubicBezTo>
                      <a:pt x="735" y="1"/>
                      <a:pt x="647" y="97"/>
                      <a:pt x="596" y="210"/>
                    </a:cubicBezTo>
                    <a:cubicBezTo>
                      <a:pt x="572" y="294"/>
                      <a:pt x="536" y="377"/>
                      <a:pt x="524" y="448"/>
                    </a:cubicBezTo>
                    <a:cubicBezTo>
                      <a:pt x="358" y="1068"/>
                      <a:pt x="203" y="1687"/>
                      <a:pt x="48" y="2294"/>
                    </a:cubicBezTo>
                    <a:cubicBezTo>
                      <a:pt x="24" y="2353"/>
                      <a:pt x="12" y="2401"/>
                      <a:pt x="12" y="2461"/>
                    </a:cubicBezTo>
                    <a:cubicBezTo>
                      <a:pt x="1" y="2627"/>
                      <a:pt x="60" y="2746"/>
                      <a:pt x="203" y="2794"/>
                    </a:cubicBezTo>
                    <a:cubicBezTo>
                      <a:pt x="227" y="2800"/>
                      <a:pt x="251" y="2802"/>
                      <a:pt x="273" y="2802"/>
                    </a:cubicBezTo>
                    <a:cubicBezTo>
                      <a:pt x="394" y="2802"/>
                      <a:pt x="486" y="2726"/>
                      <a:pt x="536" y="2615"/>
                    </a:cubicBezTo>
                    <a:cubicBezTo>
                      <a:pt x="584" y="2508"/>
                      <a:pt x="608" y="2401"/>
                      <a:pt x="643" y="2294"/>
                    </a:cubicBezTo>
                    <a:cubicBezTo>
                      <a:pt x="727" y="1937"/>
                      <a:pt x="822" y="1568"/>
                      <a:pt x="905" y="1210"/>
                    </a:cubicBezTo>
                    <a:cubicBezTo>
                      <a:pt x="965" y="925"/>
                      <a:pt x="1048" y="651"/>
                      <a:pt x="1120" y="365"/>
                    </a:cubicBezTo>
                    <a:cubicBezTo>
                      <a:pt x="1132" y="187"/>
                      <a:pt x="1072" y="56"/>
                      <a:pt x="929" y="8"/>
                    </a:cubicBezTo>
                    <a:cubicBezTo>
                      <a:pt x="907" y="3"/>
                      <a:pt x="886" y="1"/>
                      <a:pt x="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6"/>
              <p:cNvSpPr/>
              <p:nvPr/>
            </p:nvSpPr>
            <p:spPr>
              <a:xfrm>
                <a:off x="3599751" y="3963103"/>
                <a:ext cx="54151" cy="5450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82" extrusionOk="0">
                    <a:moveTo>
                      <a:pt x="1863" y="1"/>
                    </a:moveTo>
                    <a:cubicBezTo>
                      <a:pt x="1772" y="1"/>
                      <a:pt x="1688" y="54"/>
                      <a:pt x="1608" y="134"/>
                    </a:cubicBezTo>
                    <a:cubicBezTo>
                      <a:pt x="1465" y="277"/>
                      <a:pt x="1334" y="420"/>
                      <a:pt x="1204" y="551"/>
                    </a:cubicBezTo>
                    <a:cubicBezTo>
                      <a:pt x="846" y="932"/>
                      <a:pt x="489" y="1301"/>
                      <a:pt x="132" y="1658"/>
                    </a:cubicBezTo>
                    <a:cubicBezTo>
                      <a:pt x="37" y="1765"/>
                      <a:pt x="1" y="1860"/>
                      <a:pt x="37" y="2003"/>
                    </a:cubicBezTo>
                    <a:cubicBezTo>
                      <a:pt x="84" y="2122"/>
                      <a:pt x="180" y="2158"/>
                      <a:pt x="299" y="2182"/>
                    </a:cubicBezTo>
                    <a:cubicBezTo>
                      <a:pt x="418" y="2158"/>
                      <a:pt x="501" y="2122"/>
                      <a:pt x="596" y="2015"/>
                    </a:cubicBezTo>
                    <a:cubicBezTo>
                      <a:pt x="1073" y="1527"/>
                      <a:pt x="1549" y="1027"/>
                      <a:pt x="2025" y="527"/>
                    </a:cubicBezTo>
                    <a:cubicBezTo>
                      <a:pt x="2168" y="360"/>
                      <a:pt x="2168" y="181"/>
                      <a:pt x="2049" y="74"/>
                    </a:cubicBezTo>
                    <a:cubicBezTo>
                      <a:pt x="1984" y="23"/>
                      <a:pt x="1922" y="1"/>
                      <a:pt x="18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6"/>
              <p:cNvSpPr/>
              <p:nvPr/>
            </p:nvSpPr>
            <p:spPr>
              <a:xfrm>
                <a:off x="4393224" y="3879425"/>
                <a:ext cx="25302" cy="5984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396" extrusionOk="0">
                    <a:moveTo>
                      <a:pt x="748" y="1"/>
                    </a:moveTo>
                    <a:cubicBezTo>
                      <a:pt x="644" y="1"/>
                      <a:pt x="560" y="82"/>
                      <a:pt x="513" y="186"/>
                    </a:cubicBezTo>
                    <a:cubicBezTo>
                      <a:pt x="465" y="257"/>
                      <a:pt x="453" y="364"/>
                      <a:pt x="418" y="448"/>
                    </a:cubicBezTo>
                    <a:cubicBezTo>
                      <a:pt x="299" y="900"/>
                      <a:pt x="203" y="1329"/>
                      <a:pt x="84" y="1781"/>
                    </a:cubicBezTo>
                    <a:cubicBezTo>
                      <a:pt x="48" y="1876"/>
                      <a:pt x="25" y="1996"/>
                      <a:pt x="1" y="2103"/>
                    </a:cubicBezTo>
                    <a:cubicBezTo>
                      <a:pt x="1" y="2234"/>
                      <a:pt x="60" y="2341"/>
                      <a:pt x="203" y="2388"/>
                    </a:cubicBezTo>
                    <a:cubicBezTo>
                      <a:pt x="228" y="2393"/>
                      <a:pt x="253" y="2395"/>
                      <a:pt x="277" y="2395"/>
                    </a:cubicBezTo>
                    <a:cubicBezTo>
                      <a:pt x="378" y="2395"/>
                      <a:pt x="465" y="2354"/>
                      <a:pt x="513" y="2257"/>
                    </a:cubicBezTo>
                    <a:cubicBezTo>
                      <a:pt x="560" y="2174"/>
                      <a:pt x="572" y="2079"/>
                      <a:pt x="596" y="1984"/>
                    </a:cubicBezTo>
                    <a:cubicBezTo>
                      <a:pt x="715" y="1507"/>
                      <a:pt x="858" y="1019"/>
                      <a:pt x="977" y="543"/>
                    </a:cubicBezTo>
                    <a:cubicBezTo>
                      <a:pt x="1001" y="472"/>
                      <a:pt x="1001" y="376"/>
                      <a:pt x="1013" y="329"/>
                    </a:cubicBezTo>
                    <a:cubicBezTo>
                      <a:pt x="1013" y="174"/>
                      <a:pt x="977" y="55"/>
                      <a:pt x="834" y="19"/>
                    </a:cubicBezTo>
                    <a:cubicBezTo>
                      <a:pt x="804" y="7"/>
                      <a:pt x="776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6"/>
              <p:cNvSpPr/>
              <p:nvPr/>
            </p:nvSpPr>
            <p:spPr>
              <a:xfrm>
                <a:off x="3636520" y="3977541"/>
                <a:ext cx="42961" cy="45459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820" extrusionOk="0">
                    <a:moveTo>
                      <a:pt x="1473" y="0"/>
                    </a:moveTo>
                    <a:cubicBezTo>
                      <a:pt x="1434" y="0"/>
                      <a:pt x="1392" y="10"/>
                      <a:pt x="1351" y="32"/>
                    </a:cubicBezTo>
                    <a:cubicBezTo>
                      <a:pt x="1291" y="56"/>
                      <a:pt x="1232" y="115"/>
                      <a:pt x="1184" y="151"/>
                    </a:cubicBezTo>
                    <a:cubicBezTo>
                      <a:pt x="851" y="508"/>
                      <a:pt x="517" y="889"/>
                      <a:pt x="196" y="1258"/>
                    </a:cubicBezTo>
                    <a:cubicBezTo>
                      <a:pt x="136" y="1318"/>
                      <a:pt x="53" y="1389"/>
                      <a:pt x="41" y="1497"/>
                    </a:cubicBezTo>
                    <a:cubicBezTo>
                      <a:pt x="1" y="1688"/>
                      <a:pt x="122" y="1820"/>
                      <a:pt x="291" y="1820"/>
                    </a:cubicBezTo>
                    <a:cubicBezTo>
                      <a:pt x="321" y="1820"/>
                      <a:pt x="353" y="1815"/>
                      <a:pt x="386" y="1806"/>
                    </a:cubicBezTo>
                    <a:cubicBezTo>
                      <a:pt x="458" y="1782"/>
                      <a:pt x="517" y="1723"/>
                      <a:pt x="577" y="1663"/>
                    </a:cubicBezTo>
                    <a:cubicBezTo>
                      <a:pt x="910" y="1306"/>
                      <a:pt x="1244" y="925"/>
                      <a:pt x="1577" y="556"/>
                    </a:cubicBezTo>
                    <a:cubicBezTo>
                      <a:pt x="1648" y="473"/>
                      <a:pt x="1720" y="377"/>
                      <a:pt x="1720" y="258"/>
                    </a:cubicBezTo>
                    <a:cubicBezTo>
                      <a:pt x="1720" y="112"/>
                      <a:pt x="1607" y="0"/>
                      <a:pt x="1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6"/>
              <p:cNvSpPr/>
              <p:nvPr/>
            </p:nvSpPr>
            <p:spPr>
              <a:xfrm>
                <a:off x="3670241" y="3988606"/>
                <a:ext cx="41613" cy="4126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652" extrusionOk="0">
                    <a:moveTo>
                      <a:pt x="1404" y="1"/>
                    </a:moveTo>
                    <a:cubicBezTo>
                      <a:pt x="1366" y="1"/>
                      <a:pt x="1326" y="10"/>
                      <a:pt x="1287" y="30"/>
                    </a:cubicBezTo>
                    <a:cubicBezTo>
                      <a:pt x="1203" y="53"/>
                      <a:pt x="1144" y="113"/>
                      <a:pt x="1084" y="172"/>
                    </a:cubicBezTo>
                    <a:cubicBezTo>
                      <a:pt x="787" y="482"/>
                      <a:pt x="477" y="815"/>
                      <a:pt x="179" y="1137"/>
                    </a:cubicBezTo>
                    <a:cubicBezTo>
                      <a:pt x="13" y="1315"/>
                      <a:pt x="1" y="1458"/>
                      <a:pt x="132" y="1577"/>
                    </a:cubicBezTo>
                    <a:cubicBezTo>
                      <a:pt x="198" y="1630"/>
                      <a:pt x="263" y="1652"/>
                      <a:pt x="324" y="1652"/>
                    </a:cubicBezTo>
                    <a:cubicBezTo>
                      <a:pt x="418" y="1652"/>
                      <a:pt x="505" y="1601"/>
                      <a:pt x="584" y="1530"/>
                    </a:cubicBezTo>
                    <a:lnTo>
                      <a:pt x="644" y="1470"/>
                    </a:lnTo>
                    <a:cubicBezTo>
                      <a:pt x="941" y="1161"/>
                      <a:pt x="1227" y="839"/>
                      <a:pt x="1525" y="530"/>
                    </a:cubicBezTo>
                    <a:cubicBezTo>
                      <a:pt x="1596" y="458"/>
                      <a:pt x="1644" y="387"/>
                      <a:pt x="1656" y="280"/>
                    </a:cubicBezTo>
                    <a:cubicBezTo>
                      <a:pt x="1665" y="129"/>
                      <a:pt x="1548" y="1"/>
                      <a:pt x="1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6"/>
              <p:cNvSpPr/>
              <p:nvPr/>
            </p:nvSpPr>
            <p:spPr>
              <a:xfrm>
                <a:off x="4422374" y="3880474"/>
                <a:ext cx="24128" cy="4401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762" extrusionOk="0">
                    <a:moveTo>
                      <a:pt x="661" y="0"/>
                    </a:moveTo>
                    <a:cubicBezTo>
                      <a:pt x="597" y="0"/>
                      <a:pt x="539" y="27"/>
                      <a:pt x="489" y="84"/>
                    </a:cubicBezTo>
                    <a:cubicBezTo>
                      <a:pt x="417" y="144"/>
                      <a:pt x="405" y="251"/>
                      <a:pt x="370" y="334"/>
                    </a:cubicBezTo>
                    <a:lnTo>
                      <a:pt x="60" y="1323"/>
                    </a:lnTo>
                    <a:cubicBezTo>
                      <a:pt x="1" y="1525"/>
                      <a:pt x="48" y="1680"/>
                      <a:pt x="191" y="1739"/>
                    </a:cubicBezTo>
                    <a:cubicBezTo>
                      <a:pt x="223" y="1754"/>
                      <a:pt x="256" y="1761"/>
                      <a:pt x="291" y="1761"/>
                    </a:cubicBezTo>
                    <a:cubicBezTo>
                      <a:pt x="398" y="1761"/>
                      <a:pt x="512" y="1688"/>
                      <a:pt x="584" y="1525"/>
                    </a:cubicBezTo>
                    <a:cubicBezTo>
                      <a:pt x="763" y="1144"/>
                      <a:pt x="846" y="739"/>
                      <a:pt x="953" y="346"/>
                    </a:cubicBezTo>
                    <a:cubicBezTo>
                      <a:pt x="965" y="215"/>
                      <a:pt x="941" y="96"/>
                      <a:pt x="798" y="37"/>
                    </a:cubicBezTo>
                    <a:cubicBezTo>
                      <a:pt x="750" y="13"/>
                      <a:pt x="704" y="0"/>
                      <a:pt x="6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9" name="Google Shape;3339;p36"/>
            <p:cNvGrpSpPr/>
            <p:nvPr/>
          </p:nvGrpSpPr>
          <p:grpSpPr>
            <a:xfrm>
              <a:off x="4746806" y="3609100"/>
              <a:ext cx="1052700" cy="611608"/>
              <a:chOff x="4597250" y="3523500"/>
              <a:chExt cx="1052700" cy="611608"/>
            </a:xfrm>
          </p:grpSpPr>
          <p:sp>
            <p:nvSpPr>
              <p:cNvPr id="3340" name="Google Shape;3340;p36"/>
              <p:cNvSpPr txBox="1"/>
              <p:nvPr/>
            </p:nvSpPr>
            <p:spPr>
              <a:xfrm>
                <a:off x="459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41" name="Google Shape;3341;p36"/>
              <p:cNvSpPr txBox="1"/>
              <p:nvPr/>
            </p:nvSpPr>
            <p:spPr>
              <a:xfrm>
                <a:off x="459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3342" name="Google Shape;3342;p36"/>
          <p:cNvSpPr txBox="1"/>
          <p:nvPr/>
        </p:nvSpPr>
        <p:spPr>
          <a:xfrm>
            <a:off x="3757950" y="982250"/>
            <a:ext cx="16281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6"/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4" name="Google Shape;3344;p36"/>
          <p:cNvCxnSpPr>
            <a:stCxn id="3342" idx="1"/>
            <a:endCxn id="3343" idx="0"/>
          </p:cNvCxnSpPr>
          <p:nvPr/>
        </p:nvCxnSpPr>
        <p:spPr>
          <a:xfrm flipH="1">
            <a:off x="1730250" y="1222550"/>
            <a:ext cx="20277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45" name="Google Shape;3345;p36"/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/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7" name="Google Shape;3347;p36"/>
          <p:cNvCxnSpPr>
            <a:stCxn id="3342" idx="3"/>
            <a:endCxn id="3346" idx="0"/>
          </p:cNvCxnSpPr>
          <p:nvPr/>
        </p:nvCxnSpPr>
        <p:spPr>
          <a:xfrm>
            <a:off x="5386050" y="1222550"/>
            <a:ext cx="21291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8" name="Google Shape;3348;p36"/>
          <p:cNvCxnSpPr>
            <a:stCxn id="3342" idx="2"/>
            <a:endCxn id="3345" idx="0"/>
          </p:cNvCxnSpPr>
          <p:nvPr/>
        </p:nvCxnSpPr>
        <p:spPr>
          <a:xfrm>
            <a:off x="4572000" y="1462850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36"/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36"/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1" name="Google Shape;3351;p36"/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590600" y="2297159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actually also the biggest planet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590600" y="3114189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a gas giant in the Solar System, composed mostly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590600" y="3930117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 and is the second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66" name="Google Shape;3366;p37"/>
          <p:cNvSpPr/>
          <p:nvPr/>
        </p:nvSpPr>
        <p:spPr>
          <a:xfrm>
            <a:off x="4572000" y="1466850"/>
            <a:ext cx="3991500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 and the smallest one in the Solar System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3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450" name="Google Shape;3450;p38"/>
          <p:cNvSpPr/>
          <p:nvPr/>
        </p:nvSpPr>
        <p:spPr>
          <a:xfrm>
            <a:off x="537393" y="2375190"/>
            <a:ext cx="6225" cy="73"/>
          </a:xfrm>
          <a:custGeom>
            <a:avLst/>
            <a:gdLst/>
            <a:ahLst/>
            <a:cxnLst/>
            <a:rect l="l" t="t" r="r" b="b"/>
            <a:pathLst>
              <a:path w="85" h="1" fill="none" extrusionOk="0">
                <a:moveTo>
                  <a:pt x="1" y="0"/>
                </a:moveTo>
                <a:lnTo>
                  <a:pt x="84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38"/>
          <p:cNvSpPr/>
          <p:nvPr/>
        </p:nvSpPr>
        <p:spPr>
          <a:xfrm>
            <a:off x="8600383" y="2375190"/>
            <a:ext cx="5346" cy="73"/>
          </a:xfrm>
          <a:custGeom>
            <a:avLst/>
            <a:gdLst/>
            <a:ahLst/>
            <a:cxnLst/>
            <a:rect l="l" t="t" r="r" b="b"/>
            <a:pathLst>
              <a:path w="73" h="1" fill="none" extrusionOk="0">
                <a:moveTo>
                  <a:pt x="1" y="0"/>
                </a:moveTo>
                <a:lnTo>
                  <a:pt x="72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2" name="Google Shape;3452;p38"/>
          <p:cNvGrpSpPr/>
          <p:nvPr/>
        </p:nvGrpSpPr>
        <p:grpSpPr>
          <a:xfrm>
            <a:off x="457200" y="1749100"/>
            <a:ext cx="8229600" cy="1050777"/>
            <a:chOff x="457200" y="1749100"/>
            <a:chExt cx="8229600" cy="1050777"/>
          </a:xfrm>
        </p:grpSpPr>
        <p:grpSp>
          <p:nvGrpSpPr>
            <p:cNvPr id="3453" name="Google Shape;3453;p38"/>
            <p:cNvGrpSpPr/>
            <p:nvPr/>
          </p:nvGrpSpPr>
          <p:grpSpPr>
            <a:xfrm>
              <a:off x="457200" y="2305909"/>
              <a:ext cx="8229600" cy="160531"/>
              <a:chOff x="457200" y="2305909"/>
              <a:chExt cx="8229600" cy="160531"/>
            </a:xfrm>
          </p:grpSpPr>
          <p:sp>
            <p:nvSpPr>
              <p:cNvPr id="3454" name="Google Shape;3454;p38"/>
              <p:cNvSpPr/>
              <p:nvPr/>
            </p:nvSpPr>
            <p:spPr>
              <a:xfrm>
                <a:off x="576225" y="2375190"/>
                <a:ext cx="7991550" cy="73"/>
              </a:xfrm>
              <a:custGeom>
                <a:avLst/>
                <a:gdLst/>
                <a:ahLst/>
                <a:cxnLst/>
                <a:rect l="l" t="t" r="r" b="b"/>
                <a:pathLst>
                  <a:path w="109122" h="1" fill="none" extrusionOk="0">
                    <a:moveTo>
                      <a:pt x="1" y="0"/>
                    </a:moveTo>
                    <a:lnTo>
                      <a:pt x="109121" y="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457200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1" y="0"/>
                      <a:pt x="0" y="250"/>
                      <a:pt x="0" y="560"/>
                    </a:cubicBezTo>
                    <a:cubicBezTo>
                      <a:pt x="0" y="858"/>
                      <a:pt x="251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8605656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58"/>
                      <a:pt x="250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22616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3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56" y="2191"/>
                      <a:pt x="324" y="2191"/>
                    </a:cubicBezTo>
                    <a:cubicBezTo>
                      <a:pt x="383" y="2191"/>
                      <a:pt x="444" y="2174"/>
                      <a:pt x="500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00" y="41"/>
                    </a:lnTo>
                    <a:cubicBezTo>
                      <a:pt x="450" y="13"/>
                      <a:pt x="396" y="0"/>
                      <a:pt x="3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4455117" y="2305909"/>
                <a:ext cx="151816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2" extrusionOk="0">
                    <a:moveTo>
                      <a:pt x="348" y="0"/>
                    </a:moveTo>
                    <a:cubicBezTo>
                      <a:pt x="168" y="0"/>
                      <a:pt x="1" y="138"/>
                      <a:pt x="1" y="339"/>
                    </a:cubicBezTo>
                    <a:lnTo>
                      <a:pt x="1" y="1863"/>
                    </a:lnTo>
                    <a:cubicBezTo>
                      <a:pt x="1" y="2056"/>
                      <a:pt x="156" y="2191"/>
                      <a:pt x="329" y="2191"/>
                    </a:cubicBezTo>
                    <a:cubicBezTo>
                      <a:pt x="390" y="2191"/>
                      <a:pt x="453" y="2174"/>
                      <a:pt x="513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3" y="41"/>
                    </a:lnTo>
                    <a:cubicBezTo>
                      <a:pt x="460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6487690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8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49" y="2191"/>
                      <a:pt x="323" y="2191"/>
                    </a:cubicBezTo>
                    <a:cubicBezTo>
                      <a:pt x="385" y="2191"/>
                      <a:pt x="450" y="2174"/>
                      <a:pt x="512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2" y="41"/>
                    </a:lnTo>
                    <a:cubicBezTo>
                      <a:pt x="459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0" name="Google Shape;3460;p38"/>
            <p:cNvGrpSpPr/>
            <p:nvPr/>
          </p:nvGrpSpPr>
          <p:grpSpPr>
            <a:xfrm>
              <a:off x="7072767" y="1871183"/>
              <a:ext cx="1036788" cy="927816"/>
              <a:chOff x="7072767" y="1871183"/>
              <a:chExt cx="1036788" cy="927816"/>
            </a:xfrm>
          </p:grpSpPr>
          <p:sp>
            <p:nvSpPr>
              <p:cNvPr id="3461" name="Google Shape;3461;p38"/>
              <p:cNvSpPr/>
              <p:nvPr/>
            </p:nvSpPr>
            <p:spPr>
              <a:xfrm>
                <a:off x="7182620" y="1871183"/>
                <a:ext cx="806610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9919" extrusionOk="0">
                    <a:moveTo>
                      <a:pt x="1096" y="0"/>
                    </a:moveTo>
                    <a:cubicBezTo>
                      <a:pt x="489" y="0"/>
                      <a:pt x="0" y="488"/>
                      <a:pt x="0" y="1108"/>
                    </a:cubicBezTo>
                    <a:lnTo>
                      <a:pt x="0" y="9918"/>
                    </a:lnTo>
                    <a:lnTo>
                      <a:pt x="11014" y="9918"/>
                    </a:lnTo>
                    <a:lnTo>
                      <a:pt x="5799" y="619"/>
                    </a:lnTo>
                    <a:cubicBezTo>
                      <a:pt x="5620" y="238"/>
                      <a:pt x="5239" y="0"/>
                      <a:pt x="4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8"/>
              <p:cNvSpPr/>
              <p:nvPr/>
            </p:nvSpPr>
            <p:spPr>
              <a:xfrm>
                <a:off x="7260249" y="1992388"/>
                <a:ext cx="809247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9919" extrusionOk="0">
                    <a:moveTo>
                      <a:pt x="0" y="0"/>
                    </a:moveTo>
                    <a:lnTo>
                      <a:pt x="0" y="9918"/>
                    </a:lnTo>
                    <a:lnTo>
                      <a:pt x="11049" y="9918"/>
                    </a:lnTo>
                    <a:lnTo>
                      <a:pt x="1104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8"/>
              <p:cNvSpPr/>
              <p:nvPr/>
            </p:nvSpPr>
            <p:spPr>
              <a:xfrm>
                <a:off x="7222753" y="2032448"/>
                <a:ext cx="808368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9919" extrusionOk="0">
                    <a:moveTo>
                      <a:pt x="0" y="1"/>
                    </a:moveTo>
                    <a:lnTo>
                      <a:pt x="0" y="9919"/>
                    </a:lnTo>
                    <a:lnTo>
                      <a:pt x="11037" y="9919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7182620" y="2073460"/>
                <a:ext cx="926935" cy="725539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9907" extrusionOk="0">
                    <a:moveTo>
                      <a:pt x="596" y="0"/>
                    </a:moveTo>
                    <a:cubicBezTo>
                      <a:pt x="262" y="0"/>
                      <a:pt x="0" y="262"/>
                      <a:pt x="0" y="596"/>
                    </a:cubicBezTo>
                    <a:lnTo>
                      <a:pt x="0" y="9311"/>
                    </a:lnTo>
                    <a:cubicBezTo>
                      <a:pt x="0" y="9645"/>
                      <a:pt x="262" y="9906"/>
                      <a:pt x="596" y="9906"/>
                    </a:cubicBezTo>
                    <a:lnTo>
                      <a:pt x="12061" y="9906"/>
                    </a:lnTo>
                    <a:cubicBezTo>
                      <a:pt x="12395" y="9906"/>
                      <a:pt x="12657" y="9645"/>
                      <a:pt x="12657" y="9311"/>
                    </a:cubicBezTo>
                    <a:lnTo>
                      <a:pt x="12657" y="596"/>
                    </a:lnTo>
                    <a:cubicBezTo>
                      <a:pt x="12657" y="262"/>
                      <a:pt x="12395" y="0"/>
                      <a:pt x="12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7094518" y="2241755"/>
                <a:ext cx="666292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954" extrusionOk="0">
                    <a:moveTo>
                      <a:pt x="2370" y="2144"/>
                    </a:moveTo>
                    <a:cubicBezTo>
                      <a:pt x="2835" y="2144"/>
                      <a:pt x="3204" y="2525"/>
                      <a:pt x="3204" y="2977"/>
                    </a:cubicBezTo>
                    <a:cubicBezTo>
                      <a:pt x="3204" y="3441"/>
                      <a:pt x="2835" y="3810"/>
                      <a:pt x="2370" y="3810"/>
                    </a:cubicBezTo>
                    <a:cubicBezTo>
                      <a:pt x="1918" y="3810"/>
                      <a:pt x="1537" y="3429"/>
                      <a:pt x="1537" y="2977"/>
                    </a:cubicBezTo>
                    <a:cubicBezTo>
                      <a:pt x="1537" y="2525"/>
                      <a:pt x="1918" y="2144"/>
                      <a:pt x="2370" y="2144"/>
                    </a:cubicBezTo>
                    <a:close/>
                    <a:moveTo>
                      <a:pt x="2977" y="0"/>
                    </a:moveTo>
                    <a:cubicBezTo>
                      <a:pt x="1334" y="0"/>
                      <a:pt x="1" y="1346"/>
                      <a:pt x="1" y="2977"/>
                    </a:cubicBezTo>
                    <a:cubicBezTo>
                      <a:pt x="1" y="4620"/>
                      <a:pt x="1346" y="5954"/>
                      <a:pt x="2977" y="5954"/>
                    </a:cubicBezTo>
                    <a:cubicBezTo>
                      <a:pt x="4192" y="5954"/>
                      <a:pt x="5228" y="5239"/>
                      <a:pt x="5692" y="4215"/>
                    </a:cubicBezTo>
                    <a:lnTo>
                      <a:pt x="7526" y="4215"/>
                    </a:lnTo>
                    <a:lnTo>
                      <a:pt x="7788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2" y="1751"/>
                    </a:lnTo>
                    <a:cubicBezTo>
                      <a:pt x="5228" y="715"/>
                      <a:pt x="4192" y="0"/>
                      <a:pt x="2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7072767" y="2219931"/>
                <a:ext cx="666219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954" extrusionOk="0">
                    <a:moveTo>
                      <a:pt x="2370" y="2144"/>
                    </a:moveTo>
                    <a:cubicBezTo>
                      <a:pt x="2834" y="2144"/>
                      <a:pt x="3203" y="2525"/>
                      <a:pt x="3203" y="2977"/>
                    </a:cubicBezTo>
                    <a:cubicBezTo>
                      <a:pt x="3203" y="3442"/>
                      <a:pt x="2834" y="3811"/>
                      <a:pt x="2370" y="3811"/>
                    </a:cubicBezTo>
                    <a:cubicBezTo>
                      <a:pt x="1917" y="3811"/>
                      <a:pt x="1536" y="3430"/>
                      <a:pt x="1536" y="2977"/>
                    </a:cubicBezTo>
                    <a:cubicBezTo>
                      <a:pt x="1536" y="2525"/>
                      <a:pt x="1917" y="2144"/>
                      <a:pt x="2370" y="2144"/>
                    </a:cubicBezTo>
                    <a:close/>
                    <a:moveTo>
                      <a:pt x="2977" y="1"/>
                    </a:moveTo>
                    <a:cubicBezTo>
                      <a:pt x="1334" y="1"/>
                      <a:pt x="0" y="1346"/>
                      <a:pt x="0" y="2977"/>
                    </a:cubicBezTo>
                    <a:cubicBezTo>
                      <a:pt x="0" y="4620"/>
                      <a:pt x="1346" y="5954"/>
                      <a:pt x="2977" y="5954"/>
                    </a:cubicBezTo>
                    <a:cubicBezTo>
                      <a:pt x="4191" y="5954"/>
                      <a:pt x="5227" y="5239"/>
                      <a:pt x="5691" y="4216"/>
                    </a:cubicBezTo>
                    <a:lnTo>
                      <a:pt x="7525" y="4216"/>
                    </a:lnTo>
                    <a:lnTo>
                      <a:pt x="7787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1" y="1751"/>
                    </a:lnTo>
                    <a:cubicBezTo>
                      <a:pt x="5227" y="715"/>
                      <a:pt x="4191" y="1"/>
                      <a:pt x="2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7724122" y="2288845"/>
                <a:ext cx="89859" cy="2790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1227" y="3810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7728443" y="2287967"/>
                <a:ext cx="73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1" h="3299" fill="none" extrusionOk="0">
                    <a:moveTo>
                      <a:pt x="1" y="0"/>
                    </a:moveTo>
                    <a:lnTo>
                      <a:pt x="1" y="3298"/>
                    </a:lnTo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9" name="Google Shape;3469;p38"/>
            <p:cNvGrpSpPr/>
            <p:nvPr/>
          </p:nvGrpSpPr>
          <p:grpSpPr>
            <a:xfrm>
              <a:off x="975999" y="1749100"/>
              <a:ext cx="1008080" cy="1049899"/>
              <a:chOff x="975999" y="1749100"/>
              <a:chExt cx="1008080" cy="1049899"/>
            </a:xfrm>
          </p:grpSpPr>
          <p:sp>
            <p:nvSpPr>
              <p:cNvPr id="3470" name="Google Shape;3470;p38"/>
              <p:cNvSpPr/>
              <p:nvPr/>
            </p:nvSpPr>
            <p:spPr>
              <a:xfrm>
                <a:off x="975999" y="1992388"/>
                <a:ext cx="1008080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65" h="11014" extrusionOk="0">
                    <a:moveTo>
                      <a:pt x="596" y="0"/>
                    </a:moveTo>
                    <a:cubicBezTo>
                      <a:pt x="275" y="0"/>
                      <a:pt x="1" y="274"/>
                      <a:pt x="1" y="596"/>
                    </a:cubicBezTo>
                    <a:lnTo>
                      <a:pt x="1" y="10418"/>
                    </a:lnTo>
                    <a:cubicBezTo>
                      <a:pt x="1" y="10752"/>
                      <a:pt x="275" y="11013"/>
                      <a:pt x="596" y="11013"/>
                    </a:cubicBezTo>
                    <a:lnTo>
                      <a:pt x="13169" y="11013"/>
                    </a:lnTo>
                    <a:cubicBezTo>
                      <a:pt x="13502" y="11013"/>
                      <a:pt x="13764" y="10752"/>
                      <a:pt x="13764" y="10418"/>
                    </a:cubicBezTo>
                    <a:lnTo>
                      <a:pt x="13764" y="596"/>
                    </a:lnTo>
                    <a:cubicBezTo>
                      <a:pt x="13764" y="274"/>
                      <a:pt x="13502" y="0"/>
                      <a:pt x="13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1002144" y="2396062"/>
                <a:ext cx="955790" cy="381994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5216" fill="none" extrusionOk="0">
                    <a:moveTo>
                      <a:pt x="13050" y="5216"/>
                    </a:moveTo>
                    <a:lnTo>
                      <a:pt x="6537" y="1"/>
                    </a:lnTo>
                    <a:lnTo>
                      <a:pt x="1" y="5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1002144" y="2013260"/>
                <a:ext cx="955790" cy="53703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333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5894" y="7198"/>
                      <a:pt x="6213" y="7332"/>
                      <a:pt x="6530" y="7332"/>
                    </a:cubicBezTo>
                    <a:cubicBezTo>
                      <a:pt x="6847" y="7332"/>
                      <a:pt x="7162" y="7198"/>
                      <a:pt x="7383" y="6930"/>
                    </a:cubicBezTo>
                    <a:lnTo>
                      <a:pt x="130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1002144" y="2013260"/>
                <a:ext cx="955790" cy="546846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467" fill="none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6121" y="7466"/>
                      <a:pt x="6942" y="7466"/>
                      <a:pt x="7383" y="6930"/>
                    </a:cubicBezTo>
                    <a:lnTo>
                      <a:pt x="1305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1119906" y="1780079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3" y="375"/>
                    </a:cubicBezTo>
                    <a:lnTo>
                      <a:pt x="238" y="7959"/>
                    </a:lnTo>
                    <a:cubicBezTo>
                      <a:pt x="0" y="8364"/>
                      <a:pt x="298" y="8852"/>
                      <a:pt x="738" y="8852"/>
                    </a:cubicBezTo>
                    <a:lnTo>
                      <a:pt x="9668" y="8852"/>
                    </a:lnTo>
                    <a:cubicBezTo>
                      <a:pt x="10132" y="8852"/>
                      <a:pt x="10418" y="8352"/>
                      <a:pt x="10180" y="7959"/>
                    </a:cubicBezTo>
                    <a:lnTo>
                      <a:pt x="5715" y="375"/>
                    </a:lnTo>
                    <a:cubicBezTo>
                      <a:pt x="5584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8"/>
              <p:cNvSpPr/>
              <p:nvPr/>
            </p:nvSpPr>
            <p:spPr>
              <a:xfrm>
                <a:off x="1098082" y="1758254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4" y="375"/>
                    </a:cubicBezTo>
                    <a:lnTo>
                      <a:pt x="239" y="7960"/>
                    </a:lnTo>
                    <a:cubicBezTo>
                      <a:pt x="1" y="8365"/>
                      <a:pt x="298" y="8853"/>
                      <a:pt x="739" y="8853"/>
                    </a:cubicBezTo>
                    <a:lnTo>
                      <a:pt x="9668" y="8853"/>
                    </a:lnTo>
                    <a:cubicBezTo>
                      <a:pt x="10133" y="8853"/>
                      <a:pt x="10419" y="8353"/>
                      <a:pt x="10180" y="7960"/>
                    </a:cubicBezTo>
                    <a:lnTo>
                      <a:pt x="5716" y="375"/>
                    </a:lnTo>
                    <a:cubicBezTo>
                      <a:pt x="5585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8"/>
              <p:cNvSpPr/>
              <p:nvPr/>
            </p:nvSpPr>
            <p:spPr>
              <a:xfrm>
                <a:off x="1098082" y="1749100"/>
                <a:ext cx="763035" cy="657504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978" fill="none" extrusionOk="0">
                    <a:moveTo>
                      <a:pt x="4704" y="500"/>
                    </a:moveTo>
                    <a:lnTo>
                      <a:pt x="239" y="8085"/>
                    </a:lnTo>
                    <a:cubicBezTo>
                      <a:pt x="1" y="8490"/>
                      <a:pt x="298" y="8978"/>
                      <a:pt x="739" y="8978"/>
                    </a:cubicBezTo>
                    <a:lnTo>
                      <a:pt x="9668" y="8978"/>
                    </a:lnTo>
                    <a:cubicBezTo>
                      <a:pt x="10133" y="8978"/>
                      <a:pt x="10419" y="8478"/>
                      <a:pt x="10180" y="8085"/>
                    </a:cubicBezTo>
                    <a:lnTo>
                      <a:pt x="5716" y="500"/>
                    </a:lnTo>
                    <a:cubicBezTo>
                      <a:pt x="5454" y="0"/>
                      <a:pt x="4989" y="0"/>
                      <a:pt x="4704" y="500"/>
                    </a:cubicBezTo>
                    <a:close/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8"/>
              <p:cNvSpPr/>
              <p:nvPr/>
            </p:nvSpPr>
            <p:spPr>
              <a:xfrm>
                <a:off x="1377109" y="1967049"/>
                <a:ext cx="204106" cy="3488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764" extrusionOk="0">
                    <a:moveTo>
                      <a:pt x="1417" y="1"/>
                    </a:moveTo>
                    <a:cubicBezTo>
                      <a:pt x="1" y="96"/>
                      <a:pt x="667" y="2418"/>
                      <a:pt x="1394" y="2894"/>
                    </a:cubicBezTo>
                    <a:cubicBezTo>
                      <a:pt x="2215" y="2442"/>
                      <a:pt x="2787" y="108"/>
                      <a:pt x="1417" y="1"/>
                    </a:cubicBezTo>
                    <a:close/>
                    <a:moveTo>
                      <a:pt x="1407" y="3263"/>
                    </a:moveTo>
                    <a:cubicBezTo>
                      <a:pt x="436" y="3263"/>
                      <a:pt x="413" y="4764"/>
                      <a:pt x="1394" y="4764"/>
                    </a:cubicBezTo>
                    <a:cubicBezTo>
                      <a:pt x="1402" y="4764"/>
                      <a:pt x="1410" y="4764"/>
                      <a:pt x="1417" y="4763"/>
                    </a:cubicBezTo>
                    <a:cubicBezTo>
                      <a:pt x="1425" y="4764"/>
                      <a:pt x="1432" y="4764"/>
                      <a:pt x="1440" y="4764"/>
                    </a:cubicBezTo>
                    <a:cubicBezTo>
                      <a:pt x="2382" y="4764"/>
                      <a:pt x="2410" y="3263"/>
                      <a:pt x="1429" y="3263"/>
                    </a:cubicBezTo>
                    <a:cubicBezTo>
                      <a:pt x="1422" y="3263"/>
                      <a:pt x="1414" y="3263"/>
                      <a:pt x="1407" y="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38"/>
            <p:cNvGrpSpPr/>
            <p:nvPr/>
          </p:nvGrpSpPr>
          <p:grpSpPr>
            <a:xfrm>
              <a:off x="3006839" y="1992388"/>
              <a:ext cx="1008885" cy="806610"/>
              <a:chOff x="3008572" y="1992388"/>
              <a:chExt cx="1008885" cy="806610"/>
            </a:xfrm>
          </p:grpSpPr>
          <p:sp>
            <p:nvSpPr>
              <p:cNvPr id="3479" name="Google Shape;3479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rgbClr val="DEE9FE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8"/>
              <p:cNvSpPr/>
              <p:nvPr/>
            </p:nvSpPr>
            <p:spPr>
              <a:xfrm>
                <a:off x="3008572" y="1992388"/>
                <a:ext cx="1008885" cy="161337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2203" extrusionOk="0">
                    <a:moveTo>
                      <a:pt x="1107" y="0"/>
                    </a:moveTo>
                    <a:cubicBezTo>
                      <a:pt x="500" y="0"/>
                      <a:pt x="0" y="488"/>
                      <a:pt x="0" y="1107"/>
                    </a:cubicBezTo>
                    <a:lnTo>
                      <a:pt x="0" y="2203"/>
                    </a:lnTo>
                    <a:lnTo>
                      <a:pt x="13776" y="2203"/>
                    </a:lnTo>
                    <a:lnTo>
                      <a:pt x="13776" y="1107"/>
                    </a:lnTo>
                    <a:cubicBezTo>
                      <a:pt x="13776" y="488"/>
                      <a:pt x="13276" y="0"/>
                      <a:pt x="12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8"/>
              <p:cNvSpPr/>
              <p:nvPr/>
            </p:nvSpPr>
            <p:spPr>
              <a:xfrm>
                <a:off x="3258817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0" y="202"/>
                      <a:pt x="0" y="441"/>
                    </a:cubicBezTo>
                    <a:cubicBezTo>
                      <a:pt x="0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8"/>
              <p:cNvSpPr/>
              <p:nvPr/>
            </p:nvSpPr>
            <p:spPr>
              <a:xfrm>
                <a:off x="3154164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1" y="202"/>
                      <a:pt x="1" y="441"/>
                    </a:cubicBezTo>
                    <a:cubicBezTo>
                      <a:pt x="1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8"/>
              <p:cNvSpPr/>
              <p:nvPr/>
            </p:nvSpPr>
            <p:spPr>
              <a:xfrm>
                <a:off x="3047753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53" y="0"/>
                    </a:moveTo>
                    <a:cubicBezTo>
                      <a:pt x="203" y="0"/>
                      <a:pt x="1" y="202"/>
                      <a:pt x="1" y="441"/>
                    </a:cubicBezTo>
                    <a:cubicBezTo>
                      <a:pt x="1" y="691"/>
                      <a:pt x="203" y="893"/>
                      <a:pt x="453" y="893"/>
                    </a:cubicBezTo>
                    <a:cubicBezTo>
                      <a:pt x="692" y="893"/>
                      <a:pt x="894" y="691"/>
                      <a:pt x="894" y="441"/>
                    </a:cubicBezTo>
                    <a:cubicBezTo>
                      <a:pt x="894" y="202"/>
                      <a:pt x="692" y="0"/>
                      <a:pt x="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8"/>
              <p:cNvSpPr/>
              <p:nvPr/>
            </p:nvSpPr>
            <p:spPr>
              <a:xfrm>
                <a:off x="3190782" y="2314990"/>
                <a:ext cx="687164" cy="36888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5037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4" y="5037"/>
                      <a:pt x="9383" y="2513"/>
                      <a:pt x="9383" y="2513"/>
                    </a:cubicBezTo>
                    <a:cubicBezTo>
                      <a:pt x="9383" y="2513"/>
                      <a:pt x="7144" y="1"/>
                      <a:pt x="4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8"/>
              <p:cNvSpPr/>
              <p:nvPr/>
            </p:nvSpPr>
            <p:spPr>
              <a:xfrm>
                <a:off x="3413124" y="2378632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44"/>
                    </a:cubicBezTo>
                    <a:cubicBezTo>
                      <a:pt x="1" y="2561"/>
                      <a:pt x="739" y="3299"/>
                      <a:pt x="1656" y="3299"/>
                    </a:cubicBezTo>
                    <a:cubicBezTo>
                      <a:pt x="2561" y="3299"/>
                      <a:pt x="3299" y="2561"/>
                      <a:pt x="3299" y="1644"/>
                    </a:cubicBezTo>
                    <a:cubicBezTo>
                      <a:pt x="3299" y="739"/>
                      <a:pt x="2561" y="1"/>
                      <a:pt x="1656" y="1"/>
                    </a:cubicBezTo>
                    <a:close/>
                  </a:path>
                </a:pathLst>
              </a:custGeom>
              <a:solidFill>
                <a:srgbClr val="B1B9E1"/>
              </a:solidFill>
              <a:ln w="3875" cap="flat" cmpd="sng">
                <a:solidFill>
                  <a:srgbClr val="B1B9E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8"/>
              <p:cNvSpPr/>
              <p:nvPr/>
            </p:nvSpPr>
            <p:spPr>
              <a:xfrm>
                <a:off x="3473324" y="2437953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0"/>
                    </a:moveTo>
                    <a:cubicBezTo>
                      <a:pt x="369" y="0"/>
                      <a:pt x="0" y="381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86" y="1667"/>
                      <a:pt x="1667" y="1298"/>
                      <a:pt x="1667" y="834"/>
                    </a:cubicBezTo>
                    <a:cubicBezTo>
                      <a:pt x="1667" y="381"/>
                      <a:pt x="1286" y="0"/>
                      <a:pt x="834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8"/>
              <p:cNvSpPr/>
              <p:nvPr/>
            </p:nvSpPr>
            <p:spPr>
              <a:xfrm>
                <a:off x="3168958" y="2293166"/>
                <a:ext cx="687237" cy="368958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5038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5" y="5037"/>
                      <a:pt x="9383" y="2513"/>
                      <a:pt x="9383" y="2513"/>
                    </a:cubicBezTo>
                    <a:cubicBezTo>
                      <a:pt x="9383" y="2513"/>
                      <a:pt x="7145" y="1"/>
                      <a:pt x="4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8"/>
              <p:cNvSpPr/>
              <p:nvPr/>
            </p:nvSpPr>
            <p:spPr>
              <a:xfrm>
                <a:off x="3391373" y="2356881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8"/>
              <p:cNvSpPr/>
              <p:nvPr/>
            </p:nvSpPr>
            <p:spPr>
              <a:xfrm>
                <a:off x="3451500" y="2416129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1"/>
                    </a:moveTo>
                    <a:cubicBezTo>
                      <a:pt x="370" y="1"/>
                      <a:pt x="1" y="382"/>
                      <a:pt x="1" y="834"/>
                    </a:cubicBezTo>
                    <a:cubicBezTo>
                      <a:pt x="1" y="1298"/>
                      <a:pt x="370" y="1668"/>
                      <a:pt x="834" y="1668"/>
                    </a:cubicBezTo>
                    <a:cubicBezTo>
                      <a:pt x="1286" y="1668"/>
                      <a:pt x="1667" y="1298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fill="none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noFill/>
              <a:ln w="7450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fill="none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noFill/>
              <a:ln w="74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5" name="Google Shape;3495;p38"/>
            <p:cNvGrpSpPr/>
            <p:nvPr/>
          </p:nvGrpSpPr>
          <p:grpSpPr>
            <a:xfrm>
              <a:off x="5038484" y="1770045"/>
              <a:ext cx="1011523" cy="1029832"/>
              <a:chOff x="5040194" y="1770045"/>
              <a:chExt cx="1011523" cy="1029832"/>
            </a:xfrm>
          </p:grpSpPr>
          <p:sp>
            <p:nvSpPr>
              <p:cNvPr id="3496" name="Google Shape;3496;p38"/>
              <p:cNvSpPr/>
              <p:nvPr/>
            </p:nvSpPr>
            <p:spPr>
              <a:xfrm>
                <a:off x="5491030" y="1774366"/>
                <a:ext cx="232887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252" extrusionOk="0">
                    <a:moveTo>
                      <a:pt x="1584" y="1"/>
                    </a:moveTo>
                    <a:cubicBezTo>
                      <a:pt x="715" y="1"/>
                      <a:pt x="0" y="715"/>
                      <a:pt x="0" y="1596"/>
                    </a:cubicBezTo>
                    <a:lnTo>
                      <a:pt x="0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84" y="429"/>
                    </a:cubicBezTo>
                    <a:cubicBezTo>
                      <a:pt x="2227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79" y="5251"/>
                    </a:lnTo>
                    <a:lnTo>
                      <a:pt x="3179" y="1596"/>
                    </a:lnTo>
                    <a:cubicBezTo>
                      <a:pt x="3179" y="715"/>
                      <a:pt x="2465" y="1"/>
                      <a:pt x="1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8"/>
              <p:cNvSpPr/>
              <p:nvPr/>
            </p:nvSpPr>
            <p:spPr>
              <a:xfrm>
                <a:off x="5484073" y="1770045"/>
                <a:ext cx="244165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406" extrusionOk="0">
                    <a:moveTo>
                      <a:pt x="1667" y="155"/>
                    </a:moveTo>
                    <a:cubicBezTo>
                      <a:pt x="2500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5" y="5251"/>
                    </a:lnTo>
                    <a:lnTo>
                      <a:pt x="2905" y="1667"/>
                    </a:lnTo>
                    <a:cubicBezTo>
                      <a:pt x="2905" y="988"/>
                      <a:pt x="2357" y="429"/>
                      <a:pt x="1667" y="429"/>
                    </a:cubicBezTo>
                    <a:cubicBezTo>
                      <a:pt x="988" y="429"/>
                      <a:pt x="429" y="988"/>
                      <a:pt x="429" y="1667"/>
                    </a:cubicBezTo>
                    <a:lnTo>
                      <a:pt x="429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33" y="155"/>
                      <a:pt x="1667" y="155"/>
                    </a:cubicBezTo>
                    <a:close/>
                    <a:moveTo>
                      <a:pt x="1667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3" y="5406"/>
                    </a:lnTo>
                    <a:lnTo>
                      <a:pt x="583" y="5251"/>
                    </a:lnTo>
                    <a:lnTo>
                      <a:pt x="583" y="1667"/>
                    </a:lnTo>
                    <a:cubicBezTo>
                      <a:pt x="583" y="1072"/>
                      <a:pt x="1072" y="584"/>
                      <a:pt x="1667" y="584"/>
                    </a:cubicBezTo>
                    <a:cubicBezTo>
                      <a:pt x="2262" y="584"/>
                      <a:pt x="2750" y="1072"/>
                      <a:pt x="2750" y="1667"/>
                    </a:cubicBezTo>
                    <a:lnTo>
                      <a:pt x="2750" y="5251"/>
                    </a:lnTo>
                    <a:lnTo>
                      <a:pt x="2750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34" y="750"/>
                      <a:pt x="2596" y="0"/>
                      <a:pt x="1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8"/>
              <p:cNvSpPr/>
              <p:nvPr/>
            </p:nvSpPr>
            <p:spPr>
              <a:xfrm>
                <a:off x="5249500" y="1992388"/>
                <a:ext cx="802216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11014" extrusionOk="0">
                    <a:moveTo>
                      <a:pt x="1584" y="0"/>
                    </a:moveTo>
                    <a:cubicBezTo>
                      <a:pt x="1298" y="0"/>
                      <a:pt x="1060" y="215"/>
                      <a:pt x="1036" y="488"/>
                    </a:cubicBezTo>
                    <a:lnTo>
                      <a:pt x="36" y="10406"/>
                    </a:lnTo>
                    <a:cubicBezTo>
                      <a:pt x="0" y="10728"/>
                      <a:pt x="262" y="11013"/>
                      <a:pt x="584" y="11013"/>
                    </a:cubicBezTo>
                    <a:lnTo>
                      <a:pt x="10382" y="11013"/>
                    </a:lnTo>
                    <a:cubicBezTo>
                      <a:pt x="10692" y="11013"/>
                      <a:pt x="10954" y="10728"/>
                      <a:pt x="10942" y="10406"/>
                    </a:cubicBezTo>
                    <a:lnTo>
                      <a:pt x="9942" y="488"/>
                    </a:lnTo>
                    <a:cubicBezTo>
                      <a:pt x="9918" y="215"/>
                      <a:pt x="9680" y="0"/>
                      <a:pt x="9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8"/>
              <p:cNvSpPr/>
              <p:nvPr/>
            </p:nvSpPr>
            <p:spPr>
              <a:xfrm>
                <a:off x="5248621" y="1992388"/>
                <a:ext cx="203227" cy="8074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1026" extrusionOk="0">
                    <a:moveTo>
                      <a:pt x="1703" y="0"/>
                    </a:moveTo>
                    <a:lnTo>
                      <a:pt x="1703" y="12"/>
                    </a:lnTo>
                    <a:lnTo>
                      <a:pt x="1584" y="12"/>
                    </a:lnTo>
                    <a:cubicBezTo>
                      <a:pt x="1298" y="12"/>
                      <a:pt x="1060" y="226"/>
                      <a:pt x="1024" y="512"/>
                    </a:cubicBezTo>
                    <a:lnTo>
                      <a:pt x="36" y="10418"/>
                    </a:lnTo>
                    <a:cubicBezTo>
                      <a:pt x="0" y="10752"/>
                      <a:pt x="250" y="11025"/>
                      <a:pt x="584" y="11025"/>
                    </a:cubicBezTo>
                    <a:lnTo>
                      <a:pt x="2191" y="11025"/>
                    </a:lnTo>
                    <a:cubicBezTo>
                      <a:pt x="2513" y="11025"/>
                      <a:pt x="2774" y="10752"/>
                      <a:pt x="2739" y="10418"/>
                    </a:cubicBez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8"/>
              <p:cNvSpPr/>
              <p:nvPr/>
            </p:nvSpPr>
            <p:spPr>
              <a:xfrm>
                <a:off x="5553793" y="2121429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203" y="0"/>
                      <a:pt x="1" y="191"/>
                      <a:pt x="1" y="441"/>
                    </a:cubicBezTo>
                    <a:cubicBezTo>
                      <a:pt x="1" y="691"/>
                      <a:pt x="203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8"/>
              <p:cNvSpPr/>
              <p:nvPr/>
            </p:nvSpPr>
            <p:spPr>
              <a:xfrm>
                <a:off x="5753506" y="2121429"/>
                <a:ext cx="65399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94" extrusionOk="0">
                    <a:moveTo>
                      <a:pt x="441" y="0"/>
                    </a:moveTo>
                    <a:cubicBezTo>
                      <a:pt x="202" y="0"/>
                      <a:pt x="0" y="191"/>
                      <a:pt x="0" y="441"/>
                    </a:cubicBezTo>
                    <a:cubicBezTo>
                      <a:pt x="0" y="691"/>
                      <a:pt x="202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extrusionOk="0">
                    <a:moveTo>
                      <a:pt x="1131" y="1"/>
                    </a:moveTo>
                    <a:lnTo>
                      <a:pt x="0" y="441"/>
                    </a:lnTo>
                    <a:lnTo>
                      <a:pt x="2286" y="4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fill="none" extrusionOk="0">
                    <a:moveTo>
                      <a:pt x="2286" y="441"/>
                    </a:moveTo>
                    <a:lnTo>
                      <a:pt x="1131" y="1"/>
                    </a:lnTo>
                    <a:lnTo>
                      <a:pt x="0" y="44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solidFill>
                <a:srgbClr val="314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fill="none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8"/>
              <p:cNvSpPr/>
              <p:nvPr/>
            </p:nvSpPr>
            <p:spPr>
              <a:xfrm>
                <a:off x="5571223" y="1774366"/>
                <a:ext cx="233766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252" extrusionOk="0">
                    <a:moveTo>
                      <a:pt x="1596" y="1"/>
                    </a:moveTo>
                    <a:cubicBezTo>
                      <a:pt x="715" y="1"/>
                      <a:pt x="1" y="715"/>
                      <a:pt x="1" y="1596"/>
                    </a:cubicBezTo>
                    <a:lnTo>
                      <a:pt x="1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96" y="429"/>
                    </a:cubicBezTo>
                    <a:cubicBezTo>
                      <a:pt x="2239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92" y="5251"/>
                    </a:lnTo>
                    <a:lnTo>
                      <a:pt x="3192" y="1596"/>
                    </a:lnTo>
                    <a:cubicBezTo>
                      <a:pt x="3192" y="715"/>
                      <a:pt x="2477" y="1"/>
                      <a:pt x="1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8"/>
              <p:cNvSpPr/>
              <p:nvPr/>
            </p:nvSpPr>
            <p:spPr>
              <a:xfrm>
                <a:off x="5564266" y="1770045"/>
                <a:ext cx="245118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406" extrusionOk="0">
                    <a:moveTo>
                      <a:pt x="1679" y="155"/>
                    </a:moveTo>
                    <a:cubicBezTo>
                      <a:pt x="2513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6" y="5251"/>
                    </a:lnTo>
                    <a:lnTo>
                      <a:pt x="2906" y="1667"/>
                    </a:lnTo>
                    <a:cubicBezTo>
                      <a:pt x="2906" y="988"/>
                      <a:pt x="2358" y="429"/>
                      <a:pt x="1679" y="429"/>
                    </a:cubicBezTo>
                    <a:cubicBezTo>
                      <a:pt x="989" y="429"/>
                      <a:pt x="441" y="988"/>
                      <a:pt x="441" y="1667"/>
                    </a:cubicBezTo>
                    <a:lnTo>
                      <a:pt x="441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46" y="155"/>
                      <a:pt x="1679" y="155"/>
                    </a:cubicBezTo>
                    <a:close/>
                    <a:moveTo>
                      <a:pt x="1679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4" y="5406"/>
                    </a:lnTo>
                    <a:lnTo>
                      <a:pt x="584" y="5251"/>
                    </a:lnTo>
                    <a:lnTo>
                      <a:pt x="584" y="1667"/>
                    </a:lnTo>
                    <a:cubicBezTo>
                      <a:pt x="584" y="1072"/>
                      <a:pt x="1072" y="584"/>
                      <a:pt x="1667" y="584"/>
                    </a:cubicBezTo>
                    <a:cubicBezTo>
                      <a:pt x="2263" y="584"/>
                      <a:pt x="2763" y="1072"/>
                      <a:pt x="2763" y="1667"/>
                    </a:cubicBezTo>
                    <a:lnTo>
                      <a:pt x="2763" y="5251"/>
                    </a:lnTo>
                    <a:lnTo>
                      <a:pt x="2763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46" y="750"/>
                      <a:pt x="2596" y="0"/>
                      <a:pt x="1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8"/>
              <p:cNvSpPr/>
              <p:nvPr/>
            </p:nvSpPr>
            <p:spPr>
              <a:xfrm>
                <a:off x="5062018" y="2298439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0"/>
                    </a:moveTo>
                    <a:cubicBezTo>
                      <a:pt x="143" y="0"/>
                      <a:pt x="0" y="143"/>
                      <a:pt x="0" y="298"/>
                    </a:cubicBezTo>
                    <a:lnTo>
                      <a:pt x="0" y="4108"/>
                    </a:lnTo>
                    <a:cubicBezTo>
                      <a:pt x="0" y="4275"/>
                      <a:pt x="143" y="4406"/>
                      <a:pt x="298" y="4406"/>
                    </a:cubicBezTo>
                    <a:lnTo>
                      <a:pt x="6311" y="4406"/>
                    </a:lnTo>
                    <a:cubicBezTo>
                      <a:pt x="6489" y="4406"/>
                      <a:pt x="6608" y="4275"/>
                      <a:pt x="6608" y="4108"/>
                    </a:cubicBezTo>
                    <a:lnTo>
                      <a:pt x="6608" y="298"/>
                    </a:lnTo>
                    <a:cubicBezTo>
                      <a:pt x="6608" y="143"/>
                      <a:pt x="6477" y="0"/>
                      <a:pt x="6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8"/>
              <p:cNvSpPr/>
              <p:nvPr/>
            </p:nvSpPr>
            <p:spPr>
              <a:xfrm>
                <a:off x="5062018" y="2337693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0" y="0"/>
                    </a:moveTo>
                    <a:lnTo>
                      <a:pt x="0" y="953"/>
                    </a:lnTo>
                    <a:lnTo>
                      <a:pt x="6608" y="953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8"/>
              <p:cNvSpPr/>
              <p:nvPr/>
            </p:nvSpPr>
            <p:spPr>
              <a:xfrm>
                <a:off x="5131738" y="2464098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1" y="0"/>
                    </a:moveTo>
                    <a:lnTo>
                      <a:pt x="1" y="358"/>
                    </a:lnTo>
                    <a:lnTo>
                      <a:pt x="1394" y="358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8"/>
              <p:cNvSpPr/>
              <p:nvPr/>
            </p:nvSpPr>
            <p:spPr>
              <a:xfrm>
                <a:off x="5348002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79" y="0"/>
                      <a:pt x="1" y="179"/>
                      <a:pt x="1" y="417"/>
                    </a:cubicBezTo>
                    <a:cubicBezTo>
                      <a:pt x="1" y="643"/>
                      <a:pt x="179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8"/>
              <p:cNvSpPr/>
              <p:nvPr/>
            </p:nvSpPr>
            <p:spPr>
              <a:xfrm>
                <a:off x="5431710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8"/>
              <p:cNvSpPr/>
              <p:nvPr/>
            </p:nvSpPr>
            <p:spPr>
              <a:xfrm>
                <a:off x="5040194" y="2276615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1"/>
                    </a:moveTo>
                    <a:cubicBezTo>
                      <a:pt x="144" y="1"/>
                      <a:pt x="1" y="144"/>
                      <a:pt x="1" y="298"/>
                    </a:cubicBezTo>
                    <a:lnTo>
                      <a:pt x="1" y="4108"/>
                    </a:lnTo>
                    <a:cubicBezTo>
                      <a:pt x="1" y="4275"/>
                      <a:pt x="144" y="4406"/>
                      <a:pt x="298" y="4406"/>
                    </a:cubicBezTo>
                    <a:lnTo>
                      <a:pt x="6311" y="4406"/>
                    </a:lnTo>
                    <a:cubicBezTo>
                      <a:pt x="6490" y="4406"/>
                      <a:pt x="6609" y="4275"/>
                      <a:pt x="6609" y="4108"/>
                    </a:cubicBezTo>
                    <a:lnTo>
                      <a:pt x="6609" y="298"/>
                    </a:lnTo>
                    <a:cubicBezTo>
                      <a:pt x="6609" y="144"/>
                      <a:pt x="6478" y="1"/>
                      <a:pt x="6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8"/>
              <p:cNvSpPr/>
              <p:nvPr/>
            </p:nvSpPr>
            <p:spPr>
              <a:xfrm>
                <a:off x="5040194" y="2315869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1" y="0"/>
                    </a:moveTo>
                    <a:lnTo>
                      <a:pt x="1" y="953"/>
                    </a:lnTo>
                    <a:lnTo>
                      <a:pt x="6609" y="953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8"/>
              <p:cNvSpPr/>
              <p:nvPr/>
            </p:nvSpPr>
            <p:spPr>
              <a:xfrm>
                <a:off x="5109987" y="2442274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0" y="1"/>
                    </a:moveTo>
                    <a:lnTo>
                      <a:pt x="0" y="358"/>
                    </a:lnTo>
                    <a:lnTo>
                      <a:pt x="1393" y="358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8"/>
              <p:cNvSpPr/>
              <p:nvPr/>
            </p:nvSpPr>
            <p:spPr>
              <a:xfrm>
                <a:off x="5326178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80" y="0"/>
                      <a:pt x="1" y="179"/>
                      <a:pt x="1" y="417"/>
                    </a:cubicBezTo>
                    <a:cubicBezTo>
                      <a:pt x="1" y="643"/>
                      <a:pt x="180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8"/>
              <p:cNvSpPr/>
              <p:nvPr/>
            </p:nvSpPr>
            <p:spPr>
              <a:xfrm>
                <a:off x="5409885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8" name="Google Shape;3518;p38"/>
          <p:cNvGrpSpPr/>
          <p:nvPr/>
        </p:nvGrpSpPr>
        <p:grpSpPr>
          <a:xfrm>
            <a:off x="861875" y="3084550"/>
            <a:ext cx="1236341" cy="1087400"/>
            <a:chOff x="861875" y="3084550"/>
            <a:chExt cx="1236341" cy="1087400"/>
          </a:xfrm>
        </p:grpSpPr>
        <p:sp>
          <p:nvSpPr>
            <p:cNvPr id="3519" name="Google Shape;3519;p38"/>
            <p:cNvSpPr txBox="1"/>
            <p:nvPr/>
          </p:nvSpPr>
          <p:spPr>
            <a:xfrm>
              <a:off x="861916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0" name="Google Shape;3520;p38"/>
            <p:cNvSpPr txBox="1"/>
            <p:nvPr/>
          </p:nvSpPr>
          <p:spPr>
            <a:xfrm>
              <a:off x="861875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1" name="Google Shape;3521;p38"/>
          <p:cNvGrpSpPr/>
          <p:nvPr/>
        </p:nvGrpSpPr>
        <p:grpSpPr>
          <a:xfrm>
            <a:off x="2921557" y="3084550"/>
            <a:ext cx="1236327" cy="1087400"/>
            <a:chOff x="2937330" y="3084550"/>
            <a:chExt cx="1236327" cy="1087400"/>
          </a:xfrm>
        </p:grpSpPr>
        <p:sp>
          <p:nvSpPr>
            <p:cNvPr id="3522" name="Google Shape;3522;p38"/>
            <p:cNvSpPr txBox="1"/>
            <p:nvPr/>
          </p:nvSpPr>
          <p:spPr>
            <a:xfrm>
              <a:off x="2937357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3" name="Google Shape;3523;p38"/>
            <p:cNvSpPr txBox="1"/>
            <p:nvPr/>
          </p:nvSpPr>
          <p:spPr>
            <a:xfrm>
              <a:off x="293733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4" name="Google Shape;3524;p38"/>
          <p:cNvGrpSpPr/>
          <p:nvPr/>
        </p:nvGrpSpPr>
        <p:grpSpPr>
          <a:xfrm>
            <a:off x="4981225" y="3084550"/>
            <a:ext cx="1236314" cy="1087400"/>
            <a:chOff x="4970360" y="3084550"/>
            <a:chExt cx="1236314" cy="1087400"/>
          </a:xfrm>
        </p:grpSpPr>
        <p:sp>
          <p:nvSpPr>
            <p:cNvPr id="3525" name="Google Shape;3525;p38"/>
            <p:cNvSpPr txBox="1"/>
            <p:nvPr/>
          </p:nvSpPr>
          <p:spPr>
            <a:xfrm>
              <a:off x="4970374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6" name="Google Shape;3526;p38"/>
            <p:cNvSpPr txBox="1"/>
            <p:nvPr/>
          </p:nvSpPr>
          <p:spPr>
            <a:xfrm>
              <a:off x="497036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7" name="Google Shape;3527;p38"/>
          <p:cNvGrpSpPr/>
          <p:nvPr/>
        </p:nvGrpSpPr>
        <p:grpSpPr>
          <a:xfrm>
            <a:off x="7040880" y="3084550"/>
            <a:ext cx="1236300" cy="1087400"/>
            <a:chOff x="7040880" y="3084550"/>
            <a:chExt cx="1236300" cy="1087400"/>
          </a:xfrm>
        </p:grpSpPr>
        <p:sp>
          <p:nvSpPr>
            <p:cNvPr id="3528" name="Google Shape;3528;p38"/>
            <p:cNvSpPr txBox="1"/>
            <p:nvPr/>
          </p:nvSpPr>
          <p:spPr>
            <a:xfrm>
              <a:off x="704088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9" name="Google Shape;3529;p38"/>
            <p:cNvSpPr txBox="1"/>
            <p:nvPr/>
          </p:nvSpPr>
          <p:spPr>
            <a:xfrm>
              <a:off x="7040880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3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3535" name="Google Shape;3535;p39"/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/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/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/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/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/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/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/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/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/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/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/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/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/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/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/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/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/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7" name="Google Shape;3557;p39"/>
          <p:cNvGrpSpPr/>
          <p:nvPr/>
        </p:nvGrpSpPr>
        <p:grpSpPr>
          <a:xfrm>
            <a:off x="4291376" y="2205225"/>
            <a:ext cx="566135" cy="622957"/>
            <a:chOff x="4291376" y="2205225"/>
            <a:chExt cx="566135" cy="622957"/>
          </a:xfrm>
        </p:grpSpPr>
        <p:sp>
          <p:nvSpPr>
            <p:cNvPr id="3558" name="Google Shape;3558;p39"/>
            <p:cNvSpPr/>
            <p:nvPr/>
          </p:nvSpPr>
          <p:spPr>
            <a:xfrm>
              <a:off x="4291376" y="2205225"/>
              <a:ext cx="566135" cy="622957"/>
            </a:xfrm>
            <a:custGeom>
              <a:avLst/>
              <a:gdLst/>
              <a:ahLst/>
              <a:cxnLst/>
              <a:rect l="l" t="t" r="r" b="b"/>
              <a:pathLst>
                <a:path w="16848" h="18539" extrusionOk="0">
                  <a:moveTo>
                    <a:pt x="16848" y="4263"/>
                  </a:moveTo>
                  <a:cubicBezTo>
                    <a:pt x="16848" y="4263"/>
                    <a:pt x="16848" y="4263"/>
                    <a:pt x="16848" y="4263"/>
                  </a:cubicBezTo>
                  <a:lnTo>
                    <a:pt x="16848" y="4263"/>
                  </a:lnTo>
                  <a:cubicBezTo>
                    <a:pt x="16848" y="4263"/>
                    <a:pt x="16848" y="4263"/>
                    <a:pt x="16848" y="4263"/>
                  </a:cubicBezTo>
                  <a:close/>
                  <a:moveTo>
                    <a:pt x="8418" y="1"/>
                  </a:moveTo>
                  <a:cubicBezTo>
                    <a:pt x="6530" y="3957"/>
                    <a:pt x="1885" y="4275"/>
                    <a:pt x="438" y="4275"/>
                  </a:cubicBezTo>
                  <a:cubicBezTo>
                    <a:pt x="160" y="4275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560" y="15955"/>
                    <a:pt x="8418" y="18539"/>
                    <a:pt x="8418" y="18539"/>
                  </a:cubicBezTo>
                  <a:cubicBezTo>
                    <a:pt x="8418" y="18539"/>
                    <a:pt x="16288" y="15955"/>
                    <a:pt x="16848" y="4263"/>
                  </a:cubicBezTo>
                  <a:lnTo>
                    <a:pt x="16848" y="4263"/>
                  </a:lnTo>
                  <a:cubicBezTo>
                    <a:pt x="16846" y="4264"/>
                    <a:pt x="16687" y="4275"/>
                    <a:pt x="16413" y="4275"/>
                  </a:cubicBezTo>
                  <a:cubicBezTo>
                    <a:pt x="14968" y="4275"/>
                    <a:pt x="10306" y="3957"/>
                    <a:pt x="8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4324576" y="2265644"/>
              <a:ext cx="499333" cy="528534"/>
            </a:xfrm>
            <a:custGeom>
              <a:avLst/>
              <a:gdLst/>
              <a:ahLst/>
              <a:cxnLst/>
              <a:rect l="l" t="t" r="r" b="b"/>
              <a:pathLst>
                <a:path w="14860" h="15729" extrusionOk="0">
                  <a:moveTo>
                    <a:pt x="7430" y="1"/>
                  </a:moveTo>
                  <a:cubicBezTo>
                    <a:pt x="5275" y="2787"/>
                    <a:pt x="1727" y="3323"/>
                    <a:pt x="1" y="3406"/>
                  </a:cubicBezTo>
                  <a:cubicBezTo>
                    <a:pt x="358" y="7514"/>
                    <a:pt x="1715" y="10823"/>
                    <a:pt x="4025" y="13264"/>
                  </a:cubicBezTo>
                  <a:cubicBezTo>
                    <a:pt x="5442" y="14753"/>
                    <a:pt x="6835" y="15455"/>
                    <a:pt x="7430" y="15729"/>
                  </a:cubicBezTo>
                  <a:cubicBezTo>
                    <a:pt x="8025" y="15467"/>
                    <a:pt x="9430" y="14753"/>
                    <a:pt x="10835" y="13252"/>
                  </a:cubicBezTo>
                  <a:cubicBezTo>
                    <a:pt x="13145" y="10835"/>
                    <a:pt x="14502" y="7514"/>
                    <a:pt x="14860" y="3406"/>
                  </a:cubicBezTo>
                  <a:cubicBezTo>
                    <a:pt x="13133" y="3334"/>
                    <a:pt x="9573" y="2799"/>
                    <a:pt x="7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4445817" y="2380064"/>
              <a:ext cx="378095" cy="414117"/>
            </a:xfrm>
            <a:custGeom>
              <a:avLst/>
              <a:gdLst/>
              <a:ahLst/>
              <a:cxnLst/>
              <a:rect l="l" t="t" r="r" b="b"/>
              <a:pathLst>
                <a:path w="11252" h="12324" extrusionOk="0">
                  <a:moveTo>
                    <a:pt x="11252" y="1"/>
                  </a:moveTo>
                  <a:cubicBezTo>
                    <a:pt x="11251" y="2"/>
                    <a:pt x="7965" y="8907"/>
                    <a:pt x="3929" y="10669"/>
                  </a:cubicBezTo>
                  <a:cubicBezTo>
                    <a:pt x="3929" y="10669"/>
                    <a:pt x="2096" y="10466"/>
                    <a:pt x="0" y="9395"/>
                  </a:cubicBezTo>
                  <a:lnTo>
                    <a:pt x="0" y="9395"/>
                  </a:lnTo>
                  <a:cubicBezTo>
                    <a:pt x="131" y="9562"/>
                    <a:pt x="286" y="9704"/>
                    <a:pt x="417" y="9859"/>
                  </a:cubicBezTo>
                  <a:cubicBezTo>
                    <a:pt x="1834" y="11348"/>
                    <a:pt x="3227" y="12062"/>
                    <a:pt x="3822" y="12324"/>
                  </a:cubicBezTo>
                  <a:cubicBezTo>
                    <a:pt x="4417" y="12050"/>
                    <a:pt x="5822" y="11348"/>
                    <a:pt x="7227" y="9859"/>
                  </a:cubicBezTo>
                  <a:cubicBezTo>
                    <a:pt x="9537" y="7418"/>
                    <a:pt x="10894" y="4109"/>
                    <a:pt x="1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4361775" y="2352476"/>
              <a:ext cx="194088" cy="217274"/>
            </a:xfrm>
            <a:custGeom>
              <a:avLst/>
              <a:gdLst/>
              <a:ahLst/>
              <a:cxnLst/>
              <a:rect l="l" t="t" r="r" b="b"/>
              <a:pathLst>
                <a:path w="5776" h="6466" extrusionOk="0">
                  <a:moveTo>
                    <a:pt x="5775" y="0"/>
                  </a:moveTo>
                  <a:cubicBezTo>
                    <a:pt x="5775" y="1"/>
                    <a:pt x="3044" y="1609"/>
                    <a:pt x="127" y="1609"/>
                  </a:cubicBezTo>
                  <a:cubicBezTo>
                    <a:pt x="85" y="1609"/>
                    <a:pt x="43" y="1608"/>
                    <a:pt x="1" y="1608"/>
                  </a:cubicBezTo>
                  <a:lnTo>
                    <a:pt x="1" y="1608"/>
                  </a:lnTo>
                  <a:cubicBezTo>
                    <a:pt x="1" y="1608"/>
                    <a:pt x="191" y="4620"/>
                    <a:pt x="1311" y="6465"/>
                  </a:cubicBezTo>
                  <a:lnTo>
                    <a:pt x="965" y="2584"/>
                  </a:lnTo>
                  <a:cubicBezTo>
                    <a:pt x="977" y="2584"/>
                    <a:pt x="4120" y="1893"/>
                    <a:pt x="57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4452202" y="2407686"/>
              <a:ext cx="244089" cy="244089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417"/>
                  </a:moveTo>
                  <a:cubicBezTo>
                    <a:pt x="5418" y="417"/>
                    <a:pt x="6859" y="1858"/>
                    <a:pt x="6847" y="3632"/>
                  </a:cubicBezTo>
                  <a:cubicBezTo>
                    <a:pt x="6847" y="5406"/>
                    <a:pt x="5406" y="6847"/>
                    <a:pt x="3632" y="6847"/>
                  </a:cubicBezTo>
                  <a:cubicBezTo>
                    <a:pt x="1858" y="6847"/>
                    <a:pt x="417" y="5406"/>
                    <a:pt x="417" y="3632"/>
                  </a:cubicBezTo>
                  <a:cubicBezTo>
                    <a:pt x="417" y="1858"/>
                    <a:pt x="1858" y="417"/>
                    <a:pt x="3632" y="417"/>
                  </a:cubicBezTo>
                  <a:close/>
                  <a:moveTo>
                    <a:pt x="3632" y="0"/>
                  </a:moveTo>
                  <a:cubicBezTo>
                    <a:pt x="1620" y="0"/>
                    <a:pt x="1" y="1632"/>
                    <a:pt x="1" y="3632"/>
                  </a:cubicBezTo>
                  <a:cubicBezTo>
                    <a:pt x="1" y="5644"/>
                    <a:pt x="1644" y="7263"/>
                    <a:pt x="3632" y="7263"/>
                  </a:cubicBezTo>
                  <a:cubicBezTo>
                    <a:pt x="5644" y="7263"/>
                    <a:pt x="7263" y="5644"/>
                    <a:pt x="7263" y="3632"/>
                  </a:cubicBezTo>
                  <a:cubicBezTo>
                    <a:pt x="7263" y="1620"/>
                    <a:pt x="5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4514637" y="2407686"/>
              <a:ext cx="119625" cy="244089"/>
            </a:xfrm>
            <a:custGeom>
              <a:avLst/>
              <a:gdLst/>
              <a:ahLst/>
              <a:cxnLst/>
              <a:rect l="l" t="t" r="r" b="b"/>
              <a:pathLst>
                <a:path w="3560" h="7264" extrusionOk="0">
                  <a:moveTo>
                    <a:pt x="1774" y="417"/>
                  </a:moveTo>
                  <a:cubicBezTo>
                    <a:pt x="2441" y="417"/>
                    <a:pt x="3143" y="1715"/>
                    <a:pt x="3143" y="3632"/>
                  </a:cubicBezTo>
                  <a:cubicBezTo>
                    <a:pt x="3143" y="5549"/>
                    <a:pt x="2429" y="6847"/>
                    <a:pt x="1774" y="6847"/>
                  </a:cubicBezTo>
                  <a:cubicBezTo>
                    <a:pt x="1119" y="6847"/>
                    <a:pt x="405" y="5549"/>
                    <a:pt x="405" y="3632"/>
                  </a:cubicBezTo>
                  <a:cubicBezTo>
                    <a:pt x="405" y="1703"/>
                    <a:pt x="1119" y="417"/>
                    <a:pt x="1774" y="417"/>
                  </a:cubicBezTo>
                  <a:close/>
                  <a:moveTo>
                    <a:pt x="1774" y="0"/>
                  </a:moveTo>
                  <a:cubicBezTo>
                    <a:pt x="774" y="0"/>
                    <a:pt x="0" y="1596"/>
                    <a:pt x="0" y="3632"/>
                  </a:cubicBezTo>
                  <a:cubicBezTo>
                    <a:pt x="0" y="5668"/>
                    <a:pt x="774" y="7263"/>
                    <a:pt x="1774" y="7263"/>
                  </a:cubicBezTo>
                  <a:cubicBezTo>
                    <a:pt x="2774" y="7263"/>
                    <a:pt x="3560" y="5668"/>
                    <a:pt x="3548" y="3632"/>
                  </a:cubicBezTo>
                  <a:cubicBezTo>
                    <a:pt x="3548" y="1584"/>
                    <a:pt x="2774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4459393" y="2523315"/>
              <a:ext cx="230110" cy="13239"/>
            </a:xfrm>
            <a:custGeom>
              <a:avLst/>
              <a:gdLst/>
              <a:ahLst/>
              <a:cxnLst/>
              <a:rect l="l" t="t" r="r" b="b"/>
              <a:pathLst>
                <a:path w="6848" h="394" extrusionOk="0">
                  <a:moveTo>
                    <a:pt x="1" y="0"/>
                  </a:moveTo>
                  <a:lnTo>
                    <a:pt x="1" y="393"/>
                  </a:lnTo>
                  <a:lnTo>
                    <a:pt x="6847" y="393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4567832" y="2414474"/>
              <a:ext cx="13239" cy="230076"/>
            </a:xfrm>
            <a:custGeom>
              <a:avLst/>
              <a:gdLst/>
              <a:ahLst/>
              <a:cxnLst/>
              <a:rect l="l" t="t" r="r" b="b"/>
              <a:pathLst>
                <a:path w="394" h="6847" extrusionOk="0">
                  <a:moveTo>
                    <a:pt x="1" y="1"/>
                  </a:moveTo>
                  <a:lnTo>
                    <a:pt x="1" y="6847"/>
                  </a:lnTo>
                  <a:lnTo>
                    <a:pt x="393" y="684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39"/>
          <p:cNvGrpSpPr/>
          <p:nvPr/>
        </p:nvGrpSpPr>
        <p:grpSpPr>
          <a:xfrm>
            <a:off x="5464844" y="2470248"/>
            <a:ext cx="772191" cy="766315"/>
            <a:chOff x="5464844" y="2470248"/>
            <a:chExt cx="772191" cy="766315"/>
          </a:xfrm>
        </p:grpSpPr>
        <p:sp>
          <p:nvSpPr>
            <p:cNvPr id="3567" name="Google Shape;3567;p39"/>
            <p:cNvSpPr/>
            <p:nvPr/>
          </p:nvSpPr>
          <p:spPr>
            <a:xfrm>
              <a:off x="5519651" y="2470248"/>
              <a:ext cx="658575" cy="510321"/>
            </a:xfrm>
            <a:custGeom>
              <a:avLst/>
              <a:gdLst/>
              <a:ahLst/>
              <a:cxnLst/>
              <a:rect l="l" t="t" r="r" b="b"/>
              <a:pathLst>
                <a:path w="19599" h="15187" extrusionOk="0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5527649" y="2517159"/>
              <a:ext cx="597352" cy="195701"/>
            </a:xfrm>
            <a:custGeom>
              <a:avLst/>
              <a:gdLst/>
              <a:ahLst/>
              <a:cxnLst/>
              <a:rect l="l" t="t" r="r" b="b"/>
              <a:pathLst>
                <a:path w="17777" h="5824" extrusionOk="0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5858139" y="2707018"/>
              <a:ext cx="150438" cy="138039"/>
            </a:xfrm>
            <a:custGeom>
              <a:avLst/>
              <a:gdLst/>
              <a:ahLst/>
              <a:cxnLst/>
              <a:rect l="l" t="t" r="r" b="b"/>
              <a:pathLst>
                <a:path w="4477" h="4108" extrusionOk="0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5945340" y="2689007"/>
              <a:ext cx="150472" cy="138039"/>
            </a:xfrm>
            <a:custGeom>
              <a:avLst/>
              <a:gdLst/>
              <a:ahLst/>
              <a:cxnLst/>
              <a:rect l="l" t="t" r="r" b="b"/>
              <a:pathLst>
                <a:path w="4478" h="4108" extrusionOk="0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5590454" y="2470248"/>
              <a:ext cx="587775" cy="510321"/>
            </a:xfrm>
            <a:custGeom>
              <a:avLst/>
              <a:gdLst/>
              <a:ahLst/>
              <a:cxnLst/>
              <a:rect l="l" t="t" r="r" b="b"/>
              <a:pathLst>
                <a:path w="17492" h="15187" extrusionOk="0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5550869" y="2552778"/>
              <a:ext cx="228867" cy="248894"/>
            </a:xfrm>
            <a:custGeom>
              <a:avLst/>
              <a:gdLst/>
              <a:ahLst/>
              <a:cxnLst/>
              <a:rect l="l" t="t" r="r" b="b"/>
              <a:pathLst>
                <a:path w="6811" h="7407" extrusionOk="0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5643278" y="2705204"/>
              <a:ext cx="593756" cy="79268"/>
            </a:xfrm>
            <a:custGeom>
              <a:avLst/>
              <a:gdLst/>
              <a:ahLst/>
              <a:cxnLst/>
              <a:rect l="l" t="t" r="r" b="b"/>
              <a:pathLst>
                <a:path w="17670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5944534" y="2854840"/>
              <a:ext cx="138073" cy="138073"/>
            </a:xfrm>
            <a:custGeom>
              <a:avLst/>
              <a:gdLst/>
              <a:ahLst/>
              <a:cxnLst/>
              <a:rect l="l" t="t" r="r" b="b"/>
              <a:pathLst>
                <a:path w="4109" h="4109" extrusionOk="0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6033381" y="2854840"/>
              <a:ext cx="138442" cy="138073"/>
            </a:xfrm>
            <a:custGeom>
              <a:avLst/>
              <a:gdLst/>
              <a:ahLst/>
              <a:cxnLst/>
              <a:rect l="l" t="t" r="r" b="b"/>
              <a:pathLst>
                <a:path w="4120" h="4109" extrusionOk="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5670900" y="2674792"/>
              <a:ext cx="236058" cy="206487"/>
            </a:xfrm>
            <a:custGeom>
              <a:avLst/>
              <a:gdLst/>
              <a:ahLst/>
              <a:cxnLst/>
              <a:rect l="l" t="t" r="r" b="b"/>
              <a:pathLst>
                <a:path w="7025" h="6145" extrusionOk="0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5464844" y="2852050"/>
              <a:ext cx="350104" cy="384513"/>
            </a:xfrm>
            <a:custGeom>
              <a:avLst/>
              <a:gdLst/>
              <a:ahLst/>
              <a:cxnLst/>
              <a:rect l="l" t="t" r="r" b="b"/>
              <a:pathLst>
                <a:path w="10419" h="11443" extrusionOk="0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5486048" y="2888846"/>
              <a:ext cx="308101" cy="327322"/>
            </a:xfrm>
            <a:custGeom>
              <a:avLst/>
              <a:gdLst/>
              <a:ahLst/>
              <a:cxnLst/>
              <a:rect l="l" t="t" r="r" b="b"/>
              <a:pathLst>
                <a:path w="9169" h="9741" extrusionOk="0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5560446" y="2960085"/>
              <a:ext cx="233302" cy="255681"/>
            </a:xfrm>
            <a:custGeom>
              <a:avLst/>
              <a:gdLst/>
              <a:ahLst/>
              <a:cxnLst/>
              <a:rect l="l" t="t" r="r" b="b"/>
              <a:pathLst>
                <a:path w="6943" h="7609" extrusionOk="0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5508864" y="2942880"/>
              <a:ext cx="119625" cy="133637"/>
            </a:xfrm>
            <a:custGeom>
              <a:avLst/>
              <a:gdLst/>
              <a:ahLst/>
              <a:cxnLst/>
              <a:rect l="l" t="t" r="r" b="b"/>
              <a:pathLst>
                <a:path w="3560" h="3977" extrusionOk="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4" name="Google Shape;3604;p39"/>
          <p:cNvGrpSpPr/>
          <p:nvPr/>
        </p:nvGrpSpPr>
        <p:grpSpPr>
          <a:xfrm>
            <a:off x="3017870" y="2511177"/>
            <a:ext cx="507744" cy="632177"/>
            <a:chOff x="3017870" y="2511177"/>
            <a:chExt cx="507744" cy="632177"/>
          </a:xfrm>
        </p:grpSpPr>
        <p:sp>
          <p:nvSpPr>
            <p:cNvPr id="3605" name="Google Shape;3605;p39"/>
            <p:cNvSpPr/>
            <p:nvPr/>
          </p:nvSpPr>
          <p:spPr>
            <a:xfrm>
              <a:off x="3047072" y="2511177"/>
              <a:ext cx="389319" cy="470536"/>
            </a:xfrm>
            <a:custGeom>
              <a:avLst/>
              <a:gdLst/>
              <a:ahLst/>
              <a:cxnLst/>
              <a:rect l="l" t="t" r="r" b="b"/>
              <a:pathLst>
                <a:path w="11586" h="14003" extrusionOk="0">
                  <a:moveTo>
                    <a:pt x="1" y="0"/>
                  </a:moveTo>
                  <a:lnTo>
                    <a:pt x="1" y="14002"/>
                  </a:lnTo>
                  <a:lnTo>
                    <a:pt x="11586" y="14002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3090286" y="2565178"/>
              <a:ext cx="246878" cy="24429"/>
            </a:xfrm>
            <a:custGeom>
              <a:avLst/>
              <a:gdLst/>
              <a:ahLst/>
              <a:cxnLst/>
              <a:rect l="l" t="t" r="r" b="b"/>
              <a:pathLst>
                <a:path w="7347" h="727" extrusionOk="0">
                  <a:moveTo>
                    <a:pt x="1" y="1"/>
                  </a:moveTo>
                  <a:lnTo>
                    <a:pt x="1" y="727"/>
                  </a:lnTo>
                  <a:lnTo>
                    <a:pt x="7347" y="727"/>
                  </a:lnTo>
                  <a:lnTo>
                    <a:pt x="7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3090286" y="2632385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3090286" y="2698819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0"/>
                  </a:moveTo>
                  <a:lnTo>
                    <a:pt x="1" y="774"/>
                  </a:lnTo>
                  <a:lnTo>
                    <a:pt x="9157" y="774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3090286" y="2765622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3017870" y="2777216"/>
              <a:ext cx="448123" cy="318921"/>
            </a:xfrm>
            <a:custGeom>
              <a:avLst/>
              <a:gdLst/>
              <a:ahLst/>
              <a:cxnLst/>
              <a:rect l="l" t="t" r="r" b="b"/>
              <a:pathLst>
                <a:path w="13336" h="9491" extrusionOk="0">
                  <a:moveTo>
                    <a:pt x="1" y="1"/>
                  </a:moveTo>
                  <a:lnTo>
                    <a:pt x="1" y="9490"/>
                  </a:lnTo>
                  <a:lnTo>
                    <a:pt x="13336" y="9490"/>
                  </a:lnTo>
                  <a:lnTo>
                    <a:pt x="13336" y="2346"/>
                  </a:lnTo>
                  <a:lnTo>
                    <a:pt x="7633" y="2346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3017870" y="2856049"/>
              <a:ext cx="448123" cy="240090"/>
            </a:xfrm>
            <a:custGeom>
              <a:avLst/>
              <a:gdLst/>
              <a:ahLst/>
              <a:cxnLst/>
              <a:rect l="l" t="t" r="r" b="b"/>
              <a:pathLst>
                <a:path w="13336" h="7145" extrusionOk="0">
                  <a:moveTo>
                    <a:pt x="13336" y="0"/>
                  </a:moveTo>
                  <a:lnTo>
                    <a:pt x="12490" y="6037"/>
                  </a:lnTo>
                  <a:lnTo>
                    <a:pt x="1" y="7144"/>
                  </a:lnTo>
                  <a:lnTo>
                    <a:pt x="13336" y="7144"/>
                  </a:lnTo>
                  <a:lnTo>
                    <a:pt x="1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3043073" y="2802049"/>
              <a:ext cx="114853" cy="100438"/>
            </a:xfrm>
            <a:custGeom>
              <a:avLst/>
              <a:gdLst/>
              <a:ahLst/>
              <a:cxnLst/>
              <a:rect l="l" t="t" r="r" b="b"/>
              <a:pathLst>
                <a:path w="3418" h="2989" extrusionOk="0">
                  <a:moveTo>
                    <a:pt x="1" y="0"/>
                  </a:moveTo>
                  <a:lnTo>
                    <a:pt x="1" y="2989"/>
                  </a:lnTo>
                  <a:lnTo>
                    <a:pt x="608" y="786"/>
                  </a:lnTo>
                  <a:lnTo>
                    <a:pt x="3418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3355955" y="3000880"/>
              <a:ext cx="169659" cy="142071"/>
            </a:xfrm>
            <a:custGeom>
              <a:avLst/>
              <a:gdLst/>
              <a:ahLst/>
              <a:cxnLst/>
              <a:rect l="l" t="t" r="r" b="b"/>
              <a:pathLst>
                <a:path w="5049" h="4228" extrusionOk="0">
                  <a:moveTo>
                    <a:pt x="548" y="1"/>
                  </a:moveTo>
                  <a:cubicBezTo>
                    <a:pt x="239" y="1"/>
                    <a:pt x="1" y="251"/>
                    <a:pt x="1" y="548"/>
                  </a:cubicBezTo>
                  <a:lnTo>
                    <a:pt x="1" y="3680"/>
                  </a:lnTo>
                  <a:cubicBezTo>
                    <a:pt x="1" y="3989"/>
                    <a:pt x="251" y="4227"/>
                    <a:pt x="548" y="4227"/>
                  </a:cubicBezTo>
                  <a:lnTo>
                    <a:pt x="4501" y="4227"/>
                  </a:lnTo>
                  <a:cubicBezTo>
                    <a:pt x="4811" y="4227"/>
                    <a:pt x="5049" y="3977"/>
                    <a:pt x="5049" y="3680"/>
                  </a:cubicBezTo>
                  <a:lnTo>
                    <a:pt x="5049" y="548"/>
                  </a:lnTo>
                  <a:cubicBezTo>
                    <a:pt x="5049" y="251"/>
                    <a:pt x="4799" y="1"/>
                    <a:pt x="4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3356358" y="3002493"/>
              <a:ext cx="169256" cy="140862"/>
            </a:xfrm>
            <a:custGeom>
              <a:avLst/>
              <a:gdLst/>
              <a:ahLst/>
              <a:cxnLst/>
              <a:rect l="l" t="t" r="r" b="b"/>
              <a:pathLst>
                <a:path w="5037" h="4192" extrusionOk="0">
                  <a:moveTo>
                    <a:pt x="4680" y="0"/>
                  </a:moveTo>
                  <a:lnTo>
                    <a:pt x="4680" y="0"/>
                  </a:lnTo>
                  <a:cubicBezTo>
                    <a:pt x="4691" y="24"/>
                    <a:pt x="4691" y="72"/>
                    <a:pt x="4691" y="119"/>
                  </a:cubicBezTo>
                  <a:lnTo>
                    <a:pt x="4691" y="3239"/>
                  </a:lnTo>
                  <a:cubicBezTo>
                    <a:pt x="4691" y="3560"/>
                    <a:pt x="4441" y="3798"/>
                    <a:pt x="4144" y="3798"/>
                  </a:cubicBezTo>
                  <a:lnTo>
                    <a:pt x="203" y="3798"/>
                  </a:lnTo>
                  <a:cubicBezTo>
                    <a:pt x="119" y="3798"/>
                    <a:pt x="60" y="3774"/>
                    <a:pt x="0" y="3751"/>
                  </a:cubicBezTo>
                  <a:lnTo>
                    <a:pt x="0" y="3751"/>
                  </a:lnTo>
                  <a:cubicBezTo>
                    <a:pt x="60" y="4001"/>
                    <a:pt x="286" y="4191"/>
                    <a:pt x="560" y="4191"/>
                  </a:cubicBezTo>
                  <a:lnTo>
                    <a:pt x="4489" y="4191"/>
                  </a:lnTo>
                  <a:cubicBezTo>
                    <a:pt x="4799" y="4191"/>
                    <a:pt x="5037" y="3941"/>
                    <a:pt x="5037" y="3643"/>
                  </a:cubicBezTo>
                  <a:lnTo>
                    <a:pt x="5037" y="524"/>
                  </a:lnTo>
                  <a:cubicBezTo>
                    <a:pt x="5037" y="262"/>
                    <a:pt x="4882" y="72"/>
                    <a:pt x="4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3380351" y="2936865"/>
              <a:ext cx="121675" cy="124464"/>
            </a:xfrm>
            <a:custGeom>
              <a:avLst/>
              <a:gdLst/>
              <a:ahLst/>
              <a:cxnLst/>
              <a:rect l="l" t="t" r="r" b="b"/>
              <a:pathLst>
                <a:path w="3621" h="3704" extrusionOk="0">
                  <a:moveTo>
                    <a:pt x="2251" y="417"/>
                  </a:moveTo>
                  <a:cubicBezTo>
                    <a:pt x="2763" y="417"/>
                    <a:pt x="3180" y="834"/>
                    <a:pt x="3180" y="1346"/>
                  </a:cubicBezTo>
                  <a:lnTo>
                    <a:pt x="3180" y="3287"/>
                  </a:lnTo>
                  <a:lnTo>
                    <a:pt x="394" y="3287"/>
                  </a:lnTo>
                  <a:lnTo>
                    <a:pt x="394" y="1346"/>
                  </a:lnTo>
                  <a:cubicBezTo>
                    <a:pt x="394" y="834"/>
                    <a:pt x="810" y="417"/>
                    <a:pt x="1310" y="417"/>
                  </a:cubicBezTo>
                  <a:close/>
                  <a:moveTo>
                    <a:pt x="1346" y="1"/>
                  </a:moveTo>
                  <a:cubicBezTo>
                    <a:pt x="596" y="1"/>
                    <a:pt x="1" y="608"/>
                    <a:pt x="1" y="1346"/>
                  </a:cubicBezTo>
                  <a:lnTo>
                    <a:pt x="1" y="3703"/>
                  </a:lnTo>
                  <a:lnTo>
                    <a:pt x="3620" y="3703"/>
                  </a:lnTo>
                  <a:lnTo>
                    <a:pt x="3620" y="1346"/>
                  </a:lnTo>
                  <a:cubicBezTo>
                    <a:pt x="3620" y="596"/>
                    <a:pt x="3013" y="1"/>
                    <a:pt x="2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3419970" y="3038079"/>
              <a:ext cx="42037" cy="67642"/>
            </a:xfrm>
            <a:custGeom>
              <a:avLst/>
              <a:gdLst/>
              <a:ahLst/>
              <a:cxnLst/>
              <a:rect l="l" t="t" r="r" b="b"/>
              <a:pathLst>
                <a:path w="1251" h="2013" extrusionOk="0">
                  <a:moveTo>
                    <a:pt x="632" y="1"/>
                  </a:moveTo>
                  <a:cubicBezTo>
                    <a:pt x="286" y="1"/>
                    <a:pt x="1" y="275"/>
                    <a:pt x="1" y="620"/>
                  </a:cubicBezTo>
                  <a:cubicBezTo>
                    <a:pt x="1" y="858"/>
                    <a:pt x="131" y="1072"/>
                    <a:pt x="334" y="1168"/>
                  </a:cubicBezTo>
                  <a:lnTo>
                    <a:pt x="334" y="1715"/>
                  </a:lnTo>
                  <a:cubicBezTo>
                    <a:pt x="334" y="1882"/>
                    <a:pt x="465" y="2013"/>
                    <a:pt x="632" y="2013"/>
                  </a:cubicBezTo>
                  <a:cubicBezTo>
                    <a:pt x="786" y="2013"/>
                    <a:pt x="929" y="1882"/>
                    <a:pt x="929" y="1715"/>
                  </a:cubicBezTo>
                  <a:lnTo>
                    <a:pt x="929" y="1168"/>
                  </a:lnTo>
                  <a:cubicBezTo>
                    <a:pt x="1120" y="1084"/>
                    <a:pt x="1251" y="870"/>
                    <a:pt x="1251" y="620"/>
                  </a:cubicBezTo>
                  <a:cubicBezTo>
                    <a:pt x="1251" y="275"/>
                    <a:pt x="96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39"/>
          <p:cNvGrpSpPr/>
          <p:nvPr/>
        </p:nvGrpSpPr>
        <p:grpSpPr>
          <a:xfrm>
            <a:off x="789900" y="2443375"/>
            <a:ext cx="7569063" cy="729300"/>
            <a:chOff x="789900" y="2443375"/>
            <a:chExt cx="7569063" cy="729300"/>
          </a:xfrm>
        </p:grpSpPr>
        <p:sp>
          <p:nvSpPr>
            <p:cNvPr id="3621" name="Google Shape;3621;p39"/>
            <p:cNvSpPr txBox="1"/>
            <p:nvPr/>
          </p:nvSpPr>
          <p:spPr>
            <a:xfrm>
              <a:off x="789900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2" name="Google Shape;3622;p39"/>
            <p:cNvSpPr txBox="1"/>
            <p:nvPr/>
          </p:nvSpPr>
          <p:spPr>
            <a:xfrm>
              <a:off x="7130163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</a:t>
              </a:r>
              <a:b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the farthest known planet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623" name="Google Shape;3623;p39"/>
          <p:cNvSpPr txBox="1"/>
          <p:nvPr/>
        </p:nvSpPr>
        <p:spPr>
          <a:xfrm>
            <a:off x="3967838" y="1312600"/>
            <a:ext cx="1228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5" name="Google Shape;3735;p40"/>
          <p:cNvGrpSpPr/>
          <p:nvPr/>
        </p:nvGrpSpPr>
        <p:grpSpPr>
          <a:xfrm>
            <a:off x="4639425" y="1828800"/>
            <a:ext cx="1052700" cy="611625"/>
            <a:chOff x="1841875" y="1737350"/>
            <a:chExt cx="1052700" cy="611625"/>
          </a:xfrm>
        </p:grpSpPr>
        <p:sp>
          <p:nvSpPr>
            <p:cNvPr id="3736" name="Google Shape;3736;p40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37" name="Google Shape;3737;p40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38" name="Google Shape;3738;p40"/>
          <p:cNvGrpSpPr/>
          <p:nvPr/>
        </p:nvGrpSpPr>
        <p:grpSpPr>
          <a:xfrm>
            <a:off x="4639425" y="3511296"/>
            <a:ext cx="1052700" cy="611610"/>
            <a:chOff x="1841875" y="3523498"/>
            <a:chExt cx="1052700" cy="611610"/>
          </a:xfrm>
        </p:grpSpPr>
        <p:sp>
          <p:nvSpPr>
            <p:cNvPr id="3739" name="Google Shape;3739;p40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0" name="Google Shape;3740;p40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1" name="Google Shape;3741;p40"/>
          <p:cNvGrpSpPr/>
          <p:nvPr/>
        </p:nvGrpSpPr>
        <p:grpSpPr>
          <a:xfrm>
            <a:off x="7471000" y="1828825"/>
            <a:ext cx="1052700" cy="611600"/>
            <a:chOff x="4597250" y="1737375"/>
            <a:chExt cx="1052700" cy="611600"/>
          </a:xfrm>
        </p:grpSpPr>
        <p:sp>
          <p:nvSpPr>
            <p:cNvPr id="3742" name="Google Shape;3742;p40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3" name="Google Shape;3743;p40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4" name="Google Shape;3744;p40"/>
          <p:cNvGrpSpPr/>
          <p:nvPr/>
        </p:nvGrpSpPr>
        <p:grpSpPr>
          <a:xfrm>
            <a:off x="7471000" y="3511298"/>
            <a:ext cx="1052700" cy="611608"/>
            <a:chOff x="4597250" y="3523500"/>
            <a:chExt cx="1052700" cy="611608"/>
          </a:xfrm>
        </p:grpSpPr>
        <p:sp>
          <p:nvSpPr>
            <p:cNvPr id="3745" name="Google Shape;3745;p40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6" name="Google Shape;3746;p40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935" name="Google Shape;3935;p42"/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/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/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/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/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/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/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/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/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/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/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/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/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/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/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/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/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/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/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/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/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the biggest planet of them all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/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6BAADE5-B6C6-2AFC-08DF-B2B03DF2C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28">
            <a:extLst>
              <a:ext uri="{FF2B5EF4-FFF2-40B4-BE49-F238E27FC236}">
                <a16:creationId xmlns:a16="http://schemas.microsoft.com/office/drawing/2014/main" id="{C3DCD813-7297-599A-04D1-7A16744BD86D}"/>
              </a:ext>
            </a:extLst>
          </p:cNvPr>
          <p:cNvGrpSpPr/>
          <p:nvPr/>
        </p:nvGrpSpPr>
        <p:grpSpPr>
          <a:xfrm>
            <a:off x="1887670" y="1454016"/>
            <a:ext cx="1993612" cy="1289375"/>
            <a:chOff x="1854688" y="1460575"/>
            <a:chExt cx="1993612" cy="1289375"/>
          </a:xfrm>
        </p:grpSpPr>
        <p:cxnSp>
          <p:nvCxnSpPr>
            <p:cNvPr id="1599" name="Google Shape;1599;p28">
              <a:extLst>
                <a:ext uri="{FF2B5EF4-FFF2-40B4-BE49-F238E27FC236}">
                  <a16:creationId xmlns:a16="http://schemas.microsoft.com/office/drawing/2014/main" id="{19FCB38B-BF01-8709-A682-4F699167C194}"/>
                </a:ext>
              </a:extLst>
            </p:cNvPr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01" name="Google Shape;1601;p28">
              <a:extLst>
                <a:ext uri="{FF2B5EF4-FFF2-40B4-BE49-F238E27FC236}">
                  <a16:creationId xmlns:a16="http://schemas.microsoft.com/office/drawing/2014/main" id="{1474B186-E601-BE01-F658-C1C7BE9C1659}"/>
                </a:ext>
              </a:extLst>
            </p:cNvPr>
            <p:cNvSpPr/>
            <p:nvPr/>
          </p:nvSpPr>
          <p:spPr>
            <a:xfrm>
              <a:off x="1854688" y="1460575"/>
              <a:ext cx="1165950" cy="883750"/>
            </a:xfrm>
            <a:custGeom>
              <a:avLst/>
              <a:gdLst/>
              <a:ahLst/>
              <a:cxnLst/>
              <a:rect l="l" t="t" r="r" b="b"/>
              <a:pathLst>
                <a:path w="46638" h="35350" extrusionOk="0">
                  <a:moveTo>
                    <a:pt x="18222" y="1"/>
                  </a:moveTo>
                  <a:cubicBezTo>
                    <a:pt x="16562" y="1"/>
                    <a:pt x="14936" y="141"/>
                    <a:pt x="13526" y="328"/>
                  </a:cubicBezTo>
                  <a:cubicBezTo>
                    <a:pt x="11502" y="602"/>
                    <a:pt x="9359" y="1185"/>
                    <a:pt x="8061" y="2769"/>
                  </a:cubicBezTo>
                  <a:cubicBezTo>
                    <a:pt x="5120" y="6341"/>
                    <a:pt x="8395" y="11960"/>
                    <a:pt x="6704" y="16259"/>
                  </a:cubicBezTo>
                  <a:cubicBezTo>
                    <a:pt x="5978" y="18116"/>
                    <a:pt x="4406" y="19497"/>
                    <a:pt x="3382" y="21200"/>
                  </a:cubicBezTo>
                  <a:cubicBezTo>
                    <a:pt x="1" y="26796"/>
                    <a:pt x="3275" y="34035"/>
                    <a:pt x="9704" y="35189"/>
                  </a:cubicBezTo>
                  <a:cubicBezTo>
                    <a:pt x="10310" y="35300"/>
                    <a:pt x="10910" y="35350"/>
                    <a:pt x="11506" y="35350"/>
                  </a:cubicBezTo>
                  <a:cubicBezTo>
                    <a:pt x="17283" y="35350"/>
                    <a:pt x="22605" y="30625"/>
                    <a:pt x="28564" y="30117"/>
                  </a:cubicBezTo>
                  <a:cubicBezTo>
                    <a:pt x="28987" y="30081"/>
                    <a:pt x="29415" y="30065"/>
                    <a:pt x="29845" y="30065"/>
                  </a:cubicBezTo>
                  <a:cubicBezTo>
                    <a:pt x="32299" y="30065"/>
                    <a:pt x="34837" y="30574"/>
                    <a:pt x="37240" y="30574"/>
                  </a:cubicBezTo>
                  <a:cubicBezTo>
                    <a:pt x="38923" y="30574"/>
                    <a:pt x="40541" y="30324"/>
                    <a:pt x="42018" y="29474"/>
                  </a:cubicBezTo>
                  <a:cubicBezTo>
                    <a:pt x="45792" y="27296"/>
                    <a:pt x="46637" y="21890"/>
                    <a:pt x="44899" y="17878"/>
                  </a:cubicBezTo>
                  <a:cubicBezTo>
                    <a:pt x="43161" y="13877"/>
                    <a:pt x="39529" y="11056"/>
                    <a:pt x="35850" y="8698"/>
                  </a:cubicBezTo>
                  <a:cubicBezTo>
                    <a:pt x="32505" y="6555"/>
                    <a:pt x="29326" y="3602"/>
                    <a:pt x="25980" y="1626"/>
                  </a:cubicBezTo>
                  <a:cubicBezTo>
                    <a:pt x="23877" y="395"/>
                    <a:pt x="21003" y="1"/>
                    <a:pt x="182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28">
            <a:extLst>
              <a:ext uri="{FF2B5EF4-FFF2-40B4-BE49-F238E27FC236}">
                <a16:creationId xmlns:a16="http://schemas.microsoft.com/office/drawing/2014/main" id="{84E7DF6D-59F9-8D37-5F0F-E9C45DCEDF92}"/>
              </a:ext>
            </a:extLst>
          </p:cNvPr>
          <p:cNvGrpSpPr/>
          <p:nvPr/>
        </p:nvGrpSpPr>
        <p:grpSpPr>
          <a:xfrm>
            <a:off x="1939578" y="2691850"/>
            <a:ext cx="1895412" cy="883650"/>
            <a:chOff x="1884463" y="2693250"/>
            <a:chExt cx="1895412" cy="883650"/>
          </a:xfrm>
        </p:grpSpPr>
        <p:cxnSp>
          <p:nvCxnSpPr>
            <p:cNvPr id="1634" name="Google Shape;1634;p28">
              <a:extLst>
                <a:ext uri="{FF2B5EF4-FFF2-40B4-BE49-F238E27FC236}">
                  <a16:creationId xmlns:a16="http://schemas.microsoft.com/office/drawing/2014/main" id="{D2283DC5-B210-E783-81F9-503A468E61BA}"/>
                </a:ext>
              </a:extLst>
            </p:cNvPr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6" name="Google Shape;1636;p28">
              <a:extLst>
                <a:ext uri="{FF2B5EF4-FFF2-40B4-BE49-F238E27FC236}">
                  <a16:creationId xmlns:a16="http://schemas.microsoft.com/office/drawing/2014/main" id="{C461972A-2157-9CA5-F3F4-CFD6F9F5C600}"/>
                </a:ext>
              </a:extLst>
            </p:cNvPr>
            <p:cNvSpPr/>
            <p:nvPr/>
          </p:nvSpPr>
          <p:spPr>
            <a:xfrm>
              <a:off x="1884463" y="2693250"/>
              <a:ext cx="1165650" cy="883650"/>
            </a:xfrm>
            <a:custGeom>
              <a:avLst/>
              <a:gdLst/>
              <a:ahLst/>
              <a:cxnLst/>
              <a:rect l="l" t="t" r="r" b="b"/>
              <a:pathLst>
                <a:path w="46626" h="35346" extrusionOk="0">
                  <a:moveTo>
                    <a:pt x="35148" y="1"/>
                  </a:moveTo>
                  <a:cubicBezTo>
                    <a:pt x="29365" y="1"/>
                    <a:pt x="24038" y="4734"/>
                    <a:pt x="18074" y="5242"/>
                  </a:cubicBezTo>
                  <a:cubicBezTo>
                    <a:pt x="17663" y="5277"/>
                    <a:pt x="17248" y="5291"/>
                    <a:pt x="16830" y="5291"/>
                  </a:cubicBezTo>
                  <a:cubicBezTo>
                    <a:pt x="14361" y="5291"/>
                    <a:pt x="11804" y="4774"/>
                    <a:pt x="9387" y="4774"/>
                  </a:cubicBezTo>
                  <a:cubicBezTo>
                    <a:pt x="7705" y="4774"/>
                    <a:pt x="6090" y="5025"/>
                    <a:pt x="4620" y="5873"/>
                  </a:cubicBezTo>
                  <a:cubicBezTo>
                    <a:pt x="846" y="8052"/>
                    <a:pt x="0" y="13457"/>
                    <a:pt x="1739" y="17470"/>
                  </a:cubicBezTo>
                  <a:cubicBezTo>
                    <a:pt x="3477" y="21470"/>
                    <a:pt x="7108" y="24292"/>
                    <a:pt x="10775" y="26637"/>
                  </a:cubicBezTo>
                  <a:cubicBezTo>
                    <a:pt x="14133" y="28781"/>
                    <a:pt x="17300" y="31745"/>
                    <a:pt x="20658" y="33710"/>
                  </a:cubicBezTo>
                  <a:cubicBezTo>
                    <a:pt x="22764" y="34949"/>
                    <a:pt x="25642" y="35346"/>
                    <a:pt x="28424" y="35346"/>
                  </a:cubicBezTo>
                  <a:cubicBezTo>
                    <a:pt x="30078" y="35346"/>
                    <a:pt x="31697" y="35206"/>
                    <a:pt x="33100" y="35019"/>
                  </a:cubicBezTo>
                  <a:cubicBezTo>
                    <a:pt x="35136" y="34746"/>
                    <a:pt x="37267" y="34162"/>
                    <a:pt x="38577" y="32579"/>
                  </a:cubicBezTo>
                  <a:cubicBezTo>
                    <a:pt x="41517" y="29007"/>
                    <a:pt x="38231" y="23387"/>
                    <a:pt x="39922" y="19089"/>
                  </a:cubicBezTo>
                  <a:cubicBezTo>
                    <a:pt x="40660" y="17232"/>
                    <a:pt x="42232" y="15850"/>
                    <a:pt x="43256" y="14148"/>
                  </a:cubicBezTo>
                  <a:cubicBezTo>
                    <a:pt x="46625" y="8552"/>
                    <a:pt x="43363" y="1313"/>
                    <a:pt x="36933" y="158"/>
                  </a:cubicBezTo>
                  <a:cubicBezTo>
                    <a:pt x="36333" y="50"/>
                    <a:pt x="35738" y="1"/>
                    <a:pt x="35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9" name="Google Shape;1649;p28">
            <a:extLst>
              <a:ext uri="{FF2B5EF4-FFF2-40B4-BE49-F238E27FC236}">
                <a16:creationId xmlns:a16="http://schemas.microsoft.com/office/drawing/2014/main" id="{8CF84413-2DE7-9F3E-7342-CA4ED6095577}"/>
              </a:ext>
            </a:extLst>
          </p:cNvPr>
          <p:cNvGrpSpPr/>
          <p:nvPr/>
        </p:nvGrpSpPr>
        <p:grpSpPr>
          <a:xfrm>
            <a:off x="5281361" y="2554286"/>
            <a:ext cx="1955988" cy="883575"/>
            <a:chOff x="5303875" y="2560000"/>
            <a:chExt cx="1955988" cy="883575"/>
          </a:xfrm>
        </p:grpSpPr>
        <p:cxnSp>
          <p:nvCxnSpPr>
            <p:cNvPr id="1650" name="Google Shape;1650;p28">
              <a:extLst>
                <a:ext uri="{FF2B5EF4-FFF2-40B4-BE49-F238E27FC236}">
                  <a16:creationId xmlns:a16="http://schemas.microsoft.com/office/drawing/2014/main" id="{DB643264-C090-3F4E-9191-75F9DFACCEB0}"/>
                </a:ext>
              </a:extLst>
            </p:cNvPr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52" name="Google Shape;1652;p28">
              <a:extLst>
                <a:ext uri="{FF2B5EF4-FFF2-40B4-BE49-F238E27FC236}">
                  <a16:creationId xmlns:a16="http://schemas.microsoft.com/office/drawing/2014/main" id="{57977D6E-2C11-8EE7-7CCB-CBA2B524BB08}"/>
                </a:ext>
              </a:extLst>
            </p:cNvPr>
            <p:cNvSpPr/>
            <p:nvPr/>
          </p:nvSpPr>
          <p:spPr>
            <a:xfrm>
              <a:off x="6093913" y="2560000"/>
              <a:ext cx="1165950" cy="883575"/>
            </a:xfrm>
            <a:custGeom>
              <a:avLst/>
              <a:gdLst/>
              <a:ahLst/>
              <a:cxnLst/>
              <a:rect l="l" t="t" r="r" b="b"/>
              <a:pathLst>
                <a:path w="46638" h="35343" extrusionOk="0">
                  <a:moveTo>
                    <a:pt x="18215" y="0"/>
                  </a:moveTo>
                  <a:cubicBezTo>
                    <a:pt x="16558" y="0"/>
                    <a:pt x="14934" y="142"/>
                    <a:pt x="13526" y="333"/>
                  </a:cubicBezTo>
                  <a:cubicBezTo>
                    <a:pt x="11502" y="606"/>
                    <a:pt x="9359" y="1178"/>
                    <a:pt x="8061" y="2761"/>
                  </a:cubicBezTo>
                  <a:cubicBezTo>
                    <a:pt x="5120" y="6333"/>
                    <a:pt x="8394" y="11953"/>
                    <a:pt x="6704" y="16251"/>
                  </a:cubicBezTo>
                  <a:cubicBezTo>
                    <a:pt x="5977" y="18109"/>
                    <a:pt x="4406" y="19490"/>
                    <a:pt x="3382" y="21192"/>
                  </a:cubicBezTo>
                  <a:cubicBezTo>
                    <a:pt x="0" y="26788"/>
                    <a:pt x="3275" y="34027"/>
                    <a:pt x="9704" y="35182"/>
                  </a:cubicBezTo>
                  <a:cubicBezTo>
                    <a:pt x="10309" y="35292"/>
                    <a:pt x="10908" y="35342"/>
                    <a:pt x="11503" y="35342"/>
                  </a:cubicBezTo>
                  <a:cubicBezTo>
                    <a:pt x="17273" y="35342"/>
                    <a:pt x="22604" y="30617"/>
                    <a:pt x="28552" y="30110"/>
                  </a:cubicBezTo>
                  <a:cubicBezTo>
                    <a:pt x="28976" y="30073"/>
                    <a:pt x="29405" y="30058"/>
                    <a:pt x="29836" y="30058"/>
                  </a:cubicBezTo>
                  <a:cubicBezTo>
                    <a:pt x="32295" y="30058"/>
                    <a:pt x="34835" y="30566"/>
                    <a:pt x="37239" y="30566"/>
                  </a:cubicBezTo>
                  <a:cubicBezTo>
                    <a:pt x="38923" y="30566"/>
                    <a:pt x="40541" y="30317"/>
                    <a:pt x="42018" y="29467"/>
                  </a:cubicBezTo>
                  <a:cubicBezTo>
                    <a:pt x="45792" y="27288"/>
                    <a:pt x="46637" y="21883"/>
                    <a:pt x="44899" y="17882"/>
                  </a:cubicBezTo>
                  <a:cubicBezTo>
                    <a:pt x="43161" y="13870"/>
                    <a:pt x="39529" y="11060"/>
                    <a:pt x="35850" y="8703"/>
                  </a:cubicBezTo>
                  <a:cubicBezTo>
                    <a:pt x="32505" y="6560"/>
                    <a:pt x="29326" y="3595"/>
                    <a:pt x="25980" y="1630"/>
                  </a:cubicBezTo>
                  <a:cubicBezTo>
                    <a:pt x="23875" y="399"/>
                    <a:pt x="20999" y="0"/>
                    <a:pt x="18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2" name="Google Shape;1672;p28">
            <a:extLst>
              <a:ext uri="{FF2B5EF4-FFF2-40B4-BE49-F238E27FC236}">
                <a16:creationId xmlns:a16="http://schemas.microsoft.com/office/drawing/2014/main" id="{A7C48935-2C34-66EB-A110-202E957544BC}"/>
              </a:ext>
            </a:extLst>
          </p:cNvPr>
          <p:cNvGrpSpPr/>
          <p:nvPr/>
        </p:nvGrpSpPr>
        <p:grpSpPr>
          <a:xfrm>
            <a:off x="1992988" y="3830647"/>
            <a:ext cx="2515737" cy="951675"/>
            <a:chOff x="1854688" y="3742275"/>
            <a:chExt cx="2515737" cy="951675"/>
          </a:xfrm>
        </p:grpSpPr>
        <p:cxnSp>
          <p:nvCxnSpPr>
            <p:cNvPr id="1673" name="Google Shape;1673;p28">
              <a:extLst>
                <a:ext uri="{FF2B5EF4-FFF2-40B4-BE49-F238E27FC236}">
                  <a16:creationId xmlns:a16="http://schemas.microsoft.com/office/drawing/2014/main" id="{7EE1E0E5-C43E-1074-8CE0-9D5CCD311D93}"/>
                </a:ext>
              </a:extLst>
            </p:cNvPr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5" name="Google Shape;1675;p28">
              <a:extLst>
                <a:ext uri="{FF2B5EF4-FFF2-40B4-BE49-F238E27FC236}">
                  <a16:creationId xmlns:a16="http://schemas.microsoft.com/office/drawing/2014/main" id="{EAD60B23-2C73-6562-039A-F9432CD722BC}"/>
                </a:ext>
              </a:extLst>
            </p:cNvPr>
            <p:cNvSpPr/>
            <p:nvPr/>
          </p:nvSpPr>
          <p:spPr>
            <a:xfrm>
              <a:off x="1854688" y="3810150"/>
              <a:ext cx="1165950" cy="883800"/>
            </a:xfrm>
            <a:custGeom>
              <a:avLst/>
              <a:gdLst/>
              <a:ahLst/>
              <a:cxnLst/>
              <a:rect l="l" t="t" r="r" b="b"/>
              <a:pathLst>
                <a:path w="46638" h="35352" extrusionOk="0">
                  <a:moveTo>
                    <a:pt x="18216" y="0"/>
                  </a:moveTo>
                  <a:cubicBezTo>
                    <a:pt x="16559" y="0"/>
                    <a:pt x="14935" y="142"/>
                    <a:pt x="13526" y="333"/>
                  </a:cubicBezTo>
                  <a:cubicBezTo>
                    <a:pt x="11502" y="607"/>
                    <a:pt x="9359" y="1190"/>
                    <a:pt x="8061" y="2762"/>
                  </a:cubicBezTo>
                  <a:cubicBezTo>
                    <a:pt x="5120" y="6334"/>
                    <a:pt x="8395" y="11953"/>
                    <a:pt x="6704" y="16263"/>
                  </a:cubicBezTo>
                  <a:cubicBezTo>
                    <a:pt x="5978" y="18109"/>
                    <a:pt x="4406" y="19490"/>
                    <a:pt x="3382" y="21204"/>
                  </a:cubicBezTo>
                  <a:cubicBezTo>
                    <a:pt x="1" y="26788"/>
                    <a:pt x="3275" y="34027"/>
                    <a:pt x="9704" y="35194"/>
                  </a:cubicBezTo>
                  <a:cubicBezTo>
                    <a:pt x="10305" y="35302"/>
                    <a:pt x="10900" y="35351"/>
                    <a:pt x="11489" y="35351"/>
                  </a:cubicBezTo>
                  <a:cubicBezTo>
                    <a:pt x="17273" y="35351"/>
                    <a:pt x="22600" y="30618"/>
                    <a:pt x="28564" y="30110"/>
                  </a:cubicBezTo>
                  <a:cubicBezTo>
                    <a:pt x="28985" y="30074"/>
                    <a:pt x="29410" y="30058"/>
                    <a:pt x="29837" y="30058"/>
                  </a:cubicBezTo>
                  <a:cubicBezTo>
                    <a:pt x="32301" y="30058"/>
                    <a:pt x="34849" y="30575"/>
                    <a:pt x="37261" y="30575"/>
                  </a:cubicBezTo>
                  <a:cubicBezTo>
                    <a:pt x="38937" y="30575"/>
                    <a:pt x="40547" y="30325"/>
                    <a:pt x="42018" y="29479"/>
                  </a:cubicBezTo>
                  <a:cubicBezTo>
                    <a:pt x="45792" y="27300"/>
                    <a:pt x="46637" y="21883"/>
                    <a:pt x="44899" y="17883"/>
                  </a:cubicBezTo>
                  <a:cubicBezTo>
                    <a:pt x="43161" y="13882"/>
                    <a:pt x="39529" y="11060"/>
                    <a:pt x="35850" y="8703"/>
                  </a:cubicBezTo>
                  <a:cubicBezTo>
                    <a:pt x="32505" y="6560"/>
                    <a:pt x="29326" y="3595"/>
                    <a:pt x="25980" y="1631"/>
                  </a:cubicBezTo>
                  <a:cubicBezTo>
                    <a:pt x="23875" y="399"/>
                    <a:pt x="20999" y="0"/>
                    <a:pt x="18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96" name="Google Shape;1696;p28">
            <a:extLst>
              <a:ext uri="{FF2B5EF4-FFF2-40B4-BE49-F238E27FC236}">
                <a16:creationId xmlns:a16="http://schemas.microsoft.com/office/drawing/2014/main" id="{0BA58B1C-B65E-E9C8-A10B-75D624356FD8}"/>
              </a:ext>
            </a:extLst>
          </p:cNvPr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697" name="Google Shape;1697;p28">
              <a:extLst>
                <a:ext uri="{FF2B5EF4-FFF2-40B4-BE49-F238E27FC236}">
                  <a16:creationId xmlns:a16="http://schemas.microsoft.com/office/drawing/2014/main" id="{3F4F0C7C-EA1A-BF00-8FE4-2E4AF6763092}"/>
                </a:ext>
              </a:extLst>
            </p:cNvPr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99" name="Google Shape;1699;p28">
              <a:extLst>
                <a:ext uri="{FF2B5EF4-FFF2-40B4-BE49-F238E27FC236}">
                  <a16:creationId xmlns:a16="http://schemas.microsoft.com/office/drawing/2014/main" id="{DEE7DE17-7121-9A93-E958-0A1D18A1D8DB}"/>
                </a:ext>
              </a:extLst>
            </p:cNvPr>
            <p:cNvSpPr/>
            <p:nvPr/>
          </p:nvSpPr>
          <p:spPr>
            <a:xfrm>
              <a:off x="6119213" y="1460375"/>
              <a:ext cx="1165950" cy="883800"/>
            </a:xfrm>
            <a:custGeom>
              <a:avLst/>
              <a:gdLst/>
              <a:ahLst/>
              <a:cxnLst/>
              <a:rect l="l" t="t" r="r" b="b"/>
              <a:pathLst>
                <a:path w="46638" h="35352" extrusionOk="0">
                  <a:moveTo>
                    <a:pt x="35148" y="0"/>
                  </a:moveTo>
                  <a:cubicBezTo>
                    <a:pt x="29365" y="0"/>
                    <a:pt x="24039" y="4734"/>
                    <a:pt x="18086" y="5241"/>
                  </a:cubicBezTo>
                  <a:cubicBezTo>
                    <a:pt x="17661" y="5278"/>
                    <a:pt x="17233" y="5294"/>
                    <a:pt x="16802" y="5294"/>
                  </a:cubicBezTo>
                  <a:cubicBezTo>
                    <a:pt x="14337" y="5294"/>
                    <a:pt x="11791" y="4782"/>
                    <a:pt x="9381" y="4782"/>
                  </a:cubicBezTo>
                  <a:cubicBezTo>
                    <a:pt x="7703" y="4782"/>
                    <a:pt x="6092" y="5030"/>
                    <a:pt x="4620" y="5872"/>
                  </a:cubicBezTo>
                  <a:cubicBezTo>
                    <a:pt x="846" y="8051"/>
                    <a:pt x="1" y="13469"/>
                    <a:pt x="1739" y="17469"/>
                  </a:cubicBezTo>
                  <a:cubicBezTo>
                    <a:pt x="3477" y="21470"/>
                    <a:pt x="7109" y="24291"/>
                    <a:pt x="10788" y="26649"/>
                  </a:cubicBezTo>
                  <a:cubicBezTo>
                    <a:pt x="14133" y="28792"/>
                    <a:pt x="17312" y="31757"/>
                    <a:pt x="20658" y="33721"/>
                  </a:cubicBezTo>
                  <a:cubicBezTo>
                    <a:pt x="22762" y="34952"/>
                    <a:pt x="25639" y="35351"/>
                    <a:pt x="28422" y="35351"/>
                  </a:cubicBezTo>
                  <a:cubicBezTo>
                    <a:pt x="30079" y="35351"/>
                    <a:pt x="31703" y="35210"/>
                    <a:pt x="33112" y="35019"/>
                  </a:cubicBezTo>
                  <a:cubicBezTo>
                    <a:pt x="35136" y="34745"/>
                    <a:pt x="37279" y="34162"/>
                    <a:pt x="38577" y="32590"/>
                  </a:cubicBezTo>
                  <a:cubicBezTo>
                    <a:pt x="41518" y="29018"/>
                    <a:pt x="38243" y="23398"/>
                    <a:pt x="39934" y="19088"/>
                  </a:cubicBezTo>
                  <a:cubicBezTo>
                    <a:pt x="40660" y="17243"/>
                    <a:pt x="42232" y="15862"/>
                    <a:pt x="43256" y="14147"/>
                  </a:cubicBezTo>
                  <a:cubicBezTo>
                    <a:pt x="46637" y="8563"/>
                    <a:pt x="43363" y="1324"/>
                    <a:pt x="36934" y="157"/>
                  </a:cubicBezTo>
                  <a:cubicBezTo>
                    <a:pt x="36333" y="49"/>
                    <a:pt x="35738" y="0"/>
                    <a:pt x="35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26" name="Google Shape;1726;p28">
            <a:extLst>
              <a:ext uri="{FF2B5EF4-FFF2-40B4-BE49-F238E27FC236}">
                <a16:creationId xmlns:a16="http://schemas.microsoft.com/office/drawing/2014/main" id="{FB697EF8-8394-B08F-F4EE-43E28F1BF84D}"/>
              </a:ext>
            </a:extLst>
          </p:cNvPr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1727" name="Google Shape;1727;p28">
              <a:extLst>
                <a:ext uri="{FF2B5EF4-FFF2-40B4-BE49-F238E27FC236}">
                  <a16:creationId xmlns:a16="http://schemas.microsoft.com/office/drawing/2014/main" id="{944AB7BA-C41B-8433-7865-ACC0A7DF1800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9" name="Google Shape;1729;p28">
              <a:extLst>
                <a:ext uri="{FF2B5EF4-FFF2-40B4-BE49-F238E27FC236}">
                  <a16:creationId xmlns:a16="http://schemas.microsoft.com/office/drawing/2014/main" id="{520220F9-2458-627D-BE8D-3F0F497E0BA7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D54959B0-A779-64A9-52A6-4B145CA445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Clean-label attacks and feature-based backdoors</a:t>
            </a:r>
            <a:endParaRPr dirty="0"/>
          </a:p>
        </p:txBody>
      </p:sp>
      <p:grpSp>
        <p:nvGrpSpPr>
          <p:cNvPr id="1773" name="Google Shape;1773;p28">
            <a:extLst>
              <a:ext uri="{FF2B5EF4-FFF2-40B4-BE49-F238E27FC236}">
                <a16:creationId xmlns:a16="http://schemas.microsoft.com/office/drawing/2014/main" id="{2085F2CD-1674-DCD8-7CFB-457E22DB5B21}"/>
              </a:ext>
            </a:extLst>
          </p:cNvPr>
          <p:cNvGrpSpPr/>
          <p:nvPr/>
        </p:nvGrpSpPr>
        <p:grpSpPr>
          <a:xfrm>
            <a:off x="408592" y="1481279"/>
            <a:ext cx="1310488" cy="710254"/>
            <a:chOff x="442712" y="1252679"/>
            <a:chExt cx="1310488" cy="710254"/>
          </a:xfrm>
        </p:grpSpPr>
        <p:sp>
          <p:nvSpPr>
            <p:cNvPr id="1774" name="Google Shape;1774;p28">
              <a:extLst>
                <a:ext uri="{FF2B5EF4-FFF2-40B4-BE49-F238E27FC236}">
                  <a16:creationId xmlns:a16="http://schemas.microsoft.com/office/drawing/2014/main" id="{63E023F3-D9DB-8EFE-714D-2733B0448D0A}"/>
                </a:ext>
              </a:extLst>
            </p:cNvPr>
            <p:cNvSpPr txBox="1"/>
            <p:nvPr/>
          </p:nvSpPr>
          <p:spPr>
            <a:xfrm>
              <a:off x="457200" y="1252679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DIRTY-LABEL ATTACKS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>
              <a:extLst>
                <a:ext uri="{FF2B5EF4-FFF2-40B4-BE49-F238E27FC236}">
                  <a16:creationId xmlns:a16="http://schemas.microsoft.com/office/drawing/2014/main" id="{1570C3F0-3CE1-12CE-49BB-3460A56880DE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050" dirty="0">
                  <a:latin typeface="Fira Sans" panose="020B0503050000020004" pitchFamily="34" charset="0"/>
                </a:rPr>
                <a:t>Manipola dati e label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6" name="Google Shape;1776;p28">
            <a:extLst>
              <a:ext uri="{FF2B5EF4-FFF2-40B4-BE49-F238E27FC236}">
                <a16:creationId xmlns:a16="http://schemas.microsoft.com/office/drawing/2014/main" id="{3352AD67-29E1-7C8A-1BD6-590EB7FD7752}"/>
              </a:ext>
            </a:extLst>
          </p:cNvPr>
          <p:cNvGrpSpPr/>
          <p:nvPr/>
        </p:nvGrpSpPr>
        <p:grpSpPr>
          <a:xfrm>
            <a:off x="7405297" y="1409267"/>
            <a:ext cx="1296004" cy="802738"/>
            <a:chOff x="7405297" y="1180667"/>
            <a:chExt cx="1296004" cy="802738"/>
          </a:xfrm>
        </p:grpSpPr>
        <p:sp>
          <p:nvSpPr>
            <p:cNvPr id="1777" name="Google Shape;1777;p28">
              <a:extLst>
                <a:ext uri="{FF2B5EF4-FFF2-40B4-BE49-F238E27FC236}">
                  <a16:creationId xmlns:a16="http://schemas.microsoft.com/office/drawing/2014/main" id="{CB625D89-4606-56C6-8EF1-DB461F97B803}"/>
                </a:ext>
              </a:extLst>
            </p:cNvPr>
            <p:cNvSpPr txBox="1"/>
            <p:nvPr/>
          </p:nvSpPr>
          <p:spPr>
            <a:xfrm>
              <a:off x="7405301" y="1180667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Targeted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8" name="Google Shape;1778;p28">
              <a:extLst>
                <a:ext uri="{FF2B5EF4-FFF2-40B4-BE49-F238E27FC236}">
                  <a16:creationId xmlns:a16="http://schemas.microsoft.com/office/drawing/2014/main" id="{4CABE5FC-7962-C8B9-5D45-B64EE6DC8EBC}"/>
                </a:ext>
              </a:extLst>
            </p:cNvPr>
            <p:cNvSpPr txBox="1"/>
            <p:nvPr/>
          </p:nvSpPr>
          <p:spPr>
            <a:xfrm>
              <a:off x="7405297" y="1541205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050" dirty="0">
                  <a:latin typeface="Fira Sans" panose="020B0503050000020004" pitchFamily="34" charset="0"/>
                </a:rPr>
                <a:t>Provoca errori mirati senza degradare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9" name="Google Shape;1779;p28">
            <a:extLst>
              <a:ext uri="{FF2B5EF4-FFF2-40B4-BE49-F238E27FC236}">
                <a16:creationId xmlns:a16="http://schemas.microsoft.com/office/drawing/2014/main" id="{A71363C3-3712-6319-F36F-8387A19C716E}"/>
              </a:ext>
            </a:extLst>
          </p:cNvPr>
          <p:cNvGrpSpPr/>
          <p:nvPr/>
        </p:nvGrpSpPr>
        <p:grpSpPr>
          <a:xfrm>
            <a:off x="408579" y="3923025"/>
            <a:ext cx="1296000" cy="879717"/>
            <a:chOff x="442699" y="3999225"/>
            <a:chExt cx="1296000" cy="879717"/>
          </a:xfrm>
        </p:grpSpPr>
        <p:sp>
          <p:nvSpPr>
            <p:cNvPr id="1780" name="Google Shape;1780;p28">
              <a:extLst>
                <a:ext uri="{FF2B5EF4-FFF2-40B4-BE49-F238E27FC236}">
                  <a16:creationId xmlns:a16="http://schemas.microsoft.com/office/drawing/2014/main" id="{72FD6F86-4F09-346E-1EAC-B1586C9D0B98}"/>
                </a:ext>
              </a:extLst>
            </p:cNvPr>
            <p:cNvSpPr txBox="1"/>
            <p:nvPr/>
          </p:nvSpPr>
          <p:spPr>
            <a:xfrm>
              <a:off x="442699" y="3999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AVAILABILITY 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1" name="Google Shape;1781;p28">
              <a:extLst>
                <a:ext uri="{FF2B5EF4-FFF2-40B4-BE49-F238E27FC236}">
                  <a16:creationId xmlns:a16="http://schemas.microsoft.com/office/drawing/2014/main" id="{F73506D7-F563-06D7-B45C-5C5F65F50878}"/>
                </a:ext>
              </a:extLst>
            </p:cNvPr>
            <p:cNvSpPr txBox="1"/>
            <p:nvPr/>
          </p:nvSpPr>
          <p:spPr>
            <a:xfrm>
              <a:off x="442699" y="4436742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050" dirty="0">
                  <a:latin typeface="Fira Sans" panose="020B0503050000020004" pitchFamily="34" charset="0"/>
                </a:rPr>
                <a:t>Altera il training per degradare le performance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2" name="Google Shape;1782;p28">
            <a:extLst>
              <a:ext uri="{FF2B5EF4-FFF2-40B4-BE49-F238E27FC236}">
                <a16:creationId xmlns:a16="http://schemas.microsoft.com/office/drawing/2014/main" id="{C9F3326A-40FA-62E2-B5F4-E1725BE7CB83}"/>
              </a:ext>
            </a:extLst>
          </p:cNvPr>
          <p:cNvGrpSpPr/>
          <p:nvPr/>
        </p:nvGrpSpPr>
        <p:grpSpPr>
          <a:xfrm>
            <a:off x="7405288" y="3809076"/>
            <a:ext cx="1296000" cy="908598"/>
            <a:chOff x="7405288" y="3885276"/>
            <a:chExt cx="1296000" cy="908598"/>
          </a:xfrm>
        </p:grpSpPr>
        <p:sp>
          <p:nvSpPr>
            <p:cNvPr id="1783" name="Google Shape;1783;p28">
              <a:extLst>
                <a:ext uri="{FF2B5EF4-FFF2-40B4-BE49-F238E27FC236}">
                  <a16:creationId xmlns:a16="http://schemas.microsoft.com/office/drawing/2014/main" id="{7AF15041-B735-E07E-15A7-C074AD772DAD}"/>
                </a:ext>
              </a:extLst>
            </p:cNvPr>
            <p:cNvSpPr txBox="1"/>
            <p:nvPr/>
          </p:nvSpPr>
          <p:spPr>
            <a:xfrm>
              <a:off x="7405288" y="3885276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Backdoor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4" name="Google Shape;1784;p28">
              <a:extLst>
                <a:ext uri="{FF2B5EF4-FFF2-40B4-BE49-F238E27FC236}">
                  <a16:creationId xmlns:a16="http://schemas.microsoft.com/office/drawing/2014/main" id="{7FEAB03B-6B08-B9F0-7133-F1FED282B9EB}"/>
                </a:ext>
              </a:extLst>
            </p:cNvPr>
            <p:cNvSpPr txBox="1"/>
            <p:nvPr/>
          </p:nvSpPr>
          <p:spPr>
            <a:xfrm>
              <a:off x="7405288" y="435167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050" dirty="0">
                  <a:latin typeface="Fira Sans" panose="020B0503050000020004" pitchFamily="34" charset="0"/>
                </a:rPr>
                <a:t>Trigger nascosto che attiva comportamenti malevoli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5" name="Google Shape;1785;p28">
            <a:extLst>
              <a:ext uri="{FF2B5EF4-FFF2-40B4-BE49-F238E27FC236}">
                <a16:creationId xmlns:a16="http://schemas.microsoft.com/office/drawing/2014/main" id="{8E2F946B-ECF5-494E-F67E-8C9F223E67BA}"/>
              </a:ext>
            </a:extLst>
          </p:cNvPr>
          <p:cNvGrpSpPr/>
          <p:nvPr/>
        </p:nvGrpSpPr>
        <p:grpSpPr>
          <a:xfrm>
            <a:off x="408592" y="2649750"/>
            <a:ext cx="1296000" cy="837376"/>
            <a:chOff x="442712" y="2573550"/>
            <a:chExt cx="1296000" cy="837376"/>
          </a:xfrm>
        </p:grpSpPr>
        <p:sp>
          <p:nvSpPr>
            <p:cNvPr id="1786" name="Google Shape;1786;p28">
              <a:extLst>
                <a:ext uri="{FF2B5EF4-FFF2-40B4-BE49-F238E27FC236}">
                  <a16:creationId xmlns:a16="http://schemas.microsoft.com/office/drawing/2014/main" id="{3275CF4B-5A04-FAF9-9472-E5BB1727793C}"/>
                </a:ext>
              </a:extLst>
            </p:cNvPr>
            <p:cNvSpPr txBox="1"/>
            <p:nvPr/>
          </p:nvSpPr>
          <p:spPr>
            <a:xfrm>
              <a:off x="442712" y="25735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 ATTACKS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7" name="Google Shape;1787;p28">
              <a:extLst>
                <a:ext uri="{FF2B5EF4-FFF2-40B4-BE49-F238E27FC236}">
                  <a16:creationId xmlns:a16="http://schemas.microsoft.com/office/drawing/2014/main" id="{1ACEBF92-5073-1A10-A8E6-E17DD5341EEF}"/>
                </a:ext>
              </a:extLst>
            </p:cNvPr>
            <p:cNvSpPr txBox="1"/>
            <p:nvPr/>
          </p:nvSpPr>
          <p:spPr>
            <a:xfrm>
              <a:off x="442712" y="296872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050" dirty="0">
                  <a:latin typeface="Fira Sans" panose="020B0503050000020004" pitchFamily="34" charset="0"/>
                </a:rPr>
                <a:t>Attacchi che mantengono la label benigna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8" name="Google Shape;1788;p28">
            <a:extLst>
              <a:ext uri="{FF2B5EF4-FFF2-40B4-BE49-F238E27FC236}">
                <a16:creationId xmlns:a16="http://schemas.microsoft.com/office/drawing/2014/main" id="{5043D348-CDD9-6B01-AC5E-A58DC1753884}"/>
              </a:ext>
            </a:extLst>
          </p:cNvPr>
          <p:cNvGrpSpPr/>
          <p:nvPr/>
        </p:nvGrpSpPr>
        <p:grpSpPr>
          <a:xfrm>
            <a:off x="7405288" y="2657423"/>
            <a:ext cx="1296009" cy="770924"/>
            <a:chOff x="7405288" y="2581223"/>
            <a:chExt cx="1296009" cy="770924"/>
          </a:xfrm>
        </p:grpSpPr>
        <p:sp>
          <p:nvSpPr>
            <p:cNvPr id="1789" name="Google Shape;1789;p28">
              <a:extLst>
                <a:ext uri="{FF2B5EF4-FFF2-40B4-BE49-F238E27FC236}">
                  <a16:creationId xmlns:a16="http://schemas.microsoft.com/office/drawing/2014/main" id="{1DEAF26D-F7E7-B580-28CE-5649D30490BF}"/>
                </a:ext>
              </a:extLst>
            </p:cNvPr>
            <p:cNvSpPr txBox="1"/>
            <p:nvPr/>
          </p:nvSpPr>
          <p:spPr>
            <a:xfrm>
              <a:off x="7405288" y="2581223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b="1" dirty="0" err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Triggerless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90" name="Google Shape;1790;p28">
              <a:extLst>
                <a:ext uri="{FF2B5EF4-FFF2-40B4-BE49-F238E27FC236}">
                  <a16:creationId xmlns:a16="http://schemas.microsoft.com/office/drawing/2014/main" id="{3E4C4CFE-8911-B3BB-D0E0-E46652F83C61}"/>
                </a:ext>
              </a:extLst>
            </p:cNvPr>
            <p:cNvSpPr txBox="1"/>
            <p:nvPr/>
          </p:nvSpPr>
          <p:spPr>
            <a:xfrm>
              <a:off x="7405297" y="290994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050" dirty="0">
                  <a:latin typeface="Fira Sans" panose="020B0503050000020004" pitchFamily="34" charset="0"/>
                </a:rPr>
                <a:t>Errore mirato senza trigger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" name="Google Shape;1757;p28">
            <a:extLst>
              <a:ext uri="{FF2B5EF4-FFF2-40B4-BE49-F238E27FC236}">
                <a16:creationId xmlns:a16="http://schemas.microsoft.com/office/drawing/2014/main" id="{906434A9-CAF8-839B-15F0-B9D744898CDB}"/>
              </a:ext>
            </a:extLst>
          </p:cNvPr>
          <p:cNvGrpSpPr/>
          <p:nvPr/>
        </p:nvGrpSpPr>
        <p:grpSpPr>
          <a:xfrm>
            <a:off x="3621963" y="2523625"/>
            <a:ext cx="1839825" cy="1444975"/>
            <a:chOff x="3678138" y="2487100"/>
            <a:chExt cx="1839825" cy="1444975"/>
          </a:xfrm>
        </p:grpSpPr>
        <p:sp>
          <p:nvSpPr>
            <p:cNvPr id="3" name="Google Shape;1758;p28">
              <a:extLst>
                <a:ext uri="{FF2B5EF4-FFF2-40B4-BE49-F238E27FC236}">
                  <a16:creationId xmlns:a16="http://schemas.microsoft.com/office/drawing/2014/main" id="{B1200A15-0782-2DB5-0627-792C8AE36E76}"/>
                </a:ext>
              </a:extLst>
            </p:cNvPr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759;p28">
              <a:extLst>
                <a:ext uri="{FF2B5EF4-FFF2-40B4-BE49-F238E27FC236}">
                  <a16:creationId xmlns:a16="http://schemas.microsoft.com/office/drawing/2014/main" id="{D1914E3F-15BF-79C0-C355-68F950060752}"/>
                </a:ext>
              </a:extLst>
            </p:cNvPr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60;p28">
              <a:extLst>
                <a:ext uri="{FF2B5EF4-FFF2-40B4-BE49-F238E27FC236}">
                  <a16:creationId xmlns:a16="http://schemas.microsoft.com/office/drawing/2014/main" id="{54CE01BB-F328-E1E9-5E83-538AD13F1B47}"/>
                </a:ext>
              </a:extLst>
            </p:cNvPr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61;p28">
              <a:extLst>
                <a:ext uri="{FF2B5EF4-FFF2-40B4-BE49-F238E27FC236}">
                  <a16:creationId xmlns:a16="http://schemas.microsoft.com/office/drawing/2014/main" id="{079F1D54-A9EA-6CAD-830E-6BA0A22D3092}"/>
                </a:ext>
              </a:extLst>
            </p:cNvPr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62;p28">
              <a:extLst>
                <a:ext uri="{FF2B5EF4-FFF2-40B4-BE49-F238E27FC236}">
                  <a16:creationId xmlns:a16="http://schemas.microsoft.com/office/drawing/2014/main" id="{CC811783-95B1-67D2-CC3D-66D8AD425BB6}"/>
                </a:ext>
              </a:extLst>
            </p:cNvPr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7" name="Google Shape;963;p23">
            <a:extLst>
              <a:ext uri="{FF2B5EF4-FFF2-40B4-BE49-F238E27FC236}">
                <a16:creationId xmlns:a16="http://schemas.microsoft.com/office/drawing/2014/main" id="{BCED45B3-662C-6F88-E332-B572E339A54E}"/>
              </a:ext>
            </a:extLst>
          </p:cNvPr>
          <p:cNvSpPr/>
          <p:nvPr/>
        </p:nvSpPr>
        <p:spPr>
          <a:xfrm>
            <a:off x="4242350" y="2954592"/>
            <a:ext cx="666717" cy="510802"/>
          </a:xfrm>
          <a:custGeom>
            <a:avLst/>
            <a:gdLst/>
            <a:ahLst/>
            <a:cxnLst/>
            <a:rect l="l" t="t" r="r" b="b"/>
            <a:pathLst>
              <a:path w="12217" h="9360" extrusionOk="0">
                <a:moveTo>
                  <a:pt x="6109" y="1"/>
                </a:moveTo>
                <a:cubicBezTo>
                  <a:pt x="6008" y="1"/>
                  <a:pt x="5906" y="49"/>
                  <a:pt x="5847" y="144"/>
                </a:cubicBezTo>
                <a:lnTo>
                  <a:pt x="2966" y="4549"/>
                </a:lnTo>
                <a:lnTo>
                  <a:pt x="132" y="8871"/>
                </a:lnTo>
                <a:cubicBezTo>
                  <a:pt x="1" y="9074"/>
                  <a:pt x="144" y="9347"/>
                  <a:pt x="406" y="9359"/>
                </a:cubicBezTo>
                <a:lnTo>
                  <a:pt x="11812" y="9359"/>
                </a:lnTo>
                <a:cubicBezTo>
                  <a:pt x="12062" y="9347"/>
                  <a:pt x="12217" y="9074"/>
                  <a:pt x="12074" y="8871"/>
                </a:cubicBezTo>
                <a:lnTo>
                  <a:pt x="9252" y="4549"/>
                </a:lnTo>
                <a:lnTo>
                  <a:pt x="6371" y="144"/>
                </a:lnTo>
                <a:cubicBezTo>
                  <a:pt x="6311" y="49"/>
                  <a:pt x="6210" y="1"/>
                  <a:pt x="61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964;p23">
            <a:extLst>
              <a:ext uri="{FF2B5EF4-FFF2-40B4-BE49-F238E27FC236}">
                <a16:creationId xmlns:a16="http://schemas.microsoft.com/office/drawing/2014/main" id="{38C0A673-6876-3C21-AD54-C778D6618020}"/>
              </a:ext>
            </a:extLst>
          </p:cNvPr>
          <p:cNvSpPr/>
          <p:nvPr/>
        </p:nvSpPr>
        <p:spPr>
          <a:xfrm>
            <a:off x="4320247" y="3028310"/>
            <a:ext cx="520516" cy="398218"/>
          </a:xfrm>
          <a:custGeom>
            <a:avLst/>
            <a:gdLst/>
            <a:ahLst/>
            <a:cxnLst/>
            <a:rect l="l" t="t" r="r" b="b"/>
            <a:pathLst>
              <a:path w="9538" h="7297" extrusionOk="0">
                <a:moveTo>
                  <a:pt x="4769" y="1"/>
                </a:moveTo>
                <a:cubicBezTo>
                  <a:pt x="4715" y="1"/>
                  <a:pt x="4662" y="27"/>
                  <a:pt x="4632" y="81"/>
                </a:cubicBezTo>
                <a:lnTo>
                  <a:pt x="72" y="7046"/>
                </a:lnTo>
                <a:cubicBezTo>
                  <a:pt x="0" y="7153"/>
                  <a:pt x="84" y="7296"/>
                  <a:pt x="215" y="7296"/>
                </a:cubicBezTo>
                <a:lnTo>
                  <a:pt x="9323" y="7296"/>
                </a:lnTo>
                <a:cubicBezTo>
                  <a:pt x="9454" y="7296"/>
                  <a:pt x="9537" y="7153"/>
                  <a:pt x="9466" y="7046"/>
                </a:cubicBezTo>
                <a:lnTo>
                  <a:pt x="4906" y="81"/>
                </a:lnTo>
                <a:cubicBezTo>
                  <a:pt x="4876" y="27"/>
                  <a:pt x="4822" y="1"/>
                  <a:pt x="4769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965;p23">
            <a:extLst>
              <a:ext uri="{FF2B5EF4-FFF2-40B4-BE49-F238E27FC236}">
                <a16:creationId xmlns:a16="http://schemas.microsoft.com/office/drawing/2014/main" id="{F74EF2CB-BC25-E996-CBB9-BE78D68EC302}"/>
              </a:ext>
            </a:extLst>
          </p:cNvPr>
          <p:cNvSpPr/>
          <p:nvPr/>
        </p:nvSpPr>
        <p:spPr>
          <a:xfrm>
            <a:off x="4543002" y="3111766"/>
            <a:ext cx="68270" cy="193678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966;p23">
            <a:extLst>
              <a:ext uri="{FF2B5EF4-FFF2-40B4-BE49-F238E27FC236}">
                <a16:creationId xmlns:a16="http://schemas.microsoft.com/office/drawing/2014/main" id="{7814A98F-0322-58A5-7B0A-7F012633EE9A}"/>
              </a:ext>
            </a:extLst>
          </p:cNvPr>
          <p:cNvSpPr/>
          <p:nvPr/>
        </p:nvSpPr>
        <p:spPr>
          <a:xfrm>
            <a:off x="4543002" y="3347831"/>
            <a:ext cx="61176" cy="52226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80;p28">
            <a:extLst>
              <a:ext uri="{FF2B5EF4-FFF2-40B4-BE49-F238E27FC236}">
                <a16:creationId xmlns:a16="http://schemas.microsoft.com/office/drawing/2014/main" id="{BD02DB9F-CC19-A474-7704-5CEFC4CC8E4E}"/>
              </a:ext>
            </a:extLst>
          </p:cNvPr>
          <p:cNvSpPr txBox="1"/>
          <p:nvPr/>
        </p:nvSpPr>
        <p:spPr>
          <a:xfrm>
            <a:off x="408578" y="4075817"/>
            <a:ext cx="1713647" cy="24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9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(</a:t>
            </a:r>
            <a:r>
              <a:rPr lang="it-IT" sz="900" b="1" dirty="0" err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untargeted</a:t>
            </a:r>
            <a:r>
              <a:rPr lang="it-IT" sz="9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) </a:t>
            </a:r>
            <a:r>
              <a:rPr lang="it-IT" sz="900" b="1" dirty="0" err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clean</a:t>
            </a:r>
            <a:r>
              <a:rPr lang="it-IT" sz="9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-label </a:t>
            </a:r>
            <a:r>
              <a:rPr lang="it-IT" sz="900" b="1" dirty="0" err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attacks</a:t>
            </a:r>
            <a:r>
              <a:rPr lang="it-IT" sz="9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9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9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1777;p28">
            <a:extLst>
              <a:ext uri="{FF2B5EF4-FFF2-40B4-BE49-F238E27FC236}">
                <a16:creationId xmlns:a16="http://schemas.microsoft.com/office/drawing/2014/main" id="{7D289662-77CE-F9AE-6DAC-F2AE24519E94}"/>
              </a:ext>
            </a:extLst>
          </p:cNvPr>
          <p:cNvSpPr txBox="1"/>
          <p:nvPr/>
        </p:nvSpPr>
        <p:spPr>
          <a:xfrm>
            <a:off x="7405288" y="1596248"/>
            <a:ext cx="1296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r"/>
            <a:r>
              <a:rPr lang="it-IT" sz="1000" b="1" dirty="0" err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clean</a:t>
            </a:r>
            <a:r>
              <a:rPr lang="it-IT" sz="10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-label </a:t>
            </a:r>
            <a:r>
              <a:rPr lang="it-IT" sz="1000" b="1" dirty="0" err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attack</a:t>
            </a:r>
            <a:endParaRPr sz="10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789;p28">
            <a:extLst>
              <a:ext uri="{FF2B5EF4-FFF2-40B4-BE49-F238E27FC236}">
                <a16:creationId xmlns:a16="http://schemas.microsoft.com/office/drawing/2014/main" id="{87573C19-447E-86CD-49FC-C9339C4AF71E}"/>
              </a:ext>
            </a:extLst>
          </p:cNvPr>
          <p:cNvSpPr txBox="1"/>
          <p:nvPr/>
        </p:nvSpPr>
        <p:spPr>
          <a:xfrm>
            <a:off x="7405288" y="2822965"/>
            <a:ext cx="1296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r"/>
            <a:r>
              <a:rPr lang="it-IT" sz="900" b="1" dirty="0" err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Targeted</a:t>
            </a:r>
            <a:r>
              <a:rPr lang="it-IT" sz="9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900" b="1" dirty="0" err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attacks</a:t>
            </a:r>
            <a:endParaRPr sz="9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" name="Google Shape;1783;p28">
            <a:extLst>
              <a:ext uri="{FF2B5EF4-FFF2-40B4-BE49-F238E27FC236}">
                <a16:creationId xmlns:a16="http://schemas.microsoft.com/office/drawing/2014/main" id="{0D42DC4A-8FC6-E3C6-8834-7DF3177A6B61}"/>
              </a:ext>
            </a:extLst>
          </p:cNvPr>
          <p:cNvSpPr txBox="1"/>
          <p:nvPr/>
        </p:nvSpPr>
        <p:spPr>
          <a:xfrm>
            <a:off x="7390800" y="3968600"/>
            <a:ext cx="1296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(trigger based) attacks</a:t>
            </a:r>
            <a:endParaRPr sz="9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953199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4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001" name="Google Shape;4001;p43"/>
          <p:cNvGrpSpPr/>
          <p:nvPr/>
        </p:nvGrpSpPr>
        <p:grpSpPr>
          <a:xfrm>
            <a:off x="667842" y="1463225"/>
            <a:ext cx="1798650" cy="3337403"/>
            <a:chOff x="603504" y="1463225"/>
            <a:chExt cx="1798650" cy="3337403"/>
          </a:xfrm>
        </p:grpSpPr>
        <p:grpSp>
          <p:nvGrpSpPr>
            <p:cNvPr id="4002" name="Google Shape;4002;p43"/>
            <p:cNvGrpSpPr/>
            <p:nvPr/>
          </p:nvGrpSpPr>
          <p:grpSpPr>
            <a:xfrm>
              <a:off x="603504" y="1463225"/>
              <a:ext cx="1798650" cy="3337403"/>
              <a:chOff x="603504" y="1463225"/>
              <a:chExt cx="1798650" cy="3337403"/>
            </a:xfrm>
          </p:grpSpPr>
          <p:sp>
            <p:nvSpPr>
              <p:cNvPr id="4003" name="Google Shape;4003;p43"/>
              <p:cNvSpPr/>
              <p:nvPr/>
            </p:nvSpPr>
            <p:spPr>
              <a:xfrm>
                <a:off x="797792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0" y="0"/>
                    </a:moveTo>
                    <a:lnTo>
                      <a:pt x="0" y="21288"/>
                    </a:lnTo>
                    <a:lnTo>
                      <a:pt x="19324" y="21288"/>
                    </a:lnTo>
                    <a:lnTo>
                      <a:pt x="193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04" name="Google Shape;4004;p43"/>
              <p:cNvGrpSpPr/>
              <p:nvPr/>
            </p:nvGrpSpPr>
            <p:grpSpPr>
              <a:xfrm>
                <a:off x="603504" y="1463225"/>
                <a:ext cx="1798650" cy="1515983"/>
                <a:chOff x="663662" y="1463225"/>
                <a:chExt cx="1798650" cy="1515983"/>
              </a:xfrm>
            </p:grpSpPr>
            <p:sp>
              <p:nvSpPr>
                <p:cNvPr id="4005" name="Google Shape;4005;p43"/>
                <p:cNvSpPr/>
                <p:nvPr/>
              </p:nvSpPr>
              <p:spPr>
                <a:xfrm>
                  <a:off x="857941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0" y="0"/>
                      </a:moveTo>
                      <a:lnTo>
                        <a:pt x="0" y="21288"/>
                      </a:lnTo>
                      <a:lnTo>
                        <a:pt x="19324" y="21288"/>
                      </a:lnTo>
                      <a:lnTo>
                        <a:pt x="1932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3"/>
                <p:cNvSpPr/>
                <p:nvPr/>
              </p:nvSpPr>
              <p:spPr>
                <a:xfrm>
                  <a:off x="1078063" y="1622486"/>
                  <a:ext cx="306893" cy="30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2" h="4370" extrusionOk="0">
                      <a:moveTo>
                        <a:pt x="2191" y="0"/>
                      </a:moveTo>
                      <a:cubicBezTo>
                        <a:pt x="989" y="0"/>
                        <a:pt x="0" y="976"/>
                        <a:pt x="0" y="2191"/>
                      </a:cubicBezTo>
                      <a:cubicBezTo>
                        <a:pt x="0" y="3393"/>
                        <a:pt x="989" y="4370"/>
                        <a:pt x="2191" y="4370"/>
                      </a:cubicBezTo>
                      <a:cubicBezTo>
                        <a:pt x="3394" y="4370"/>
                        <a:pt x="4382" y="3393"/>
                        <a:pt x="4382" y="2191"/>
                      </a:cubicBezTo>
                      <a:cubicBezTo>
                        <a:pt x="4382" y="976"/>
                        <a:pt x="3394" y="0"/>
                        <a:pt x="21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3"/>
                <p:cNvSpPr/>
                <p:nvPr/>
              </p:nvSpPr>
              <p:spPr>
                <a:xfrm>
                  <a:off x="988838" y="1989332"/>
                  <a:ext cx="487864" cy="1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6" h="2728" extrusionOk="0">
                      <a:moveTo>
                        <a:pt x="3477" y="1"/>
                      </a:moveTo>
                      <a:cubicBezTo>
                        <a:pt x="1798" y="1"/>
                        <a:pt x="381" y="1156"/>
                        <a:pt x="0" y="2727"/>
                      </a:cubicBezTo>
                      <a:lnTo>
                        <a:pt x="6966" y="2727"/>
                      </a:lnTo>
                      <a:cubicBezTo>
                        <a:pt x="6573" y="1156"/>
                        <a:pt x="5168" y="1"/>
                        <a:pt x="34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3"/>
                <p:cNvSpPr/>
                <p:nvPr/>
              </p:nvSpPr>
              <p:spPr>
                <a:xfrm>
                  <a:off x="1557527" y="1622486"/>
                  <a:ext cx="532056" cy="81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7" extrusionOk="0">
                      <a:moveTo>
                        <a:pt x="1" y="0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3"/>
                <p:cNvSpPr/>
                <p:nvPr/>
              </p:nvSpPr>
              <p:spPr>
                <a:xfrm>
                  <a:off x="1557527" y="1796734"/>
                  <a:ext cx="532056" cy="81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8" extrusionOk="0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3"/>
                <p:cNvSpPr/>
                <p:nvPr/>
              </p:nvSpPr>
              <p:spPr>
                <a:xfrm>
                  <a:off x="1557527" y="1969372"/>
                  <a:ext cx="370275" cy="8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1179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5287" y="1179"/>
                      </a:lnTo>
                      <a:lnTo>
                        <a:pt x="52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3"/>
                <p:cNvSpPr/>
                <p:nvPr/>
              </p:nvSpPr>
              <p:spPr>
                <a:xfrm>
                  <a:off x="663662" y="2340420"/>
                  <a:ext cx="1356718" cy="437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2" h="6252" extrusionOk="0">
                      <a:moveTo>
                        <a:pt x="1726" y="0"/>
                      </a:moveTo>
                      <a:cubicBezTo>
                        <a:pt x="774" y="0"/>
                        <a:pt x="0" y="774"/>
                        <a:pt x="0" y="1727"/>
                      </a:cubicBezTo>
                      <a:lnTo>
                        <a:pt x="0" y="4525"/>
                      </a:lnTo>
                      <a:cubicBezTo>
                        <a:pt x="0" y="5477"/>
                        <a:pt x="774" y="6251"/>
                        <a:pt x="1726" y="6251"/>
                      </a:cubicBezTo>
                      <a:lnTo>
                        <a:pt x="17645" y="6251"/>
                      </a:lnTo>
                      <a:cubicBezTo>
                        <a:pt x="18598" y="6251"/>
                        <a:pt x="19372" y="5477"/>
                        <a:pt x="19372" y="4525"/>
                      </a:cubicBezTo>
                      <a:lnTo>
                        <a:pt x="19372" y="1727"/>
                      </a:lnTo>
                      <a:cubicBezTo>
                        <a:pt x="19372" y="774"/>
                        <a:pt x="18598" y="0"/>
                        <a:pt x="176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3"/>
                <p:cNvSpPr/>
                <p:nvPr/>
              </p:nvSpPr>
              <p:spPr>
                <a:xfrm>
                  <a:off x="843724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3"/>
                <p:cNvSpPr/>
                <p:nvPr/>
              </p:nvSpPr>
              <p:spPr>
                <a:xfrm>
                  <a:off x="106888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6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3"/>
                <p:cNvSpPr/>
                <p:nvPr/>
              </p:nvSpPr>
              <p:spPr>
                <a:xfrm>
                  <a:off x="1294053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5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69" y="1369"/>
                      </a:lnTo>
                      <a:lnTo>
                        <a:pt x="881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1" y="393"/>
                      </a:lnTo>
                      <a:lnTo>
                        <a:pt x="8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3"/>
                <p:cNvSpPr/>
                <p:nvPr/>
              </p:nvSpPr>
              <p:spPr>
                <a:xfrm>
                  <a:off x="151914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3"/>
                <p:cNvSpPr/>
                <p:nvPr/>
              </p:nvSpPr>
              <p:spPr>
                <a:xfrm>
                  <a:off x="1744312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3"/>
                <p:cNvSpPr/>
                <p:nvPr/>
              </p:nvSpPr>
              <p:spPr>
                <a:xfrm>
                  <a:off x="1936070" y="2111964"/>
                  <a:ext cx="526243" cy="867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12383" extrusionOk="0">
                      <a:moveTo>
                        <a:pt x="4335" y="1060"/>
                      </a:moveTo>
                      <a:cubicBezTo>
                        <a:pt x="5121" y="1060"/>
                        <a:pt x="5764" y="1703"/>
                        <a:pt x="5764" y="2489"/>
                      </a:cubicBezTo>
                      <a:lnTo>
                        <a:pt x="5764" y="5584"/>
                      </a:lnTo>
                      <a:lnTo>
                        <a:pt x="1715" y="5584"/>
                      </a:lnTo>
                      <a:lnTo>
                        <a:pt x="1715" y="2489"/>
                      </a:lnTo>
                      <a:cubicBezTo>
                        <a:pt x="1715" y="1703"/>
                        <a:pt x="2358" y="1060"/>
                        <a:pt x="3144" y="1060"/>
                      </a:cubicBezTo>
                      <a:close/>
                      <a:moveTo>
                        <a:pt x="3156" y="0"/>
                      </a:moveTo>
                      <a:cubicBezTo>
                        <a:pt x="1775" y="0"/>
                        <a:pt x="656" y="1119"/>
                        <a:pt x="656" y="2500"/>
                      </a:cubicBezTo>
                      <a:lnTo>
                        <a:pt x="656" y="5596"/>
                      </a:lnTo>
                      <a:lnTo>
                        <a:pt x="1" y="5596"/>
                      </a:lnTo>
                      <a:lnTo>
                        <a:pt x="1" y="12383"/>
                      </a:lnTo>
                      <a:lnTo>
                        <a:pt x="7514" y="12383"/>
                      </a:lnTo>
                      <a:lnTo>
                        <a:pt x="7514" y="5596"/>
                      </a:lnTo>
                      <a:lnTo>
                        <a:pt x="6847" y="5596"/>
                      </a:lnTo>
                      <a:lnTo>
                        <a:pt x="6847" y="2500"/>
                      </a:lnTo>
                      <a:cubicBezTo>
                        <a:pt x="6847" y="1119"/>
                        <a:pt x="5728" y="0"/>
                        <a:pt x="4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3"/>
                <p:cNvSpPr/>
                <p:nvPr/>
              </p:nvSpPr>
              <p:spPr>
                <a:xfrm>
                  <a:off x="2070328" y="2569717"/>
                  <a:ext cx="256888" cy="33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4823" extrusionOk="0">
                      <a:moveTo>
                        <a:pt x="1834" y="1"/>
                      </a:moveTo>
                      <a:cubicBezTo>
                        <a:pt x="822" y="1"/>
                        <a:pt x="1" y="822"/>
                        <a:pt x="1" y="1834"/>
                      </a:cubicBezTo>
                      <a:cubicBezTo>
                        <a:pt x="1" y="2537"/>
                        <a:pt x="394" y="3144"/>
                        <a:pt x="977" y="3442"/>
                      </a:cubicBezTo>
                      <a:lnTo>
                        <a:pt x="977" y="4823"/>
                      </a:lnTo>
                      <a:lnTo>
                        <a:pt x="2716" y="4823"/>
                      </a:lnTo>
                      <a:lnTo>
                        <a:pt x="2716" y="3442"/>
                      </a:lnTo>
                      <a:cubicBezTo>
                        <a:pt x="3263" y="3144"/>
                        <a:pt x="3668" y="2537"/>
                        <a:pt x="3668" y="1834"/>
                      </a:cubicBezTo>
                      <a:cubicBezTo>
                        <a:pt x="3668" y="822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19" name="Google Shape;4019;p43"/>
            <p:cNvGrpSpPr/>
            <p:nvPr/>
          </p:nvGrpSpPr>
          <p:grpSpPr>
            <a:xfrm>
              <a:off x="812550" y="3288475"/>
              <a:ext cx="1338600" cy="1087400"/>
              <a:chOff x="812550" y="3288475"/>
              <a:chExt cx="1338600" cy="1087400"/>
            </a:xfrm>
          </p:grpSpPr>
          <p:sp>
            <p:nvSpPr>
              <p:cNvPr id="4020" name="Google Shape;4020;p43"/>
              <p:cNvSpPr txBox="1"/>
              <p:nvPr/>
            </p:nvSpPr>
            <p:spPr>
              <a:xfrm>
                <a:off x="812550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21" name="Google Shape;4021;p43"/>
              <p:cNvSpPr txBox="1"/>
              <p:nvPr/>
            </p:nvSpPr>
            <p:spPr>
              <a:xfrm>
                <a:off x="812550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 is the third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22" name="Google Shape;4022;p43"/>
          <p:cNvGrpSpPr/>
          <p:nvPr/>
        </p:nvGrpSpPr>
        <p:grpSpPr>
          <a:xfrm>
            <a:off x="2929222" y="1463225"/>
            <a:ext cx="1353436" cy="3337403"/>
            <a:chOff x="2864885" y="1463225"/>
            <a:chExt cx="1353436" cy="3337403"/>
          </a:xfrm>
        </p:grpSpPr>
        <p:grpSp>
          <p:nvGrpSpPr>
            <p:cNvPr id="4023" name="Google Shape;4023;p43"/>
            <p:cNvGrpSpPr/>
            <p:nvPr/>
          </p:nvGrpSpPr>
          <p:grpSpPr>
            <a:xfrm>
              <a:off x="2864885" y="1463225"/>
              <a:ext cx="1353436" cy="3337403"/>
              <a:chOff x="2864885" y="1463225"/>
              <a:chExt cx="1353436" cy="3337403"/>
            </a:xfrm>
          </p:grpSpPr>
          <p:sp>
            <p:nvSpPr>
              <p:cNvPr id="4024" name="Google Shape;4024;p43"/>
              <p:cNvSpPr/>
              <p:nvPr/>
            </p:nvSpPr>
            <p:spPr>
              <a:xfrm>
                <a:off x="2864894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5" name="Google Shape;4025;p43"/>
              <p:cNvGrpSpPr/>
              <p:nvPr/>
            </p:nvGrpSpPr>
            <p:grpSpPr>
              <a:xfrm>
                <a:off x="2864885" y="1463225"/>
                <a:ext cx="1353426" cy="1490975"/>
                <a:chOff x="2925043" y="1463225"/>
                <a:chExt cx="1353426" cy="1490975"/>
              </a:xfrm>
            </p:grpSpPr>
            <p:sp>
              <p:nvSpPr>
                <p:cNvPr id="4026" name="Google Shape;4026;p43"/>
                <p:cNvSpPr/>
                <p:nvPr/>
              </p:nvSpPr>
              <p:spPr>
                <a:xfrm>
                  <a:off x="2925043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3"/>
                <p:cNvSpPr/>
                <p:nvPr/>
              </p:nvSpPr>
              <p:spPr>
                <a:xfrm>
                  <a:off x="2925043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3"/>
                <p:cNvSpPr/>
                <p:nvPr/>
              </p:nvSpPr>
              <p:spPr>
                <a:xfrm>
                  <a:off x="299928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3"/>
                <p:cNvSpPr/>
                <p:nvPr/>
              </p:nvSpPr>
              <p:spPr>
                <a:xfrm>
                  <a:off x="3136060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2" y="1"/>
                        <a:pt x="0" y="203"/>
                        <a:pt x="0" y="453"/>
                      </a:cubicBezTo>
                      <a:cubicBezTo>
                        <a:pt x="0" y="691"/>
                        <a:pt x="202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3"/>
                <p:cNvSpPr/>
                <p:nvPr/>
              </p:nvSpPr>
              <p:spPr>
                <a:xfrm>
                  <a:off x="3271089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3"/>
                <p:cNvSpPr/>
                <p:nvPr/>
              </p:nvSpPr>
              <p:spPr>
                <a:xfrm>
                  <a:off x="3064344" y="1724177"/>
                  <a:ext cx="172636" cy="17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" h="2478" extrusionOk="0">
                      <a:moveTo>
                        <a:pt x="1226" y="1"/>
                      </a:moveTo>
                      <a:cubicBezTo>
                        <a:pt x="548" y="1"/>
                        <a:pt x="0" y="560"/>
                        <a:pt x="0" y="1239"/>
                      </a:cubicBezTo>
                      <a:cubicBezTo>
                        <a:pt x="0" y="1918"/>
                        <a:pt x="548" y="2477"/>
                        <a:pt x="1226" y="2477"/>
                      </a:cubicBezTo>
                      <a:cubicBezTo>
                        <a:pt x="1917" y="2477"/>
                        <a:pt x="2465" y="1918"/>
                        <a:pt x="2465" y="1239"/>
                      </a:cubicBezTo>
                      <a:cubicBezTo>
                        <a:pt x="2465" y="560"/>
                        <a:pt x="1917" y="1"/>
                        <a:pt x="12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3"/>
                <p:cNvSpPr/>
                <p:nvPr/>
              </p:nvSpPr>
              <p:spPr>
                <a:xfrm>
                  <a:off x="3010977" y="1931833"/>
                  <a:ext cx="276848" cy="10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1549" extrusionOk="0">
                      <a:moveTo>
                        <a:pt x="1977" y="0"/>
                      </a:moveTo>
                      <a:cubicBezTo>
                        <a:pt x="1012" y="0"/>
                        <a:pt x="226" y="655"/>
                        <a:pt x="0" y="1548"/>
                      </a:cubicBezTo>
                      <a:lnTo>
                        <a:pt x="3953" y="1548"/>
                      </a:lnTo>
                      <a:cubicBezTo>
                        <a:pt x="3739" y="655"/>
                        <a:pt x="2941" y="0"/>
                        <a:pt x="19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3"/>
                <p:cNvSpPr/>
                <p:nvPr/>
              </p:nvSpPr>
              <p:spPr>
                <a:xfrm>
                  <a:off x="3064344" y="1951023"/>
                  <a:ext cx="414467" cy="4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8" h="5918" extrusionOk="0">
                      <a:moveTo>
                        <a:pt x="2953" y="1870"/>
                      </a:moveTo>
                      <a:cubicBezTo>
                        <a:pt x="3548" y="1870"/>
                        <a:pt x="4024" y="2346"/>
                        <a:pt x="4024" y="2941"/>
                      </a:cubicBezTo>
                      <a:cubicBezTo>
                        <a:pt x="4024" y="3536"/>
                        <a:pt x="3548" y="4013"/>
                        <a:pt x="2953" y="4013"/>
                      </a:cubicBezTo>
                      <a:cubicBezTo>
                        <a:pt x="2358" y="4013"/>
                        <a:pt x="1881" y="3536"/>
                        <a:pt x="1881" y="2941"/>
                      </a:cubicBezTo>
                      <a:cubicBezTo>
                        <a:pt x="1881" y="2346"/>
                        <a:pt x="2358" y="1870"/>
                        <a:pt x="2953" y="1870"/>
                      </a:cubicBezTo>
                      <a:close/>
                      <a:moveTo>
                        <a:pt x="2596" y="0"/>
                      </a:moveTo>
                      <a:lnTo>
                        <a:pt x="2596" y="572"/>
                      </a:lnTo>
                      <a:cubicBezTo>
                        <a:pt x="2203" y="631"/>
                        <a:pt x="1846" y="786"/>
                        <a:pt x="1524" y="1024"/>
                      </a:cubicBezTo>
                      <a:lnTo>
                        <a:pt x="1131" y="619"/>
                      </a:lnTo>
                      <a:lnTo>
                        <a:pt x="619" y="1131"/>
                      </a:lnTo>
                      <a:lnTo>
                        <a:pt x="1024" y="1524"/>
                      </a:lnTo>
                      <a:cubicBezTo>
                        <a:pt x="798" y="1846"/>
                        <a:pt x="631" y="2203"/>
                        <a:pt x="572" y="2596"/>
                      </a:cubicBezTo>
                      <a:lnTo>
                        <a:pt x="0" y="2596"/>
                      </a:lnTo>
                      <a:lnTo>
                        <a:pt x="0" y="3310"/>
                      </a:lnTo>
                      <a:lnTo>
                        <a:pt x="572" y="3310"/>
                      </a:lnTo>
                      <a:cubicBezTo>
                        <a:pt x="631" y="3715"/>
                        <a:pt x="798" y="4072"/>
                        <a:pt x="1024" y="4382"/>
                      </a:cubicBezTo>
                      <a:lnTo>
                        <a:pt x="619" y="4787"/>
                      </a:lnTo>
                      <a:lnTo>
                        <a:pt x="1131" y="5287"/>
                      </a:lnTo>
                      <a:lnTo>
                        <a:pt x="1524" y="4894"/>
                      </a:lnTo>
                      <a:cubicBezTo>
                        <a:pt x="1846" y="5108"/>
                        <a:pt x="2203" y="5275"/>
                        <a:pt x="2596" y="5334"/>
                      </a:cubicBezTo>
                      <a:lnTo>
                        <a:pt x="2596" y="5918"/>
                      </a:lnTo>
                      <a:lnTo>
                        <a:pt x="3310" y="5918"/>
                      </a:lnTo>
                      <a:lnTo>
                        <a:pt x="3310" y="5334"/>
                      </a:lnTo>
                      <a:cubicBezTo>
                        <a:pt x="3715" y="5275"/>
                        <a:pt x="4072" y="5132"/>
                        <a:pt x="4382" y="4894"/>
                      </a:cubicBezTo>
                      <a:lnTo>
                        <a:pt x="4786" y="5287"/>
                      </a:lnTo>
                      <a:lnTo>
                        <a:pt x="5298" y="4787"/>
                      </a:lnTo>
                      <a:lnTo>
                        <a:pt x="4894" y="4382"/>
                      </a:lnTo>
                      <a:cubicBezTo>
                        <a:pt x="5120" y="4072"/>
                        <a:pt x="5275" y="3715"/>
                        <a:pt x="5334" y="3310"/>
                      </a:cubicBezTo>
                      <a:lnTo>
                        <a:pt x="5918" y="3310"/>
                      </a:lnTo>
                      <a:lnTo>
                        <a:pt x="5918" y="2596"/>
                      </a:lnTo>
                      <a:lnTo>
                        <a:pt x="5334" y="2596"/>
                      </a:lnTo>
                      <a:cubicBezTo>
                        <a:pt x="5275" y="2203"/>
                        <a:pt x="5132" y="1834"/>
                        <a:pt x="4894" y="1524"/>
                      </a:cubicBezTo>
                      <a:lnTo>
                        <a:pt x="5298" y="1131"/>
                      </a:lnTo>
                      <a:lnTo>
                        <a:pt x="4786" y="619"/>
                      </a:lnTo>
                      <a:lnTo>
                        <a:pt x="4382" y="1024"/>
                      </a:lnTo>
                      <a:cubicBezTo>
                        <a:pt x="4072" y="798"/>
                        <a:pt x="3715" y="631"/>
                        <a:pt x="3310" y="572"/>
                      </a:cubicBezTo>
                      <a:lnTo>
                        <a:pt x="33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3"/>
                <p:cNvSpPr/>
                <p:nvPr/>
              </p:nvSpPr>
              <p:spPr>
                <a:xfrm>
                  <a:off x="3314511" y="1775864"/>
                  <a:ext cx="180130" cy="1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573" extrusionOk="0">
                      <a:moveTo>
                        <a:pt x="1310" y="811"/>
                      </a:moveTo>
                      <a:cubicBezTo>
                        <a:pt x="1560" y="811"/>
                        <a:pt x="1762" y="1025"/>
                        <a:pt x="1762" y="1275"/>
                      </a:cubicBezTo>
                      <a:cubicBezTo>
                        <a:pt x="1762" y="1525"/>
                        <a:pt x="1560" y="1739"/>
                        <a:pt x="1310" y="1739"/>
                      </a:cubicBezTo>
                      <a:cubicBezTo>
                        <a:pt x="1048" y="1739"/>
                        <a:pt x="845" y="1525"/>
                        <a:pt x="845" y="1275"/>
                      </a:cubicBezTo>
                      <a:cubicBezTo>
                        <a:pt x="845" y="1025"/>
                        <a:pt x="1048" y="811"/>
                        <a:pt x="1310" y="811"/>
                      </a:cubicBezTo>
                      <a:close/>
                      <a:moveTo>
                        <a:pt x="1131" y="1"/>
                      </a:moveTo>
                      <a:lnTo>
                        <a:pt x="1131" y="251"/>
                      </a:lnTo>
                      <a:cubicBezTo>
                        <a:pt x="964" y="275"/>
                        <a:pt x="798" y="334"/>
                        <a:pt x="667" y="441"/>
                      </a:cubicBezTo>
                      <a:lnTo>
                        <a:pt x="488" y="263"/>
                      </a:lnTo>
                      <a:lnTo>
                        <a:pt x="262" y="489"/>
                      </a:lnTo>
                      <a:lnTo>
                        <a:pt x="441" y="668"/>
                      </a:lnTo>
                      <a:cubicBezTo>
                        <a:pt x="333" y="799"/>
                        <a:pt x="274" y="942"/>
                        <a:pt x="250" y="1132"/>
                      </a:cubicBezTo>
                      <a:lnTo>
                        <a:pt x="0" y="1132"/>
                      </a:lnTo>
                      <a:lnTo>
                        <a:pt x="0" y="1442"/>
                      </a:lnTo>
                      <a:lnTo>
                        <a:pt x="250" y="1442"/>
                      </a:lnTo>
                      <a:cubicBezTo>
                        <a:pt x="274" y="1608"/>
                        <a:pt x="333" y="1763"/>
                        <a:pt x="441" y="1906"/>
                      </a:cubicBezTo>
                      <a:lnTo>
                        <a:pt x="262" y="2085"/>
                      </a:lnTo>
                      <a:lnTo>
                        <a:pt x="488" y="2299"/>
                      </a:lnTo>
                      <a:lnTo>
                        <a:pt x="667" y="2120"/>
                      </a:lnTo>
                      <a:cubicBezTo>
                        <a:pt x="798" y="2227"/>
                        <a:pt x="953" y="2287"/>
                        <a:pt x="1131" y="2323"/>
                      </a:cubicBezTo>
                      <a:lnTo>
                        <a:pt x="1131" y="2573"/>
                      </a:lnTo>
                      <a:lnTo>
                        <a:pt x="1441" y="2573"/>
                      </a:lnTo>
                      <a:lnTo>
                        <a:pt x="1441" y="2323"/>
                      </a:lnTo>
                      <a:cubicBezTo>
                        <a:pt x="1607" y="2287"/>
                        <a:pt x="1762" y="2227"/>
                        <a:pt x="1905" y="2120"/>
                      </a:cubicBezTo>
                      <a:lnTo>
                        <a:pt x="2084" y="2299"/>
                      </a:lnTo>
                      <a:lnTo>
                        <a:pt x="2298" y="2085"/>
                      </a:lnTo>
                      <a:lnTo>
                        <a:pt x="2119" y="1906"/>
                      </a:lnTo>
                      <a:cubicBezTo>
                        <a:pt x="2226" y="1763"/>
                        <a:pt x="2286" y="1620"/>
                        <a:pt x="2322" y="1442"/>
                      </a:cubicBezTo>
                      <a:lnTo>
                        <a:pt x="2572" y="1442"/>
                      </a:lnTo>
                      <a:lnTo>
                        <a:pt x="2572" y="1132"/>
                      </a:lnTo>
                      <a:lnTo>
                        <a:pt x="2322" y="1132"/>
                      </a:lnTo>
                      <a:cubicBezTo>
                        <a:pt x="2286" y="965"/>
                        <a:pt x="2226" y="799"/>
                        <a:pt x="2119" y="668"/>
                      </a:cubicBezTo>
                      <a:lnTo>
                        <a:pt x="2298" y="489"/>
                      </a:lnTo>
                      <a:lnTo>
                        <a:pt x="2084" y="263"/>
                      </a:lnTo>
                      <a:lnTo>
                        <a:pt x="1905" y="441"/>
                      </a:lnTo>
                      <a:cubicBezTo>
                        <a:pt x="1762" y="334"/>
                        <a:pt x="1619" y="275"/>
                        <a:pt x="1441" y="251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3"/>
                <p:cNvSpPr/>
                <p:nvPr/>
              </p:nvSpPr>
              <p:spPr>
                <a:xfrm>
                  <a:off x="3590452" y="1760876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3"/>
                <p:cNvSpPr/>
                <p:nvPr/>
              </p:nvSpPr>
              <p:spPr>
                <a:xfrm>
                  <a:off x="4049115" y="1675853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3"/>
                <p:cNvSpPr/>
                <p:nvPr/>
              </p:nvSpPr>
              <p:spPr>
                <a:xfrm>
                  <a:off x="3590452" y="1935195"/>
                  <a:ext cx="404522" cy="4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691" extrusionOk="0">
                      <a:moveTo>
                        <a:pt x="1" y="0"/>
                      </a:moveTo>
                      <a:lnTo>
                        <a:pt x="1" y="691"/>
                      </a:lnTo>
                      <a:lnTo>
                        <a:pt x="5776" y="691"/>
                      </a:lnTo>
                      <a:lnTo>
                        <a:pt x="57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3"/>
                <p:cNvSpPr/>
                <p:nvPr/>
              </p:nvSpPr>
              <p:spPr>
                <a:xfrm>
                  <a:off x="4049115" y="1848421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56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1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3"/>
                <p:cNvSpPr/>
                <p:nvPr/>
              </p:nvSpPr>
              <p:spPr>
                <a:xfrm>
                  <a:off x="3590452" y="2107762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3"/>
                <p:cNvSpPr/>
                <p:nvPr/>
              </p:nvSpPr>
              <p:spPr>
                <a:xfrm>
                  <a:off x="4049115" y="2022739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3"/>
                <p:cNvSpPr/>
                <p:nvPr/>
              </p:nvSpPr>
              <p:spPr>
                <a:xfrm>
                  <a:off x="3590452" y="2282011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3"/>
                <p:cNvSpPr/>
                <p:nvPr/>
              </p:nvSpPr>
              <p:spPr>
                <a:xfrm>
                  <a:off x="4049115" y="2195307"/>
                  <a:ext cx="170185" cy="1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28" extrusionOk="0">
                      <a:moveTo>
                        <a:pt x="2144" y="1"/>
                      </a:moveTo>
                      <a:lnTo>
                        <a:pt x="715" y="1644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27"/>
                      </a:lnTo>
                      <a:lnTo>
                        <a:pt x="2429" y="263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3"/>
                <p:cNvSpPr/>
                <p:nvPr/>
              </p:nvSpPr>
              <p:spPr>
                <a:xfrm>
                  <a:off x="3011817" y="2454648"/>
                  <a:ext cx="983151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3"/>
                <p:cNvSpPr/>
                <p:nvPr/>
              </p:nvSpPr>
              <p:spPr>
                <a:xfrm>
                  <a:off x="4049115" y="2369625"/>
                  <a:ext cx="170185" cy="1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03" extrusionOk="0">
                      <a:moveTo>
                        <a:pt x="2144" y="0"/>
                      </a:moveTo>
                      <a:lnTo>
                        <a:pt x="715" y="1643"/>
                      </a:lnTo>
                      <a:lnTo>
                        <a:pt x="286" y="1107"/>
                      </a:lnTo>
                      <a:lnTo>
                        <a:pt x="0" y="1346"/>
                      </a:lnTo>
                      <a:lnTo>
                        <a:pt x="715" y="2203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3"/>
                <p:cNvSpPr/>
                <p:nvPr/>
              </p:nvSpPr>
              <p:spPr>
                <a:xfrm>
                  <a:off x="3011817" y="2628126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3"/>
                <p:cNvSpPr/>
                <p:nvPr/>
              </p:nvSpPr>
              <p:spPr>
                <a:xfrm>
                  <a:off x="4049115" y="2543033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32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9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3"/>
                <p:cNvSpPr/>
                <p:nvPr/>
              </p:nvSpPr>
              <p:spPr>
                <a:xfrm>
                  <a:off x="3011817" y="2802375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3"/>
                <p:cNvSpPr/>
                <p:nvPr/>
              </p:nvSpPr>
              <p:spPr>
                <a:xfrm>
                  <a:off x="4049115" y="2715671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55"/>
                      </a:lnTo>
                      <a:lnTo>
                        <a:pt x="286" y="1119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0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9" name="Google Shape;4049;p43"/>
            <p:cNvGrpSpPr/>
            <p:nvPr/>
          </p:nvGrpSpPr>
          <p:grpSpPr>
            <a:xfrm>
              <a:off x="2879625" y="3288475"/>
              <a:ext cx="1338600" cy="1087400"/>
              <a:chOff x="2879625" y="3288475"/>
              <a:chExt cx="1338600" cy="1087400"/>
            </a:xfrm>
          </p:grpSpPr>
          <p:sp>
            <p:nvSpPr>
              <p:cNvPr id="4050" name="Google Shape;4050;p43"/>
              <p:cNvSpPr txBox="1"/>
              <p:nvPr/>
            </p:nvSpPr>
            <p:spPr>
              <a:xfrm>
                <a:off x="2879625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51" name="Google Shape;4051;p43"/>
              <p:cNvSpPr txBox="1"/>
              <p:nvPr/>
            </p:nvSpPr>
            <p:spPr>
              <a:xfrm>
                <a:off x="2879625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52" name="Google Shape;4052;p43"/>
          <p:cNvGrpSpPr/>
          <p:nvPr/>
        </p:nvGrpSpPr>
        <p:grpSpPr>
          <a:xfrm>
            <a:off x="4711938" y="1463225"/>
            <a:ext cx="1872047" cy="3337403"/>
            <a:chOff x="4623549" y="1463225"/>
            <a:chExt cx="1872047" cy="3337403"/>
          </a:xfrm>
        </p:grpSpPr>
        <p:grpSp>
          <p:nvGrpSpPr>
            <p:cNvPr id="4053" name="Google Shape;4053;p43"/>
            <p:cNvGrpSpPr/>
            <p:nvPr/>
          </p:nvGrpSpPr>
          <p:grpSpPr>
            <a:xfrm>
              <a:off x="4623549" y="1463225"/>
              <a:ext cx="1872047" cy="3337403"/>
              <a:chOff x="4623549" y="1463225"/>
              <a:chExt cx="1872047" cy="3337403"/>
            </a:xfrm>
          </p:grpSpPr>
          <p:sp>
            <p:nvSpPr>
              <p:cNvPr id="4054" name="Google Shape;4054;p43"/>
              <p:cNvSpPr/>
              <p:nvPr/>
            </p:nvSpPr>
            <p:spPr>
              <a:xfrm>
                <a:off x="4910699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5" name="Google Shape;4055;p43"/>
              <p:cNvGrpSpPr/>
              <p:nvPr/>
            </p:nvGrpSpPr>
            <p:grpSpPr>
              <a:xfrm>
                <a:off x="4623549" y="1463225"/>
                <a:ext cx="1872047" cy="1607731"/>
                <a:chOff x="4683708" y="1463225"/>
                <a:chExt cx="1872047" cy="1607731"/>
              </a:xfrm>
            </p:grpSpPr>
            <p:sp>
              <p:nvSpPr>
                <p:cNvPr id="4056" name="Google Shape;4056;p43"/>
                <p:cNvSpPr/>
                <p:nvPr/>
              </p:nvSpPr>
              <p:spPr>
                <a:xfrm>
                  <a:off x="4971344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3"/>
                <p:cNvSpPr/>
                <p:nvPr/>
              </p:nvSpPr>
              <p:spPr>
                <a:xfrm>
                  <a:off x="4971344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3"/>
                <p:cNvSpPr/>
                <p:nvPr/>
              </p:nvSpPr>
              <p:spPr>
                <a:xfrm>
                  <a:off x="5046422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3"/>
                <p:cNvSpPr/>
                <p:nvPr/>
              </p:nvSpPr>
              <p:spPr>
                <a:xfrm>
                  <a:off x="518152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703" y="894"/>
                        <a:pt x="893" y="691"/>
                        <a:pt x="893" y="453"/>
                      </a:cubicBezTo>
                      <a:cubicBezTo>
                        <a:pt x="893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3"/>
                <p:cNvSpPr/>
                <p:nvPr/>
              </p:nvSpPr>
              <p:spPr>
                <a:xfrm>
                  <a:off x="531823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3"/>
                <p:cNvSpPr/>
                <p:nvPr/>
              </p:nvSpPr>
              <p:spPr>
                <a:xfrm>
                  <a:off x="5179000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381" y="1"/>
                      </a:moveTo>
                      <a:lnTo>
                        <a:pt x="0" y="429"/>
                      </a:lnTo>
                      <a:lnTo>
                        <a:pt x="584" y="429"/>
                      </a:lnTo>
                      <a:lnTo>
                        <a:pt x="584" y="251"/>
                      </a:lnTo>
                      <a:lnTo>
                        <a:pt x="417" y="251"/>
                      </a:lnTo>
                      <a:lnTo>
                        <a:pt x="524" y="12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3"/>
                <p:cNvSpPr/>
                <p:nvPr/>
              </p:nvSpPr>
              <p:spPr>
                <a:xfrm>
                  <a:off x="5270746" y="2745646"/>
                  <a:ext cx="755538" cy="12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8" h="180" extrusionOk="0">
                      <a:moveTo>
                        <a:pt x="0" y="1"/>
                      </a:moveTo>
                      <a:lnTo>
                        <a:pt x="0" y="179"/>
                      </a:lnTo>
                      <a:lnTo>
                        <a:pt x="714" y="179"/>
                      </a:lnTo>
                      <a:lnTo>
                        <a:pt x="714" y="1"/>
                      </a:lnTo>
                      <a:close/>
                      <a:moveTo>
                        <a:pt x="1441" y="1"/>
                      </a:moveTo>
                      <a:lnTo>
                        <a:pt x="1441" y="179"/>
                      </a:lnTo>
                      <a:lnTo>
                        <a:pt x="2155" y="179"/>
                      </a:lnTo>
                      <a:lnTo>
                        <a:pt x="2155" y="1"/>
                      </a:lnTo>
                      <a:close/>
                      <a:moveTo>
                        <a:pt x="2869" y="1"/>
                      </a:moveTo>
                      <a:lnTo>
                        <a:pt x="2869" y="179"/>
                      </a:lnTo>
                      <a:lnTo>
                        <a:pt x="3584" y="179"/>
                      </a:lnTo>
                      <a:lnTo>
                        <a:pt x="3584" y="1"/>
                      </a:lnTo>
                      <a:close/>
                      <a:moveTo>
                        <a:pt x="4310" y="1"/>
                      </a:moveTo>
                      <a:lnTo>
                        <a:pt x="4310" y="179"/>
                      </a:lnTo>
                      <a:lnTo>
                        <a:pt x="5025" y="179"/>
                      </a:lnTo>
                      <a:lnTo>
                        <a:pt x="5025" y="1"/>
                      </a:lnTo>
                      <a:close/>
                      <a:moveTo>
                        <a:pt x="5763" y="1"/>
                      </a:moveTo>
                      <a:lnTo>
                        <a:pt x="5763" y="179"/>
                      </a:lnTo>
                      <a:lnTo>
                        <a:pt x="6465" y="179"/>
                      </a:lnTo>
                      <a:lnTo>
                        <a:pt x="6465" y="1"/>
                      </a:lnTo>
                      <a:close/>
                      <a:moveTo>
                        <a:pt x="7203" y="1"/>
                      </a:moveTo>
                      <a:lnTo>
                        <a:pt x="7203" y="179"/>
                      </a:lnTo>
                      <a:lnTo>
                        <a:pt x="7918" y="179"/>
                      </a:lnTo>
                      <a:lnTo>
                        <a:pt x="7918" y="1"/>
                      </a:lnTo>
                      <a:close/>
                      <a:moveTo>
                        <a:pt x="8632" y="1"/>
                      </a:moveTo>
                      <a:lnTo>
                        <a:pt x="8632" y="179"/>
                      </a:lnTo>
                      <a:lnTo>
                        <a:pt x="9346" y="179"/>
                      </a:lnTo>
                      <a:lnTo>
                        <a:pt x="9346" y="1"/>
                      </a:lnTo>
                      <a:close/>
                      <a:moveTo>
                        <a:pt x="10073" y="1"/>
                      </a:moveTo>
                      <a:lnTo>
                        <a:pt x="10073" y="179"/>
                      </a:lnTo>
                      <a:lnTo>
                        <a:pt x="10787" y="179"/>
                      </a:lnTo>
                      <a:lnTo>
                        <a:pt x="1078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3"/>
                <p:cNvSpPr/>
                <p:nvPr/>
              </p:nvSpPr>
              <p:spPr>
                <a:xfrm>
                  <a:off x="6076226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215" y="1"/>
                      </a:moveTo>
                      <a:lnTo>
                        <a:pt x="60" y="120"/>
                      </a:lnTo>
                      <a:lnTo>
                        <a:pt x="179" y="251"/>
                      </a:lnTo>
                      <a:lnTo>
                        <a:pt x="1" y="251"/>
                      </a:lnTo>
                      <a:lnTo>
                        <a:pt x="1" y="429"/>
                      </a:lnTo>
                      <a:lnTo>
                        <a:pt x="584" y="429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3"/>
                <p:cNvSpPr/>
                <p:nvPr/>
              </p:nvSpPr>
              <p:spPr>
                <a:xfrm>
                  <a:off x="5692641" y="2286213"/>
                  <a:ext cx="36530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5907" extrusionOk="0">
                      <a:moveTo>
                        <a:pt x="132" y="1"/>
                      </a:moveTo>
                      <a:lnTo>
                        <a:pt x="1" y="120"/>
                      </a:lnTo>
                      <a:lnTo>
                        <a:pt x="465" y="643"/>
                      </a:lnTo>
                      <a:lnTo>
                        <a:pt x="596" y="524"/>
                      </a:lnTo>
                      <a:lnTo>
                        <a:pt x="132" y="1"/>
                      </a:lnTo>
                      <a:close/>
                      <a:moveTo>
                        <a:pt x="1060" y="1060"/>
                      </a:moveTo>
                      <a:lnTo>
                        <a:pt x="929" y="1179"/>
                      </a:lnTo>
                      <a:lnTo>
                        <a:pt x="1382" y="1703"/>
                      </a:lnTo>
                      <a:lnTo>
                        <a:pt x="1525" y="1584"/>
                      </a:lnTo>
                      <a:lnTo>
                        <a:pt x="1060" y="1060"/>
                      </a:lnTo>
                      <a:close/>
                      <a:moveTo>
                        <a:pt x="1977" y="2096"/>
                      </a:moveTo>
                      <a:lnTo>
                        <a:pt x="1846" y="2215"/>
                      </a:lnTo>
                      <a:lnTo>
                        <a:pt x="2310" y="2739"/>
                      </a:lnTo>
                      <a:lnTo>
                        <a:pt x="2441" y="2620"/>
                      </a:lnTo>
                      <a:lnTo>
                        <a:pt x="1977" y="2096"/>
                      </a:lnTo>
                      <a:close/>
                      <a:moveTo>
                        <a:pt x="2906" y="3156"/>
                      </a:moveTo>
                      <a:lnTo>
                        <a:pt x="2775" y="3275"/>
                      </a:lnTo>
                      <a:lnTo>
                        <a:pt x="3227" y="3799"/>
                      </a:lnTo>
                      <a:lnTo>
                        <a:pt x="3370" y="3680"/>
                      </a:lnTo>
                      <a:lnTo>
                        <a:pt x="2906" y="3156"/>
                      </a:lnTo>
                      <a:close/>
                      <a:moveTo>
                        <a:pt x="3823" y="4215"/>
                      </a:moveTo>
                      <a:lnTo>
                        <a:pt x="3692" y="4334"/>
                      </a:lnTo>
                      <a:lnTo>
                        <a:pt x="4156" y="4858"/>
                      </a:lnTo>
                      <a:lnTo>
                        <a:pt x="4287" y="4739"/>
                      </a:lnTo>
                      <a:lnTo>
                        <a:pt x="3823" y="4215"/>
                      </a:lnTo>
                      <a:close/>
                      <a:moveTo>
                        <a:pt x="4751" y="5275"/>
                      </a:moveTo>
                      <a:lnTo>
                        <a:pt x="4620" y="5394"/>
                      </a:lnTo>
                      <a:lnTo>
                        <a:pt x="5073" y="5906"/>
                      </a:lnTo>
                      <a:lnTo>
                        <a:pt x="5216" y="5787"/>
                      </a:lnTo>
                      <a:lnTo>
                        <a:pt x="4751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3"/>
                <p:cNvSpPr/>
                <p:nvPr/>
              </p:nvSpPr>
              <p:spPr>
                <a:xfrm>
                  <a:off x="5625967" y="2223671"/>
                  <a:ext cx="44262" cy="3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477" extrusionOk="0">
                      <a:moveTo>
                        <a:pt x="310" y="1"/>
                      </a:moveTo>
                      <a:lnTo>
                        <a:pt x="0" y="358"/>
                      </a:lnTo>
                      <a:lnTo>
                        <a:pt x="155" y="477"/>
                      </a:lnTo>
                      <a:lnTo>
                        <a:pt x="310" y="286"/>
                      </a:lnTo>
                      <a:lnTo>
                        <a:pt x="488" y="477"/>
                      </a:lnTo>
                      <a:lnTo>
                        <a:pt x="631" y="358"/>
                      </a:lnTo>
                      <a:lnTo>
                        <a:pt x="31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3"/>
                <p:cNvSpPr/>
                <p:nvPr/>
              </p:nvSpPr>
              <p:spPr>
                <a:xfrm>
                  <a:off x="5238180" y="2286213"/>
                  <a:ext cx="36614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5907" extrusionOk="0">
                      <a:moveTo>
                        <a:pt x="5085" y="1"/>
                      </a:moveTo>
                      <a:lnTo>
                        <a:pt x="4632" y="524"/>
                      </a:lnTo>
                      <a:lnTo>
                        <a:pt x="4763" y="643"/>
                      </a:lnTo>
                      <a:lnTo>
                        <a:pt x="5228" y="120"/>
                      </a:lnTo>
                      <a:lnTo>
                        <a:pt x="5085" y="1"/>
                      </a:lnTo>
                      <a:close/>
                      <a:moveTo>
                        <a:pt x="4168" y="1060"/>
                      </a:moveTo>
                      <a:lnTo>
                        <a:pt x="3704" y="1584"/>
                      </a:lnTo>
                      <a:lnTo>
                        <a:pt x="3846" y="1703"/>
                      </a:lnTo>
                      <a:lnTo>
                        <a:pt x="4299" y="1179"/>
                      </a:lnTo>
                      <a:lnTo>
                        <a:pt x="4168" y="1060"/>
                      </a:lnTo>
                      <a:close/>
                      <a:moveTo>
                        <a:pt x="3227" y="2096"/>
                      </a:moveTo>
                      <a:lnTo>
                        <a:pt x="2763" y="2620"/>
                      </a:lnTo>
                      <a:lnTo>
                        <a:pt x="2906" y="2739"/>
                      </a:lnTo>
                      <a:lnTo>
                        <a:pt x="3358" y="2215"/>
                      </a:lnTo>
                      <a:lnTo>
                        <a:pt x="3227" y="2096"/>
                      </a:lnTo>
                      <a:close/>
                      <a:moveTo>
                        <a:pt x="2311" y="3156"/>
                      </a:moveTo>
                      <a:lnTo>
                        <a:pt x="1846" y="3680"/>
                      </a:lnTo>
                      <a:lnTo>
                        <a:pt x="1977" y="3799"/>
                      </a:lnTo>
                      <a:lnTo>
                        <a:pt x="2442" y="3275"/>
                      </a:lnTo>
                      <a:lnTo>
                        <a:pt x="2311" y="3156"/>
                      </a:lnTo>
                      <a:close/>
                      <a:moveTo>
                        <a:pt x="1382" y="4215"/>
                      </a:moveTo>
                      <a:lnTo>
                        <a:pt x="918" y="4739"/>
                      </a:lnTo>
                      <a:lnTo>
                        <a:pt x="1060" y="4858"/>
                      </a:lnTo>
                      <a:lnTo>
                        <a:pt x="1513" y="4334"/>
                      </a:lnTo>
                      <a:lnTo>
                        <a:pt x="1382" y="4215"/>
                      </a:lnTo>
                      <a:close/>
                      <a:moveTo>
                        <a:pt x="465" y="5275"/>
                      </a:moveTo>
                      <a:lnTo>
                        <a:pt x="1" y="5787"/>
                      </a:lnTo>
                      <a:lnTo>
                        <a:pt x="132" y="5906"/>
                      </a:lnTo>
                      <a:lnTo>
                        <a:pt x="596" y="5394"/>
                      </a:lnTo>
                      <a:lnTo>
                        <a:pt x="465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3"/>
                <p:cNvSpPr/>
                <p:nvPr/>
              </p:nvSpPr>
              <p:spPr>
                <a:xfrm>
                  <a:off x="5274879" y="1840086"/>
                  <a:ext cx="746363" cy="41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7" h="5954" extrusionOk="0">
                      <a:moveTo>
                        <a:pt x="5323" y="691"/>
                      </a:moveTo>
                      <a:cubicBezTo>
                        <a:pt x="5728" y="691"/>
                        <a:pt x="6061" y="1013"/>
                        <a:pt x="6061" y="1418"/>
                      </a:cubicBezTo>
                      <a:lnTo>
                        <a:pt x="6061" y="4513"/>
                      </a:lnTo>
                      <a:cubicBezTo>
                        <a:pt x="6061" y="4918"/>
                        <a:pt x="5728" y="5239"/>
                        <a:pt x="5323" y="5239"/>
                      </a:cubicBezTo>
                      <a:cubicBezTo>
                        <a:pt x="4918" y="5239"/>
                        <a:pt x="4596" y="4918"/>
                        <a:pt x="4596" y="4513"/>
                      </a:cubicBezTo>
                      <a:lnTo>
                        <a:pt x="4596" y="1418"/>
                      </a:lnTo>
                      <a:cubicBezTo>
                        <a:pt x="4596" y="1013"/>
                        <a:pt x="4918" y="691"/>
                        <a:pt x="5323" y="691"/>
                      </a:cubicBezTo>
                      <a:close/>
                      <a:moveTo>
                        <a:pt x="2508" y="814"/>
                      </a:moveTo>
                      <a:cubicBezTo>
                        <a:pt x="2866" y="814"/>
                        <a:pt x="3173" y="1062"/>
                        <a:pt x="3227" y="1418"/>
                      </a:cubicBezTo>
                      <a:lnTo>
                        <a:pt x="3727" y="4466"/>
                      </a:lnTo>
                      <a:cubicBezTo>
                        <a:pt x="3799" y="4870"/>
                        <a:pt x="3525" y="5239"/>
                        <a:pt x="3132" y="5299"/>
                      </a:cubicBezTo>
                      <a:cubicBezTo>
                        <a:pt x="3095" y="5305"/>
                        <a:pt x="3057" y="5307"/>
                        <a:pt x="3020" y="5307"/>
                      </a:cubicBezTo>
                      <a:cubicBezTo>
                        <a:pt x="2669" y="5307"/>
                        <a:pt x="2354" y="5059"/>
                        <a:pt x="2310" y="4704"/>
                      </a:cubicBezTo>
                      <a:lnTo>
                        <a:pt x="1798" y="1656"/>
                      </a:lnTo>
                      <a:cubicBezTo>
                        <a:pt x="1739" y="1251"/>
                        <a:pt x="2013" y="882"/>
                        <a:pt x="2394" y="822"/>
                      </a:cubicBezTo>
                      <a:cubicBezTo>
                        <a:pt x="2432" y="817"/>
                        <a:pt x="2471" y="814"/>
                        <a:pt x="2508" y="814"/>
                      </a:cubicBezTo>
                      <a:close/>
                      <a:moveTo>
                        <a:pt x="8193" y="807"/>
                      </a:moveTo>
                      <a:cubicBezTo>
                        <a:pt x="8240" y="807"/>
                        <a:pt x="8287" y="812"/>
                        <a:pt x="8335" y="822"/>
                      </a:cubicBezTo>
                      <a:cubicBezTo>
                        <a:pt x="8740" y="882"/>
                        <a:pt x="9002" y="1251"/>
                        <a:pt x="8930" y="1656"/>
                      </a:cubicBezTo>
                      <a:lnTo>
                        <a:pt x="8418" y="4704"/>
                      </a:lnTo>
                      <a:cubicBezTo>
                        <a:pt x="8365" y="5064"/>
                        <a:pt x="8058" y="5311"/>
                        <a:pt x="7714" y="5311"/>
                      </a:cubicBezTo>
                      <a:cubicBezTo>
                        <a:pt x="7672" y="5311"/>
                        <a:pt x="7628" y="5307"/>
                        <a:pt x="7585" y="5299"/>
                      </a:cubicBezTo>
                      <a:cubicBezTo>
                        <a:pt x="7192" y="5239"/>
                        <a:pt x="6918" y="4858"/>
                        <a:pt x="6990" y="4466"/>
                      </a:cubicBezTo>
                      <a:lnTo>
                        <a:pt x="7502" y="1418"/>
                      </a:lnTo>
                      <a:cubicBezTo>
                        <a:pt x="7554" y="1062"/>
                        <a:pt x="7854" y="807"/>
                        <a:pt x="8193" y="807"/>
                      </a:cubicBezTo>
                      <a:close/>
                      <a:moveTo>
                        <a:pt x="1263" y="1"/>
                      </a:moveTo>
                      <a:cubicBezTo>
                        <a:pt x="477" y="1"/>
                        <a:pt x="1" y="632"/>
                        <a:pt x="191" y="1382"/>
                      </a:cubicBezTo>
                      <a:lnTo>
                        <a:pt x="1036" y="4573"/>
                      </a:lnTo>
                      <a:cubicBezTo>
                        <a:pt x="1251" y="5335"/>
                        <a:pt x="2048" y="5954"/>
                        <a:pt x="2834" y="5954"/>
                      </a:cubicBezTo>
                      <a:lnTo>
                        <a:pt x="7787" y="5954"/>
                      </a:lnTo>
                      <a:cubicBezTo>
                        <a:pt x="8573" y="5954"/>
                        <a:pt x="9371" y="5335"/>
                        <a:pt x="9585" y="4573"/>
                      </a:cubicBezTo>
                      <a:lnTo>
                        <a:pt x="10430" y="1382"/>
                      </a:lnTo>
                      <a:cubicBezTo>
                        <a:pt x="10657" y="632"/>
                        <a:pt x="10180" y="1"/>
                        <a:pt x="93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3"/>
                <p:cNvSpPr/>
                <p:nvPr/>
              </p:nvSpPr>
              <p:spPr>
                <a:xfrm>
                  <a:off x="5389107" y="1670810"/>
                  <a:ext cx="23104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3216" extrusionOk="0">
                      <a:moveTo>
                        <a:pt x="2870" y="1"/>
                      </a:moveTo>
                      <a:cubicBezTo>
                        <a:pt x="2769" y="1"/>
                        <a:pt x="2668" y="36"/>
                        <a:pt x="2596" y="108"/>
                      </a:cubicBezTo>
                      <a:lnTo>
                        <a:pt x="156" y="2549"/>
                      </a:lnTo>
                      <a:cubicBezTo>
                        <a:pt x="1" y="2703"/>
                        <a:pt x="1" y="2953"/>
                        <a:pt x="156" y="3108"/>
                      </a:cubicBezTo>
                      <a:cubicBezTo>
                        <a:pt x="227" y="3180"/>
                        <a:pt x="328" y="3215"/>
                        <a:pt x="429" y="3215"/>
                      </a:cubicBezTo>
                      <a:cubicBezTo>
                        <a:pt x="531" y="3215"/>
                        <a:pt x="632" y="3180"/>
                        <a:pt x="703" y="3108"/>
                      </a:cubicBezTo>
                      <a:lnTo>
                        <a:pt x="3144" y="667"/>
                      </a:lnTo>
                      <a:cubicBezTo>
                        <a:pt x="3299" y="513"/>
                        <a:pt x="3299" y="263"/>
                        <a:pt x="3144" y="108"/>
                      </a:cubicBezTo>
                      <a:cubicBezTo>
                        <a:pt x="3073" y="36"/>
                        <a:pt x="2971" y="1"/>
                        <a:pt x="28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3"/>
                <p:cNvSpPr/>
                <p:nvPr/>
              </p:nvSpPr>
              <p:spPr>
                <a:xfrm>
                  <a:off x="5683466" y="1670810"/>
                  <a:ext cx="23020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3216" extrusionOk="0">
                      <a:moveTo>
                        <a:pt x="422" y="1"/>
                      </a:moveTo>
                      <a:cubicBezTo>
                        <a:pt x="322" y="1"/>
                        <a:pt x="221" y="36"/>
                        <a:pt x="144" y="108"/>
                      </a:cubicBezTo>
                      <a:cubicBezTo>
                        <a:pt x="1" y="263"/>
                        <a:pt x="1" y="513"/>
                        <a:pt x="144" y="667"/>
                      </a:cubicBezTo>
                      <a:lnTo>
                        <a:pt x="2584" y="3108"/>
                      </a:lnTo>
                      <a:cubicBezTo>
                        <a:pt x="2662" y="3180"/>
                        <a:pt x="2763" y="3215"/>
                        <a:pt x="2864" y="3215"/>
                      </a:cubicBezTo>
                      <a:cubicBezTo>
                        <a:pt x="2965" y="3215"/>
                        <a:pt x="3067" y="3180"/>
                        <a:pt x="3144" y="3108"/>
                      </a:cubicBezTo>
                      <a:cubicBezTo>
                        <a:pt x="3287" y="2953"/>
                        <a:pt x="3287" y="2703"/>
                        <a:pt x="3144" y="2549"/>
                      </a:cubicBezTo>
                      <a:lnTo>
                        <a:pt x="691" y="108"/>
                      </a:lnTo>
                      <a:cubicBezTo>
                        <a:pt x="620" y="36"/>
                        <a:pt x="522" y="1"/>
                        <a:pt x="4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3"/>
                <p:cNvSpPr/>
                <p:nvPr/>
              </p:nvSpPr>
              <p:spPr>
                <a:xfrm>
                  <a:off x="4683708" y="2480491"/>
                  <a:ext cx="750495" cy="517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6" h="7395" extrusionOk="0">
                      <a:moveTo>
                        <a:pt x="1548" y="1"/>
                      </a:moveTo>
                      <a:cubicBezTo>
                        <a:pt x="703" y="1"/>
                        <a:pt x="0" y="691"/>
                        <a:pt x="0" y="1548"/>
                      </a:cubicBezTo>
                      <a:lnTo>
                        <a:pt x="0" y="5847"/>
                      </a:lnTo>
                      <a:cubicBezTo>
                        <a:pt x="0" y="6692"/>
                        <a:pt x="703" y="7394"/>
                        <a:pt x="1548" y="7394"/>
                      </a:cubicBezTo>
                      <a:lnTo>
                        <a:pt x="9168" y="7394"/>
                      </a:lnTo>
                      <a:cubicBezTo>
                        <a:pt x="10013" y="7394"/>
                        <a:pt x="10716" y="6692"/>
                        <a:pt x="10716" y="5847"/>
                      </a:cubicBezTo>
                      <a:lnTo>
                        <a:pt x="10716" y="1548"/>
                      </a:lnTo>
                      <a:cubicBezTo>
                        <a:pt x="10716" y="691"/>
                        <a:pt x="10013" y="1"/>
                        <a:pt x="91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3"/>
                <p:cNvSpPr/>
                <p:nvPr/>
              </p:nvSpPr>
              <p:spPr>
                <a:xfrm>
                  <a:off x="5114777" y="2541352"/>
                  <a:ext cx="264382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" h="382" extrusionOk="0">
                      <a:moveTo>
                        <a:pt x="1" y="1"/>
                      </a:moveTo>
                      <a:lnTo>
                        <a:pt x="1" y="382"/>
                      </a:lnTo>
                      <a:lnTo>
                        <a:pt x="3775" y="382"/>
                      </a:lnTo>
                      <a:lnTo>
                        <a:pt x="3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3"/>
                <p:cNvSpPr/>
                <p:nvPr/>
              </p:nvSpPr>
              <p:spPr>
                <a:xfrm>
                  <a:off x="5114777" y="2584704"/>
                  <a:ext cx="211856" cy="25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371" extrusionOk="0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3025" y="370"/>
                      </a:lnTo>
                      <a:lnTo>
                        <a:pt x="30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3"/>
                <p:cNvSpPr/>
                <p:nvPr/>
              </p:nvSpPr>
              <p:spPr>
                <a:xfrm>
                  <a:off x="4825460" y="2870729"/>
                  <a:ext cx="465313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4" h="382" extrusionOk="0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6644" y="382"/>
                      </a:lnTo>
                      <a:lnTo>
                        <a:pt x="6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3"/>
                <p:cNvSpPr/>
                <p:nvPr/>
              </p:nvSpPr>
              <p:spPr>
                <a:xfrm>
                  <a:off x="4742888" y="2728137"/>
                  <a:ext cx="637108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7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9097" y="703"/>
                      </a:lnTo>
                      <a:lnTo>
                        <a:pt x="90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3"/>
                <p:cNvSpPr/>
                <p:nvPr/>
              </p:nvSpPr>
              <p:spPr>
                <a:xfrm>
                  <a:off x="4742888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3"/>
                <p:cNvSpPr/>
                <p:nvPr/>
              </p:nvSpPr>
              <p:spPr>
                <a:xfrm>
                  <a:off x="4814604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3"/>
                <p:cNvSpPr/>
                <p:nvPr/>
              </p:nvSpPr>
              <p:spPr>
                <a:xfrm>
                  <a:off x="5891122" y="2406324"/>
                  <a:ext cx="664632" cy="66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0" h="9490" extrusionOk="0">
                      <a:moveTo>
                        <a:pt x="4739" y="0"/>
                      </a:moveTo>
                      <a:cubicBezTo>
                        <a:pt x="2120" y="0"/>
                        <a:pt x="0" y="2119"/>
                        <a:pt x="0" y="4751"/>
                      </a:cubicBezTo>
                      <a:cubicBezTo>
                        <a:pt x="0" y="7370"/>
                        <a:pt x="2120" y="9489"/>
                        <a:pt x="4739" y="9489"/>
                      </a:cubicBezTo>
                      <a:cubicBezTo>
                        <a:pt x="7358" y="9489"/>
                        <a:pt x="9490" y="7370"/>
                        <a:pt x="9490" y="4751"/>
                      </a:cubicBezTo>
                      <a:cubicBezTo>
                        <a:pt x="9490" y="2119"/>
                        <a:pt x="7358" y="0"/>
                        <a:pt x="4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3"/>
                <p:cNvSpPr/>
                <p:nvPr/>
              </p:nvSpPr>
              <p:spPr>
                <a:xfrm>
                  <a:off x="6104591" y="2522163"/>
                  <a:ext cx="237699" cy="39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5597" extrusionOk="0">
                      <a:moveTo>
                        <a:pt x="1965" y="489"/>
                      </a:moveTo>
                      <a:cubicBezTo>
                        <a:pt x="2322" y="489"/>
                        <a:pt x="2596" y="775"/>
                        <a:pt x="2596" y="1132"/>
                      </a:cubicBezTo>
                      <a:lnTo>
                        <a:pt x="2596" y="2525"/>
                      </a:lnTo>
                      <a:lnTo>
                        <a:pt x="774" y="2525"/>
                      </a:lnTo>
                      <a:lnTo>
                        <a:pt x="774" y="1132"/>
                      </a:lnTo>
                      <a:lnTo>
                        <a:pt x="786" y="1132"/>
                      </a:lnTo>
                      <a:cubicBezTo>
                        <a:pt x="786" y="775"/>
                        <a:pt x="1072" y="489"/>
                        <a:pt x="1429" y="489"/>
                      </a:cubicBezTo>
                      <a:close/>
                      <a:moveTo>
                        <a:pt x="1429" y="1"/>
                      </a:moveTo>
                      <a:cubicBezTo>
                        <a:pt x="798" y="1"/>
                        <a:pt x="298" y="501"/>
                        <a:pt x="298" y="1132"/>
                      </a:cubicBezTo>
                      <a:lnTo>
                        <a:pt x="298" y="2525"/>
                      </a:lnTo>
                      <a:lnTo>
                        <a:pt x="0" y="2525"/>
                      </a:lnTo>
                      <a:lnTo>
                        <a:pt x="0" y="5597"/>
                      </a:lnTo>
                      <a:lnTo>
                        <a:pt x="3394" y="5597"/>
                      </a:lnTo>
                      <a:lnTo>
                        <a:pt x="3394" y="2525"/>
                      </a:lnTo>
                      <a:lnTo>
                        <a:pt x="3096" y="2525"/>
                      </a:lnTo>
                      <a:lnTo>
                        <a:pt x="3096" y="1132"/>
                      </a:lnTo>
                      <a:cubicBezTo>
                        <a:pt x="3096" y="501"/>
                        <a:pt x="2584" y="1"/>
                        <a:pt x="19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3"/>
                <p:cNvSpPr/>
                <p:nvPr/>
              </p:nvSpPr>
              <p:spPr>
                <a:xfrm>
                  <a:off x="6164611" y="2728137"/>
                  <a:ext cx="116818" cy="15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192" extrusionOk="0">
                      <a:moveTo>
                        <a:pt x="834" y="1"/>
                      </a:moveTo>
                      <a:cubicBezTo>
                        <a:pt x="382" y="1"/>
                        <a:pt x="1" y="370"/>
                        <a:pt x="1" y="834"/>
                      </a:cubicBezTo>
                      <a:cubicBezTo>
                        <a:pt x="1" y="1144"/>
                        <a:pt x="179" y="1430"/>
                        <a:pt x="441" y="1561"/>
                      </a:cubicBezTo>
                      <a:lnTo>
                        <a:pt x="441" y="2192"/>
                      </a:lnTo>
                      <a:lnTo>
                        <a:pt x="1227" y="2192"/>
                      </a:lnTo>
                      <a:lnTo>
                        <a:pt x="1227" y="1561"/>
                      </a:lnTo>
                      <a:cubicBezTo>
                        <a:pt x="1489" y="1418"/>
                        <a:pt x="1667" y="1144"/>
                        <a:pt x="1667" y="834"/>
                      </a:cubicBezTo>
                      <a:cubicBezTo>
                        <a:pt x="1667" y="370"/>
                        <a:pt x="1298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0" name="Google Shape;4080;p43"/>
            <p:cNvGrpSpPr/>
            <p:nvPr/>
          </p:nvGrpSpPr>
          <p:grpSpPr>
            <a:xfrm>
              <a:off x="4911450" y="3288475"/>
              <a:ext cx="1352700" cy="1087400"/>
              <a:chOff x="4911450" y="3288475"/>
              <a:chExt cx="1352700" cy="1087400"/>
            </a:xfrm>
          </p:grpSpPr>
          <p:sp>
            <p:nvSpPr>
              <p:cNvPr id="4081" name="Google Shape;4081;p43"/>
              <p:cNvSpPr txBox="1"/>
              <p:nvPr/>
            </p:nvSpPr>
            <p:spPr>
              <a:xfrm>
                <a:off x="491145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82" name="Google Shape;4082;p43"/>
              <p:cNvSpPr txBox="1"/>
              <p:nvPr/>
            </p:nvSpPr>
            <p:spPr>
              <a:xfrm>
                <a:off x="491145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83" name="Google Shape;4083;p43"/>
          <p:cNvGrpSpPr/>
          <p:nvPr/>
        </p:nvGrpSpPr>
        <p:grpSpPr>
          <a:xfrm>
            <a:off x="7005138" y="1463225"/>
            <a:ext cx="1471015" cy="3337403"/>
            <a:chOff x="6949153" y="1463225"/>
            <a:chExt cx="1471015" cy="3337403"/>
          </a:xfrm>
        </p:grpSpPr>
        <p:grpSp>
          <p:nvGrpSpPr>
            <p:cNvPr id="4084" name="Google Shape;4084;p43"/>
            <p:cNvGrpSpPr/>
            <p:nvPr/>
          </p:nvGrpSpPr>
          <p:grpSpPr>
            <a:xfrm>
              <a:off x="6949153" y="1463225"/>
              <a:ext cx="1471015" cy="3337403"/>
              <a:chOff x="6949153" y="1463225"/>
              <a:chExt cx="1471015" cy="3337403"/>
            </a:xfrm>
          </p:grpSpPr>
          <p:sp>
            <p:nvSpPr>
              <p:cNvPr id="4085" name="Google Shape;4085;p43"/>
              <p:cNvSpPr/>
              <p:nvPr/>
            </p:nvSpPr>
            <p:spPr>
              <a:xfrm>
                <a:off x="7011706" y="3070950"/>
                <a:ext cx="135258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13" y="21288"/>
                    </a:lnTo>
                    <a:lnTo>
                      <a:pt x="193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6" name="Google Shape;4086;p43"/>
              <p:cNvGrpSpPr/>
              <p:nvPr/>
            </p:nvGrpSpPr>
            <p:grpSpPr>
              <a:xfrm>
                <a:off x="6949153" y="1463225"/>
                <a:ext cx="1471015" cy="1511857"/>
                <a:chOff x="7009311" y="1463225"/>
                <a:chExt cx="1471015" cy="1511857"/>
              </a:xfrm>
            </p:grpSpPr>
            <p:sp>
              <p:nvSpPr>
                <p:cNvPr id="4087" name="Google Shape;4087;p43"/>
                <p:cNvSpPr/>
                <p:nvPr/>
              </p:nvSpPr>
              <p:spPr>
                <a:xfrm>
                  <a:off x="7071853" y="1463225"/>
                  <a:ext cx="135258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3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13" y="21288"/>
                      </a:lnTo>
                      <a:lnTo>
                        <a:pt x="193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3"/>
                <p:cNvSpPr/>
                <p:nvPr/>
              </p:nvSpPr>
              <p:spPr>
                <a:xfrm>
                  <a:off x="7167732" y="2196987"/>
                  <a:ext cx="1154947" cy="778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1" h="11110" extrusionOk="0">
                      <a:moveTo>
                        <a:pt x="108" y="1"/>
                      </a:moveTo>
                      <a:cubicBezTo>
                        <a:pt x="37" y="1"/>
                        <a:pt x="1" y="36"/>
                        <a:pt x="1" y="96"/>
                      </a:cubicBezTo>
                      <a:lnTo>
                        <a:pt x="1" y="11014"/>
                      </a:lnTo>
                      <a:cubicBezTo>
                        <a:pt x="1" y="11073"/>
                        <a:pt x="37" y="11109"/>
                        <a:pt x="108" y="11109"/>
                      </a:cubicBezTo>
                      <a:lnTo>
                        <a:pt x="16384" y="11109"/>
                      </a:lnTo>
                      <a:cubicBezTo>
                        <a:pt x="16443" y="11109"/>
                        <a:pt x="16491" y="11073"/>
                        <a:pt x="16491" y="11014"/>
                      </a:cubicBezTo>
                      <a:lnTo>
                        <a:pt x="16491" y="96"/>
                      </a:lnTo>
                      <a:cubicBezTo>
                        <a:pt x="16491" y="36"/>
                        <a:pt x="16443" y="1"/>
                        <a:pt x="163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3"/>
                <p:cNvSpPr/>
                <p:nvPr/>
              </p:nvSpPr>
              <p:spPr>
                <a:xfrm>
                  <a:off x="7214445" y="2241180"/>
                  <a:ext cx="1059910" cy="68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9812" extrusionOk="0">
                      <a:moveTo>
                        <a:pt x="108" y="1"/>
                      </a:moveTo>
                      <a:cubicBezTo>
                        <a:pt x="48" y="1"/>
                        <a:pt x="1" y="48"/>
                        <a:pt x="1" y="108"/>
                      </a:cubicBezTo>
                      <a:lnTo>
                        <a:pt x="1" y="9704"/>
                      </a:lnTo>
                      <a:cubicBezTo>
                        <a:pt x="1" y="9764"/>
                        <a:pt x="48" y="9811"/>
                        <a:pt x="108" y="9811"/>
                      </a:cubicBezTo>
                      <a:lnTo>
                        <a:pt x="15038" y="9811"/>
                      </a:lnTo>
                      <a:cubicBezTo>
                        <a:pt x="15098" y="9811"/>
                        <a:pt x="15133" y="9764"/>
                        <a:pt x="15133" y="9704"/>
                      </a:cubicBezTo>
                      <a:lnTo>
                        <a:pt x="15133" y="108"/>
                      </a:lnTo>
                      <a:cubicBezTo>
                        <a:pt x="15133" y="48"/>
                        <a:pt x="15098" y="1"/>
                        <a:pt x="15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3"/>
                <p:cNvSpPr/>
                <p:nvPr/>
              </p:nvSpPr>
              <p:spPr>
                <a:xfrm>
                  <a:off x="7009311" y="2901615"/>
                  <a:ext cx="1471015" cy="73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4" h="1049" extrusionOk="0">
                      <a:moveTo>
                        <a:pt x="1" y="0"/>
                      </a:moveTo>
                      <a:lnTo>
                        <a:pt x="1" y="393"/>
                      </a:lnTo>
                      <a:cubicBezTo>
                        <a:pt x="1" y="750"/>
                        <a:pt x="298" y="1048"/>
                        <a:pt x="655" y="1048"/>
                      </a:cubicBezTo>
                      <a:lnTo>
                        <a:pt x="20348" y="1048"/>
                      </a:lnTo>
                      <a:cubicBezTo>
                        <a:pt x="20706" y="1048"/>
                        <a:pt x="21003" y="750"/>
                        <a:pt x="21003" y="393"/>
                      </a:cubicBezTo>
                      <a:lnTo>
                        <a:pt x="210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3"/>
                <p:cNvSpPr/>
                <p:nvPr/>
              </p:nvSpPr>
              <p:spPr>
                <a:xfrm>
                  <a:off x="7557200" y="2901615"/>
                  <a:ext cx="371956" cy="3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441" extrusionOk="0">
                      <a:moveTo>
                        <a:pt x="0" y="0"/>
                      </a:moveTo>
                      <a:lnTo>
                        <a:pt x="0" y="274"/>
                      </a:lnTo>
                      <a:cubicBezTo>
                        <a:pt x="0" y="369"/>
                        <a:pt x="83" y="441"/>
                        <a:pt x="167" y="441"/>
                      </a:cubicBezTo>
                      <a:lnTo>
                        <a:pt x="5155" y="441"/>
                      </a:lnTo>
                      <a:cubicBezTo>
                        <a:pt x="5239" y="441"/>
                        <a:pt x="5310" y="369"/>
                        <a:pt x="5310" y="274"/>
                      </a:cubicBezTo>
                      <a:lnTo>
                        <a:pt x="53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3"/>
                <p:cNvSpPr/>
                <p:nvPr/>
              </p:nvSpPr>
              <p:spPr>
                <a:xfrm>
                  <a:off x="7423782" y="1511550"/>
                  <a:ext cx="640400" cy="7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11002" extrusionOk="0">
                      <a:moveTo>
                        <a:pt x="4572" y="1"/>
                      </a:moveTo>
                      <a:cubicBezTo>
                        <a:pt x="2261" y="1059"/>
                        <a:pt x="865" y="1196"/>
                        <a:pt x="297" y="1196"/>
                      </a:cubicBezTo>
                      <a:cubicBezTo>
                        <a:pt x="98" y="1196"/>
                        <a:pt x="0" y="1179"/>
                        <a:pt x="0" y="1179"/>
                      </a:cubicBezTo>
                      <a:lnTo>
                        <a:pt x="0" y="7121"/>
                      </a:lnTo>
                      <a:cubicBezTo>
                        <a:pt x="655" y="9799"/>
                        <a:pt x="4572" y="11002"/>
                        <a:pt x="4572" y="11002"/>
                      </a:cubicBezTo>
                      <a:cubicBezTo>
                        <a:pt x="4572" y="11002"/>
                        <a:pt x="8489" y="9799"/>
                        <a:pt x="9144" y="7121"/>
                      </a:cubicBezTo>
                      <a:lnTo>
                        <a:pt x="9144" y="1179"/>
                      </a:lnTo>
                      <a:cubicBezTo>
                        <a:pt x="9144" y="1179"/>
                        <a:pt x="9048" y="1196"/>
                        <a:pt x="8851" y="1196"/>
                      </a:cubicBezTo>
                      <a:cubicBezTo>
                        <a:pt x="8288" y="1196"/>
                        <a:pt x="6900" y="1059"/>
                        <a:pt x="45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3"/>
                <p:cNvSpPr/>
                <p:nvPr/>
              </p:nvSpPr>
              <p:spPr>
                <a:xfrm>
                  <a:off x="7525474" y="1632501"/>
                  <a:ext cx="437859" cy="52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7549" extrusionOk="0">
                      <a:moveTo>
                        <a:pt x="6251" y="810"/>
                      </a:move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51" y="810"/>
                        <a:pt x="6251" y="810"/>
                        <a:pt x="6251" y="810"/>
                      </a:cubicBezTo>
                      <a:close/>
                      <a:moveTo>
                        <a:pt x="3120" y="0"/>
                      </a:moveTo>
                      <a:cubicBezTo>
                        <a:pt x="1546" y="726"/>
                        <a:pt x="601" y="822"/>
                        <a:pt x="211" y="822"/>
                      </a:cubicBezTo>
                      <a:cubicBezTo>
                        <a:pt x="69" y="822"/>
                        <a:pt x="1" y="810"/>
                        <a:pt x="1" y="810"/>
                      </a:cubicBezTo>
                      <a:lnTo>
                        <a:pt x="1" y="4882"/>
                      </a:lnTo>
                      <a:cubicBezTo>
                        <a:pt x="441" y="6715"/>
                        <a:pt x="3120" y="7549"/>
                        <a:pt x="3120" y="7549"/>
                      </a:cubicBezTo>
                      <a:cubicBezTo>
                        <a:pt x="3120" y="7549"/>
                        <a:pt x="5799" y="6715"/>
                        <a:pt x="6251" y="4882"/>
                      </a:cubicBez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48" y="811"/>
                        <a:pt x="6181" y="822"/>
                        <a:pt x="6046" y="822"/>
                      </a:cubicBezTo>
                      <a:cubicBezTo>
                        <a:pt x="5656" y="822"/>
                        <a:pt x="4703" y="726"/>
                        <a:pt x="31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3"/>
                <p:cNvSpPr/>
                <p:nvPr/>
              </p:nvSpPr>
              <p:spPr>
                <a:xfrm>
                  <a:off x="7598311" y="1756604"/>
                  <a:ext cx="291206" cy="255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3653" extrusionOk="0">
                      <a:moveTo>
                        <a:pt x="3780" y="0"/>
                      </a:moveTo>
                      <a:cubicBezTo>
                        <a:pt x="3701" y="0"/>
                        <a:pt x="3622" y="36"/>
                        <a:pt x="3568" y="121"/>
                      </a:cubicBezTo>
                      <a:cubicBezTo>
                        <a:pt x="2949" y="1062"/>
                        <a:pt x="2330" y="2002"/>
                        <a:pt x="1711" y="2931"/>
                      </a:cubicBezTo>
                      <a:cubicBezTo>
                        <a:pt x="1318" y="2431"/>
                        <a:pt x="925" y="1943"/>
                        <a:pt x="532" y="1431"/>
                      </a:cubicBezTo>
                      <a:cubicBezTo>
                        <a:pt x="480" y="1368"/>
                        <a:pt x="420" y="1341"/>
                        <a:pt x="360" y="1341"/>
                      </a:cubicBezTo>
                      <a:cubicBezTo>
                        <a:pt x="174" y="1341"/>
                        <a:pt x="1" y="1601"/>
                        <a:pt x="163" y="1800"/>
                      </a:cubicBezTo>
                      <a:cubicBezTo>
                        <a:pt x="616" y="2395"/>
                        <a:pt x="1080" y="2979"/>
                        <a:pt x="1544" y="3574"/>
                      </a:cubicBezTo>
                      <a:cubicBezTo>
                        <a:pt x="1586" y="3629"/>
                        <a:pt x="1645" y="3653"/>
                        <a:pt x="1707" y="3653"/>
                      </a:cubicBezTo>
                      <a:cubicBezTo>
                        <a:pt x="1805" y="3653"/>
                        <a:pt x="1910" y="3595"/>
                        <a:pt x="1961" y="3514"/>
                      </a:cubicBezTo>
                      <a:cubicBezTo>
                        <a:pt x="2640" y="2479"/>
                        <a:pt x="3330" y="1431"/>
                        <a:pt x="4033" y="395"/>
                      </a:cubicBezTo>
                      <a:cubicBezTo>
                        <a:pt x="4158" y="195"/>
                        <a:pt x="3967" y="0"/>
                        <a:pt x="378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3"/>
                <p:cNvSpPr/>
                <p:nvPr/>
              </p:nvSpPr>
              <p:spPr>
                <a:xfrm>
                  <a:off x="7427074" y="2632258"/>
                  <a:ext cx="636338" cy="204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6" h="2918" extrusionOk="0">
                      <a:moveTo>
                        <a:pt x="798" y="1"/>
                      </a:moveTo>
                      <a:cubicBezTo>
                        <a:pt x="358" y="1"/>
                        <a:pt x="1" y="358"/>
                        <a:pt x="1" y="810"/>
                      </a:cubicBezTo>
                      <a:lnTo>
                        <a:pt x="1" y="2120"/>
                      </a:lnTo>
                      <a:cubicBezTo>
                        <a:pt x="1" y="2560"/>
                        <a:pt x="358" y="2918"/>
                        <a:pt x="798" y="2918"/>
                      </a:cubicBezTo>
                      <a:lnTo>
                        <a:pt x="8275" y="2918"/>
                      </a:lnTo>
                      <a:cubicBezTo>
                        <a:pt x="8728" y="2918"/>
                        <a:pt x="9085" y="2560"/>
                        <a:pt x="9085" y="2120"/>
                      </a:cubicBezTo>
                      <a:lnTo>
                        <a:pt x="9085" y="810"/>
                      </a:lnTo>
                      <a:cubicBezTo>
                        <a:pt x="9085" y="358"/>
                        <a:pt x="8728" y="1"/>
                        <a:pt x="82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3"/>
                <p:cNvSpPr/>
                <p:nvPr/>
              </p:nvSpPr>
              <p:spPr>
                <a:xfrm>
                  <a:off x="7509646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0" y="1"/>
                      </a:moveTo>
                      <a:lnTo>
                        <a:pt x="250" y="179"/>
                      </a:lnTo>
                      <a:lnTo>
                        <a:pt x="84" y="72"/>
                      </a:lnTo>
                      <a:lnTo>
                        <a:pt x="0" y="227"/>
                      </a:lnTo>
                      <a:lnTo>
                        <a:pt x="167" y="310"/>
                      </a:lnTo>
                      <a:lnTo>
                        <a:pt x="0" y="406"/>
                      </a:lnTo>
                      <a:lnTo>
                        <a:pt x="84" y="548"/>
                      </a:lnTo>
                      <a:lnTo>
                        <a:pt x="250" y="465"/>
                      </a:lnTo>
                      <a:lnTo>
                        <a:pt x="250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0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3"/>
                <p:cNvSpPr/>
                <p:nvPr/>
              </p:nvSpPr>
              <p:spPr>
                <a:xfrm>
                  <a:off x="7614699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3"/>
                <p:cNvSpPr/>
                <p:nvPr/>
              </p:nvSpPr>
              <p:spPr>
                <a:xfrm>
                  <a:off x="7721433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55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3"/>
                <p:cNvSpPr/>
                <p:nvPr/>
              </p:nvSpPr>
              <p:spPr>
                <a:xfrm>
                  <a:off x="7826487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3"/>
                <p:cNvSpPr/>
                <p:nvPr/>
              </p:nvSpPr>
              <p:spPr>
                <a:xfrm>
                  <a:off x="7932381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63" y="1"/>
                      </a:moveTo>
                      <a:lnTo>
                        <a:pt x="263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8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63" y="465"/>
                      </a:lnTo>
                      <a:lnTo>
                        <a:pt x="263" y="656"/>
                      </a:lnTo>
                      <a:lnTo>
                        <a:pt x="418" y="656"/>
                      </a:lnTo>
                      <a:lnTo>
                        <a:pt x="418" y="465"/>
                      </a:lnTo>
                      <a:lnTo>
                        <a:pt x="584" y="572"/>
                      </a:lnTo>
                      <a:lnTo>
                        <a:pt x="668" y="417"/>
                      </a:lnTo>
                      <a:lnTo>
                        <a:pt x="513" y="334"/>
                      </a:lnTo>
                      <a:lnTo>
                        <a:pt x="668" y="239"/>
                      </a:lnTo>
                      <a:lnTo>
                        <a:pt x="584" y="84"/>
                      </a:lnTo>
                      <a:lnTo>
                        <a:pt x="418" y="179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3"/>
                <p:cNvSpPr/>
                <p:nvPr/>
              </p:nvSpPr>
              <p:spPr>
                <a:xfrm>
                  <a:off x="7686416" y="2340420"/>
                  <a:ext cx="123472" cy="12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1763" extrusionOk="0">
                      <a:moveTo>
                        <a:pt x="882" y="0"/>
                      </a:moveTo>
                      <a:cubicBezTo>
                        <a:pt x="393" y="0"/>
                        <a:pt x="0" y="393"/>
                        <a:pt x="0" y="881"/>
                      </a:cubicBezTo>
                      <a:cubicBezTo>
                        <a:pt x="0" y="1358"/>
                        <a:pt x="393" y="1763"/>
                        <a:pt x="882" y="1763"/>
                      </a:cubicBezTo>
                      <a:cubicBezTo>
                        <a:pt x="1370" y="1763"/>
                        <a:pt x="1763" y="1358"/>
                        <a:pt x="1763" y="881"/>
                      </a:cubicBezTo>
                      <a:cubicBezTo>
                        <a:pt x="1763" y="393"/>
                        <a:pt x="1370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3"/>
                <p:cNvSpPr/>
                <p:nvPr/>
              </p:nvSpPr>
              <p:spPr>
                <a:xfrm>
                  <a:off x="7649717" y="2487145"/>
                  <a:ext cx="196868" cy="77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1109" extrusionOk="0">
                      <a:moveTo>
                        <a:pt x="1406" y="1"/>
                      </a:moveTo>
                      <a:cubicBezTo>
                        <a:pt x="727" y="1"/>
                        <a:pt x="155" y="465"/>
                        <a:pt x="1" y="1108"/>
                      </a:cubicBezTo>
                      <a:lnTo>
                        <a:pt x="2810" y="1108"/>
                      </a:lnTo>
                      <a:cubicBezTo>
                        <a:pt x="2656" y="477"/>
                        <a:pt x="2072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3"/>
            <p:cNvGrpSpPr/>
            <p:nvPr/>
          </p:nvGrpSpPr>
          <p:grpSpPr>
            <a:xfrm>
              <a:off x="7011700" y="3288475"/>
              <a:ext cx="1352700" cy="1087400"/>
              <a:chOff x="7011700" y="3288475"/>
              <a:chExt cx="1352700" cy="1087400"/>
            </a:xfrm>
          </p:grpSpPr>
          <p:sp>
            <p:nvSpPr>
              <p:cNvPr id="4104" name="Google Shape;4104;p43"/>
              <p:cNvSpPr txBox="1"/>
              <p:nvPr/>
            </p:nvSpPr>
            <p:spPr>
              <a:xfrm>
                <a:off x="701170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object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05" name="Google Shape;4105;p43"/>
              <p:cNvSpPr txBox="1"/>
              <p:nvPr/>
            </p:nvSpPr>
            <p:spPr>
              <a:xfrm>
                <a:off x="701170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4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111" name="Google Shape;4111;p44"/>
          <p:cNvGrpSpPr/>
          <p:nvPr/>
        </p:nvGrpSpPr>
        <p:grpSpPr>
          <a:xfrm>
            <a:off x="1849382" y="1461585"/>
            <a:ext cx="812181" cy="674362"/>
            <a:chOff x="1849382" y="1461585"/>
            <a:chExt cx="812181" cy="674362"/>
          </a:xfrm>
        </p:grpSpPr>
        <p:sp>
          <p:nvSpPr>
            <p:cNvPr id="4112" name="Google Shape;4112;p44"/>
            <p:cNvSpPr/>
            <p:nvPr/>
          </p:nvSpPr>
          <p:spPr>
            <a:xfrm>
              <a:off x="1849382" y="1461585"/>
              <a:ext cx="812181" cy="674362"/>
            </a:xfrm>
            <a:custGeom>
              <a:avLst/>
              <a:gdLst/>
              <a:ahLst/>
              <a:cxnLst/>
              <a:rect l="l" t="t" r="r" b="b"/>
              <a:pathLst>
                <a:path w="25635" h="21285" extrusionOk="0">
                  <a:moveTo>
                    <a:pt x="11996" y="0"/>
                  </a:moveTo>
                  <a:cubicBezTo>
                    <a:pt x="11108" y="0"/>
                    <a:pt x="10204" y="135"/>
                    <a:pt x="9443" y="421"/>
                  </a:cubicBezTo>
                  <a:cubicBezTo>
                    <a:pt x="8704" y="707"/>
                    <a:pt x="8157" y="1148"/>
                    <a:pt x="8300" y="2005"/>
                  </a:cubicBezTo>
                  <a:cubicBezTo>
                    <a:pt x="8407" y="2660"/>
                    <a:pt x="9371" y="3553"/>
                    <a:pt x="9181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39" y="7089"/>
                    <a:pt x="751" y="7101"/>
                    <a:pt x="215" y="8553"/>
                  </a:cubicBezTo>
                  <a:cubicBezTo>
                    <a:pt x="1" y="9149"/>
                    <a:pt x="1" y="9804"/>
                    <a:pt x="299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08" y="12090"/>
                    <a:pt x="3930" y="12685"/>
                  </a:cubicBezTo>
                  <a:cubicBezTo>
                    <a:pt x="4585" y="13923"/>
                    <a:pt x="2704" y="14757"/>
                    <a:pt x="2001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35" y="20579"/>
                    <a:pt x="6883" y="20829"/>
                  </a:cubicBezTo>
                  <a:cubicBezTo>
                    <a:pt x="8669" y="21114"/>
                    <a:pt x="10490" y="21222"/>
                    <a:pt x="12300" y="21269"/>
                  </a:cubicBezTo>
                  <a:cubicBezTo>
                    <a:pt x="12697" y="21279"/>
                    <a:pt x="13094" y="21284"/>
                    <a:pt x="13491" y="21284"/>
                  </a:cubicBezTo>
                  <a:cubicBezTo>
                    <a:pt x="15022" y="21284"/>
                    <a:pt x="16552" y="21206"/>
                    <a:pt x="18075" y="21007"/>
                  </a:cubicBezTo>
                  <a:cubicBezTo>
                    <a:pt x="19670" y="20793"/>
                    <a:pt x="22004" y="20662"/>
                    <a:pt x="23135" y="19329"/>
                  </a:cubicBezTo>
                  <a:cubicBezTo>
                    <a:pt x="23540" y="18852"/>
                    <a:pt x="23706" y="18209"/>
                    <a:pt x="23468" y="17614"/>
                  </a:cubicBezTo>
                  <a:cubicBezTo>
                    <a:pt x="23194" y="16959"/>
                    <a:pt x="22563" y="16662"/>
                    <a:pt x="21968" y="16316"/>
                  </a:cubicBezTo>
                  <a:cubicBezTo>
                    <a:pt x="21670" y="16138"/>
                    <a:pt x="21373" y="15935"/>
                    <a:pt x="21206" y="15614"/>
                  </a:cubicBezTo>
                  <a:cubicBezTo>
                    <a:pt x="21051" y="15340"/>
                    <a:pt x="21027" y="14995"/>
                    <a:pt x="21075" y="14685"/>
                  </a:cubicBezTo>
                  <a:cubicBezTo>
                    <a:pt x="21170" y="13971"/>
                    <a:pt x="21623" y="13399"/>
                    <a:pt x="22170" y="12959"/>
                  </a:cubicBezTo>
                  <a:cubicBezTo>
                    <a:pt x="23313" y="12018"/>
                    <a:pt x="24968" y="11447"/>
                    <a:pt x="25456" y="9899"/>
                  </a:cubicBezTo>
                  <a:cubicBezTo>
                    <a:pt x="25635" y="9232"/>
                    <a:pt x="25492" y="8541"/>
                    <a:pt x="25028" y="8030"/>
                  </a:cubicBezTo>
                  <a:cubicBezTo>
                    <a:pt x="24587" y="7541"/>
                    <a:pt x="23944" y="7256"/>
                    <a:pt x="23313" y="7125"/>
                  </a:cubicBezTo>
                  <a:cubicBezTo>
                    <a:pt x="22925" y="7043"/>
                    <a:pt x="22530" y="7018"/>
                    <a:pt x="22133" y="7018"/>
                  </a:cubicBezTo>
                  <a:cubicBezTo>
                    <a:pt x="21665" y="7018"/>
                    <a:pt x="21194" y="7052"/>
                    <a:pt x="20730" y="7065"/>
                  </a:cubicBezTo>
                  <a:cubicBezTo>
                    <a:pt x="20680" y="7066"/>
                    <a:pt x="20630" y="7067"/>
                    <a:pt x="20580" y="7067"/>
                  </a:cubicBezTo>
                  <a:cubicBezTo>
                    <a:pt x="19688" y="7067"/>
                    <a:pt x="18793" y="6857"/>
                    <a:pt x="18229" y="6113"/>
                  </a:cubicBezTo>
                  <a:cubicBezTo>
                    <a:pt x="17515" y="5184"/>
                    <a:pt x="17658" y="3934"/>
                    <a:pt x="17146" y="2946"/>
                  </a:cubicBezTo>
                  <a:cubicBezTo>
                    <a:pt x="16801" y="2267"/>
                    <a:pt x="16324" y="1672"/>
                    <a:pt x="15753" y="1183"/>
                  </a:cubicBezTo>
                  <a:cubicBezTo>
                    <a:pt x="15193" y="695"/>
                    <a:pt x="14526" y="362"/>
                    <a:pt x="13788" y="195"/>
                  </a:cubicBezTo>
                  <a:cubicBezTo>
                    <a:pt x="13237" y="67"/>
                    <a:pt x="12621" y="0"/>
                    <a:pt x="11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4"/>
            <p:cNvSpPr/>
            <p:nvPr/>
          </p:nvSpPr>
          <p:spPr>
            <a:xfrm>
              <a:off x="2036879" y="1754806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0" y="1"/>
                  </a:moveTo>
                  <a:lnTo>
                    <a:pt x="0" y="8014"/>
                  </a:lnTo>
                  <a:cubicBezTo>
                    <a:pt x="0" y="8395"/>
                    <a:pt x="298" y="8704"/>
                    <a:pt x="691" y="8704"/>
                  </a:cubicBezTo>
                  <a:lnTo>
                    <a:pt x="691" y="8692"/>
                  </a:lnTo>
                  <a:lnTo>
                    <a:pt x="13514" y="8692"/>
                  </a:lnTo>
                  <a:cubicBezTo>
                    <a:pt x="13883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rgbClr val="337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4"/>
            <p:cNvSpPr/>
            <p:nvPr/>
          </p:nvSpPr>
          <p:spPr>
            <a:xfrm>
              <a:off x="2032349" y="1705033"/>
              <a:ext cx="458351" cy="44926"/>
            </a:xfrm>
            <a:custGeom>
              <a:avLst/>
              <a:gdLst/>
              <a:ahLst/>
              <a:cxnLst/>
              <a:rect l="l" t="t" r="r" b="b"/>
              <a:pathLst>
                <a:path w="14467" h="1418" extrusionOk="0">
                  <a:moveTo>
                    <a:pt x="810" y="0"/>
                  </a:moveTo>
                  <a:cubicBezTo>
                    <a:pt x="369" y="0"/>
                    <a:pt x="0" y="357"/>
                    <a:pt x="0" y="822"/>
                  </a:cubicBezTo>
                  <a:lnTo>
                    <a:pt x="0" y="1417"/>
                  </a:lnTo>
                  <a:lnTo>
                    <a:pt x="14466" y="1417"/>
                  </a:lnTo>
                  <a:lnTo>
                    <a:pt x="14466" y="822"/>
                  </a:lnTo>
                  <a:cubicBezTo>
                    <a:pt x="14466" y="381"/>
                    <a:pt x="14109" y="0"/>
                    <a:pt x="1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4"/>
            <p:cNvSpPr/>
            <p:nvPr/>
          </p:nvSpPr>
          <p:spPr>
            <a:xfrm>
              <a:off x="2393719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4"/>
            <p:cNvSpPr/>
            <p:nvPr/>
          </p:nvSpPr>
          <p:spPr>
            <a:xfrm>
              <a:off x="2421631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4"/>
            <p:cNvSpPr/>
            <p:nvPr/>
          </p:nvSpPr>
          <p:spPr>
            <a:xfrm>
              <a:off x="2449544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4"/>
            <p:cNvSpPr/>
            <p:nvPr/>
          </p:nvSpPr>
          <p:spPr>
            <a:xfrm>
              <a:off x="2145518" y="1783954"/>
              <a:ext cx="222950" cy="203180"/>
            </a:xfrm>
            <a:custGeom>
              <a:avLst/>
              <a:gdLst/>
              <a:ahLst/>
              <a:cxnLst/>
              <a:rect l="l" t="t" r="r" b="b"/>
              <a:pathLst>
                <a:path w="7037" h="6413" extrusionOk="0">
                  <a:moveTo>
                    <a:pt x="2393" y="641"/>
                  </a:moveTo>
                  <a:lnTo>
                    <a:pt x="2393" y="641"/>
                  </a:lnTo>
                  <a:cubicBezTo>
                    <a:pt x="2227" y="843"/>
                    <a:pt x="2096" y="1105"/>
                    <a:pt x="1989" y="1355"/>
                  </a:cubicBezTo>
                  <a:cubicBezTo>
                    <a:pt x="1870" y="1284"/>
                    <a:pt x="1762" y="1188"/>
                    <a:pt x="1667" y="1105"/>
                  </a:cubicBezTo>
                  <a:cubicBezTo>
                    <a:pt x="1881" y="903"/>
                    <a:pt x="2120" y="760"/>
                    <a:pt x="2393" y="641"/>
                  </a:cubicBezTo>
                  <a:close/>
                  <a:moveTo>
                    <a:pt x="4644" y="641"/>
                  </a:moveTo>
                  <a:lnTo>
                    <a:pt x="4644" y="641"/>
                  </a:lnTo>
                  <a:cubicBezTo>
                    <a:pt x="4906" y="760"/>
                    <a:pt x="5144" y="903"/>
                    <a:pt x="5370" y="1105"/>
                  </a:cubicBezTo>
                  <a:cubicBezTo>
                    <a:pt x="5263" y="1188"/>
                    <a:pt x="5156" y="1284"/>
                    <a:pt x="5037" y="1355"/>
                  </a:cubicBezTo>
                  <a:cubicBezTo>
                    <a:pt x="4918" y="1105"/>
                    <a:pt x="4798" y="843"/>
                    <a:pt x="4644" y="641"/>
                  </a:cubicBezTo>
                  <a:close/>
                  <a:moveTo>
                    <a:pt x="3298" y="426"/>
                  </a:moveTo>
                  <a:lnTo>
                    <a:pt x="3298" y="1784"/>
                  </a:lnTo>
                  <a:cubicBezTo>
                    <a:pt x="2965" y="1760"/>
                    <a:pt x="2643" y="1676"/>
                    <a:pt x="2346" y="1545"/>
                  </a:cubicBezTo>
                  <a:cubicBezTo>
                    <a:pt x="2524" y="1093"/>
                    <a:pt x="2834" y="557"/>
                    <a:pt x="3298" y="426"/>
                  </a:cubicBezTo>
                  <a:close/>
                  <a:moveTo>
                    <a:pt x="3715" y="426"/>
                  </a:moveTo>
                  <a:cubicBezTo>
                    <a:pt x="4179" y="557"/>
                    <a:pt x="4489" y="1093"/>
                    <a:pt x="4668" y="1545"/>
                  </a:cubicBezTo>
                  <a:cubicBezTo>
                    <a:pt x="4370" y="1676"/>
                    <a:pt x="4048" y="1772"/>
                    <a:pt x="3715" y="1784"/>
                  </a:cubicBezTo>
                  <a:lnTo>
                    <a:pt x="3715" y="426"/>
                  </a:lnTo>
                  <a:close/>
                  <a:moveTo>
                    <a:pt x="1381" y="1403"/>
                  </a:moveTo>
                  <a:cubicBezTo>
                    <a:pt x="1524" y="1534"/>
                    <a:pt x="1691" y="1653"/>
                    <a:pt x="1858" y="1760"/>
                  </a:cubicBezTo>
                  <a:cubicBezTo>
                    <a:pt x="1739" y="2141"/>
                    <a:pt x="1679" y="2569"/>
                    <a:pt x="1667" y="3010"/>
                  </a:cubicBezTo>
                  <a:lnTo>
                    <a:pt x="727" y="3010"/>
                  </a:lnTo>
                  <a:cubicBezTo>
                    <a:pt x="750" y="2415"/>
                    <a:pt x="988" y="1843"/>
                    <a:pt x="1381" y="1403"/>
                  </a:cubicBezTo>
                  <a:close/>
                  <a:moveTo>
                    <a:pt x="2215" y="1950"/>
                  </a:moveTo>
                  <a:cubicBezTo>
                    <a:pt x="2560" y="2081"/>
                    <a:pt x="2929" y="2176"/>
                    <a:pt x="3298" y="2200"/>
                  </a:cubicBezTo>
                  <a:lnTo>
                    <a:pt x="3298" y="3010"/>
                  </a:lnTo>
                  <a:lnTo>
                    <a:pt x="2060" y="3010"/>
                  </a:lnTo>
                  <a:cubicBezTo>
                    <a:pt x="2084" y="2629"/>
                    <a:pt x="2143" y="2272"/>
                    <a:pt x="2215" y="1950"/>
                  </a:cubicBezTo>
                  <a:close/>
                  <a:moveTo>
                    <a:pt x="4798" y="1950"/>
                  </a:moveTo>
                  <a:cubicBezTo>
                    <a:pt x="4894" y="2272"/>
                    <a:pt x="4929" y="2629"/>
                    <a:pt x="4953" y="3010"/>
                  </a:cubicBezTo>
                  <a:lnTo>
                    <a:pt x="3715" y="3010"/>
                  </a:lnTo>
                  <a:lnTo>
                    <a:pt x="3715" y="2200"/>
                  </a:lnTo>
                  <a:cubicBezTo>
                    <a:pt x="4084" y="2176"/>
                    <a:pt x="4453" y="2081"/>
                    <a:pt x="4798" y="1950"/>
                  </a:cubicBezTo>
                  <a:close/>
                  <a:moveTo>
                    <a:pt x="5632" y="1403"/>
                  </a:moveTo>
                  <a:cubicBezTo>
                    <a:pt x="6025" y="1855"/>
                    <a:pt x="6251" y="2415"/>
                    <a:pt x="6287" y="3010"/>
                  </a:cubicBezTo>
                  <a:lnTo>
                    <a:pt x="5346" y="3010"/>
                  </a:lnTo>
                  <a:cubicBezTo>
                    <a:pt x="5334" y="2557"/>
                    <a:pt x="5263" y="2141"/>
                    <a:pt x="5156" y="1760"/>
                  </a:cubicBezTo>
                  <a:cubicBezTo>
                    <a:pt x="5322" y="1653"/>
                    <a:pt x="5489" y="1534"/>
                    <a:pt x="5632" y="1403"/>
                  </a:cubicBezTo>
                  <a:close/>
                  <a:moveTo>
                    <a:pt x="3298" y="3403"/>
                  </a:moveTo>
                  <a:lnTo>
                    <a:pt x="3298" y="4212"/>
                  </a:lnTo>
                  <a:cubicBezTo>
                    <a:pt x="2929" y="4236"/>
                    <a:pt x="2560" y="4332"/>
                    <a:pt x="2215" y="4462"/>
                  </a:cubicBezTo>
                  <a:cubicBezTo>
                    <a:pt x="2120" y="4141"/>
                    <a:pt x="2084" y="3772"/>
                    <a:pt x="2060" y="3403"/>
                  </a:cubicBezTo>
                  <a:close/>
                  <a:moveTo>
                    <a:pt x="4953" y="3403"/>
                  </a:moveTo>
                  <a:cubicBezTo>
                    <a:pt x="4929" y="3784"/>
                    <a:pt x="4870" y="4141"/>
                    <a:pt x="4798" y="4462"/>
                  </a:cubicBezTo>
                  <a:cubicBezTo>
                    <a:pt x="4453" y="4332"/>
                    <a:pt x="4084" y="4236"/>
                    <a:pt x="3715" y="4212"/>
                  </a:cubicBezTo>
                  <a:lnTo>
                    <a:pt x="3715" y="3403"/>
                  </a:lnTo>
                  <a:close/>
                  <a:moveTo>
                    <a:pt x="1643" y="3403"/>
                  </a:moveTo>
                  <a:cubicBezTo>
                    <a:pt x="1667" y="3855"/>
                    <a:pt x="1739" y="4272"/>
                    <a:pt x="1846" y="4653"/>
                  </a:cubicBezTo>
                  <a:cubicBezTo>
                    <a:pt x="1679" y="4760"/>
                    <a:pt x="1512" y="4879"/>
                    <a:pt x="1369" y="5010"/>
                  </a:cubicBezTo>
                  <a:cubicBezTo>
                    <a:pt x="988" y="4570"/>
                    <a:pt x="750" y="3998"/>
                    <a:pt x="715" y="3403"/>
                  </a:cubicBezTo>
                  <a:close/>
                  <a:moveTo>
                    <a:pt x="6299" y="3403"/>
                  </a:moveTo>
                  <a:cubicBezTo>
                    <a:pt x="6263" y="3998"/>
                    <a:pt x="6037" y="4570"/>
                    <a:pt x="5644" y="5010"/>
                  </a:cubicBezTo>
                  <a:cubicBezTo>
                    <a:pt x="5501" y="4879"/>
                    <a:pt x="5334" y="4760"/>
                    <a:pt x="5168" y="4653"/>
                  </a:cubicBezTo>
                  <a:cubicBezTo>
                    <a:pt x="5287" y="4272"/>
                    <a:pt x="5346" y="3843"/>
                    <a:pt x="5370" y="3403"/>
                  </a:cubicBezTo>
                  <a:close/>
                  <a:moveTo>
                    <a:pt x="1989" y="5058"/>
                  </a:moveTo>
                  <a:cubicBezTo>
                    <a:pt x="2096" y="5308"/>
                    <a:pt x="2227" y="5546"/>
                    <a:pt x="2393" y="5772"/>
                  </a:cubicBezTo>
                  <a:cubicBezTo>
                    <a:pt x="2120" y="5653"/>
                    <a:pt x="1881" y="5510"/>
                    <a:pt x="1667" y="5308"/>
                  </a:cubicBezTo>
                  <a:cubicBezTo>
                    <a:pt x="1762" y="5224"/>
                    <a:pt x="1870" y="5129"/>
                    <a:pt x="1989" y="5058"/>
                  </a:cubicBezTo>
                  <a:close/>
                  <a:moveTo>
                    <a:pt x="5025" y="5058"/>
                  </a:moveTo>
                  <a:cubicBezTo>
                    <a:pt x="5144" y="5129"/>
                    <a:pt x="5251" y="5224"/>
                    <a:pt x="5358" y="5308"/>
                  </a:cubicBezTo>
                  <a:cubicBezTo>
                    <a:pt x="5132" y="5510"/>
                    <a:pt x="4894" y="5653"/>
                    <a:pt x="4620" y="5772"/>
                  </a:cubicBezTo>
                  <a:cubicBezTo>
                    <a:pt x="4798" y="5570"/>
                    <a:pt x="4918" y="5308"/>
                    <a:pt x="5025" y="5058"/>
                  </a:cubicBezTo>
                  <a:close/>
                  <a:moveTo>
                    <a:pt x="3298" y="4629"/>
                  </a:moveTo>
                  <a:lnTo>
                    <a:pt x="3298" y="5986"/>
                  </a:lnTo>
                  <a:cubicBezTo>
                    <a:pt x="2834" y="5844"/>
                    <a:pt x="2524" y="5308"/>
                    <a:pt x="2346" y="4867"/>
                  </a:cubicBezTo>
                  <a:cubicBezTo>
                    <a:pt x="2643" y="4736"/>
                    <a:pt x="2965" y="4641"/>
                    <a:pt x="3298" y="4629"/>
                  </a:cubicBezTo>
                  <a:close/>
                  <a:moveTo>
                    <a:pt x="3715" y="4629"/>
                  </a:moveTo>
                  <a:cubicBezTo>
                    <a:pt x="4048" y="4653"/>
                    <a:pt x="4370" y="4736"/>
                    <a:pt x="4668" y="4867"/>
                  </a:cubicBezTo>
                  <a:cubicBezTo>
                    <a:pt x="4489" y="5308"/>
                    <a:pt x="4179" y="5844"/>
                    <a:pt x="3715" y="5986"/>
                  </a:cubicBezTo>
                  <a:lnTo>
                    <a:pt x="3715" y="4629"/>
                  </a:lnTo>
                  <a:close/>
                  <a:moveTo>
                    <a:pt x="3519" y="1"/>
                  </a:moveTo>
                  <a:cubicBezTo>
                    <a:pt x="2697" y="1"/>
                    <a:pt x="1875" y="313"/>
                    <a:pt x="1250" y="938"/>
                  </a:cubicBezTo>
                  <a:cubicBezTo>
                    <a:pt x="0" y="2188"/>
                    <a:pt x="0" y="4224"/>
                    <a:pt x="1250" y="5475"/>
                  </a:cubicBezTo>
                  <a:cubicBezTo>
                    <a:pt x="1875" y="6100"/>
                    <a:pt x="2697" y="6412"/>
                    <a:pt x="3519" y="6412"/>
                  </a:cubicBezTo>
                  <a:cubicBezTo>
                    <a:pt x="4340" y="6412"/>
                    <a:pt x="5162" y="6100"/>
                    <a:pt x="5787" y="5475"/>
                  </a:cubicBezTo>
                  <a:cubicBezTo>
                    <a:pt x="7037" y="4224"/>
                    <a:pt x="7037" y="2188"/>
                    <a:pt x="5787" y="938"/>
                  </a:cubicBezTo>
                  <a:cubicBezTo>
                    <a:pt x="5162" y="313"/>
                    <a:pt x="4340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4"/>
            <p:cNvSpPr/>
            <p:nvPr/>
          </p:nvSpPr>
          <p:spPr>
            <a:xfrm>
              <a:off x="2360896" y="1971704"/>
              <a:ext cx="289356" cy="125273"/>
            </a:xfrm>
            <a:custGeom>
              <a:avLst/>
              <a:gdLst/>
              <a:ahLst/>
              <a:cxnLst/>
              <a:rect l="l" t="t" r="r" b="b"/>
              <a:pathLst>
                <a:path w="9133" h="3954" extrusionOk="0">
                  <a:moveTo>
                    <a:pt x="1191" y="1"/>
                  </a:moveTo>
                  <a:cubicBezTo>
                    <a:pt x="537" y="1"/>
                    <a:pt x="1" y="537"/>
                    <a:pt x="1" y="1192"/>
                  </a:cubicBezTo>
                  <a:lnTo>
                    <a:pt x="1" y="2763"/>
                  </a:lnTo>
                  <a:cubicBezTo>
                    <a:pt x="1" y="3418"/>
                    <a:pt x="537" y="3954"/>
                    <a:pt x="1191" y="3954"/>
                  </a:cubicBezTo>
                  <a:lnTo>
                    <a:pt x="7942" y="3954"/>
                  </a:lnTo>
                  <a:cubicBezTo>
                    <a:pt x="8597" y="3954"/>
                    <a:pt x="9133" y="3418"/>
                    <a:pt x="9133" y="2763"/>
                  </a:cubicBezTo>
                  <a:lnTo>
                    <a:pt x="9133" y="1192"/>
                  </a:lnTo>
                  <a:cubicBezTo>
                    <a:pt x="9133" y="537"/>
                    <a:pt x="8597" y="1"/>
                    <a:pt x="7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4"/>
            <p:cNvSpPr/>
            <p:nvPr/>
          </p:nvSpPr>
          <p:spPr>
            <a:xfrm>
              <a:off x="2402773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10" y="917"/>
                  </a:lnTo>
                  <a:lnTo>
                    <a:pt x="1000" y="917"/>
                  </a:lnTo>
                  <a:lnTo>
                    <a:pt x="1239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03" y="0"/>
                  </a:lnTo>
                  <a:lnTo>
                    <a:pt x="524" y="0"/>
                  </a:lnTo>
                  <a:lnTo>
                    <a:pt x="334" y="7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4"/>
            <p:cNvSpPr/>
            <p:nvPr/>
          </p:nvSpPr>
          <p:spPr>
            <a:xfrm>
              <a:off x="2477455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22" y="917"/>
                  </a:lnTo>
                  <a:lnTo>
                    <a:pt x="1000" y="917"/>
                  </a:lnTo>
                  <a:lnTo>
                    <a:pt x="1238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14" y="0"/>
                  </a:lnTo>
                  <a:lnTo>
                    <a:pt x="524" y="0"/>
                  </a:lnTo>
                  <a:lnTo>
                    <a:pt x="345" y="71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4"/>
            <p:cNvSpPr/>
            <p:nvPr/>
          </p:nvSpPr>
          <p:spPr>
            <a:xfrm>
              <a:off x="2552093" y="2010158"/>
              <a:ext cx="55155" cy="40819"/>
            </a:xfrm>
            <a:custGeom>
              <a:avLst/>
              <a:gdLst/>
              <a:ahLst/>
              <a:cxnLst/>
              <a:rect l="l" t="t" r="r" b="b"/>
              <a:pathLst>
                <a:path w="1240" h="918" extrusionOk="0">
                  <a:moveTo>
                    <a:pt x="1" y="0"/>
                  </a:moveTo>
                  <a:lnTo>
                    <a:pt x="239" y="917"/>
                  </a:lnTo>
                  <a:lnTo>
                    <a:pt x="430" y="917"/>
                  </a:lnTo>
                  <a:lnTo>
                    <a:pt x="620" y="167"/>
                  </a:lnTo>
                  <a:lnTo>
                    <a:pt x="822" y="917"/>
                  </a:lnTo>
                  <a:lnTo>
                    <a:pt x="1001" y="917"/>
                  </a:lnTo>
                  <a:lnTo>
                    <a:pt x="1239" y="0"/>
                  </a:lnTo>
                  <a:lnTo>
                    <a:pt x="1096" y="0"/>
                  </a:lnTo>
                  <a:lnTo>
                    <a:pt x="906" y="715"/>
                  </a:lnTo>
                  <a:lnTo>
                    <a:pt x="715" y="0"/>
                  </a:lnTo>
                  <a:lnTo>
                    <a:pt x="537" y="0"/>
                  </a:lnTo>
                  <a:lnTo>
                    <a:pt x="346" y="71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4"/>
            <p:cNvSpPr/>
            <p:nvPr/>
          </p:nvSpPr>
          <p:spPr>
            <a:xfrm>
              <a:off x="1930109" y="1815161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096"/>
                    <a:pt x="1" y="2465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65"/>
                  </a:cubicBezTo>
                  <a:cubicBezTo>
                    <a:pt x="4942" y="1096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4"/>
            <p:cNvSpPr/>
            <p:nvPr/>
          </p:nvSpPr>
          <p:spPr>
            <a:xfrm>
              <a:off x="1961792" y="1846495"/>
              <a:ext cx="76228" cy="94319"/>
            </a:xfrm>
            <a:custGeom>
              <a:avLst/>
              <a:gdLst/>
              <a:ahLst/>
              <a:cxnLst/>
              <a:rect l="l" t="t" r="r" b="b"/>
              <a:pathLst>
                <a:path w="2406" h="2977" extrusionOk="0">
                  <a:moveTo>
                    <a:pt x="834" y="0"/>
                  </a:moveTo>
                  <a:cubicBezTo>
                    <a:pt x="715" y="0"/>
                    <a:pt x="620" y="107"/>
                    <a:pt x="620" y="226"/>
                  </a:cubicBezTo>
                  <a:lnTo>
                    <a:pt x="620" y="1607"/>
                  </a:lnTo>
                  <a:lnTo>
                    <a:pt x="441" y="1357"/>
                  </a:lnTo>
                  <a:cubicBezTo>
                    <a:pt x="396" y="1299"/>
                    <a:pt x="337" y="1269"/>
                    <a:pt x="275" y="1269"/>
                  </a:cubicBezTo>
                  <a:cubicBezTo>
                    <a:pt x="223" y="1269"/>
                    <a:pt x="169" y="1290"/>
                    <a:pt x="120" y="1334"/>
                  </a:cubicBezTo>
                  <a:cubicBezTo>
                    <a:pt x="25" y="1405"/>
                    <a:pt x="1" y="1536"/>
                    <a:pt x="96" y="1643"/>
                  </a:cubicBezTo>
                  <a:lnTo>
                    <a:pt x="763" y="2619"/>
                  </a:lnTo>
                  <a:lnTo>
                    <a:pt x="763" y="2655"/>
                  </a:lnTo>
                  <a:lnTo>
                    <a:pt x="763" y="2881"/>
                  </a:lnTo>
                  <a:cubicBezTo>
                    <a:pt x="763" y="2941"/>
                    <a:pt x="811" y="2977"/>
                    <a:pt x="858" y="2977"/>
                  </a:cubicBezTo>
                  <a:lnTo>
                    <a:pt x="2204" y="2977"/>
                  </a:lnTo>
                  <a:cubicBezTo>
                    <a:pt x="2251" y="2977"/>
                    <a:pt x="2299" y="2941"/>
                    <a:pt x="2299" y="2881"/>
                  </a:cubicBezTo>
                  <a:lnTo>
                    <a:pt x="2299" y="2655"/>
                  </a:lnTo>
                  <a:cubicBezTo>
                    <a:pt x="2299" y="2643"/>
                    <a:pt x="2299" y="2608"/>
                    <a:pt x="2287" y="2596"/>
                  </a:cubicBezTo>
                  <a:cubicBezTo>
                    <a:pt x="2358" y="2524"/>
                    <a:pt x="2406" y="2417"/>
                    <a:pt x="2406" y="2298"/>
                  </a:cubicBezTo>
                  <a:lnTo>
                    <a:pt x="2406" y="1179"/>
                  </a:lnTo>
                  <a:cubicBezTo>
                    <a:pt x="2406" y="1060"/>
                    <a:pt x="2299" y="953"/>
                    <a:pt x="2180" y="953"/>
                  </a:cubicBezTo>
                  <a:cubicBezTo>
                    <a:pt x="2061" y="953"/>
                    <a:pt x="1954" y="1060"/>
                    <a:pt x="1954" y="1179"/>
                  </a:cubicBezTo>
                  <a:lnTo>
                    <a:pt x="1954" y="1072"/>
                  </a:lnTo>
                  <a:cubicBezTo>
                    <a:pt x="1954" y="953"/>
                    <a:pt x="1846" y="857"/>
                    <a:pt x="1727" y="857"/>
                  </a:cubicBezTo>
                  <a:cubicBezTo>
                    <a:pt x="1608" y="857"/>
                    <a:pt x="1513" y="953"/>
                    <a:pt x="1513" y="1072"/>
                  </a:cubicBezTo>
                  <a:lnTo>
                    <a:pt x="1513" y="976"/>
                  </a:lnTo>
                  <a:cubicBezTo>
                    <a:pt x="1513" y="857"/>
                    <a:pt x="1406" y="750"/>
                    <a:pt x="1287" y="750"/>
                  </a:cubicBezTo>
                  <a:cubicBezTo>
                    <a:pt x="1168" y="750"/>
                    <a:pt x="1061" y="857"/>
                    <a:pt x="1061" y="976"/>
                  </a:cubicBezTo>
                  <a:lnTo>
                    <a:pt x="1061" y="226"/>
                  </a:lnTo>
                  <a:cubicBezTo>
                    <a:pt x="1061" y="107"/>
                    <a:pt x="953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7" name="Google Shape;4127;p44"/>
          <p:cNvGrpSpPr/>
          <p:nvPr/>
        </p:nvGrpSpPr>
        <p:grpSpPr>
          <a:xfrm>
            <a:off x="1847513" y="2604277"/>
            <a:ext cx="813321" cy="674267"/>
            <a:chOff x="1847513" y="2604277"/>
            <a:chExt cx="813321" cy="674267"/>
          </a:xfrm>
        </p:grpSpPr>
        <p:sp>
          <p:nvSpPr>
            <p:cNvPr id="4128" name="Google Shape;4128;p44"/>
            <p:cNvSpPr/>
            <p:nvPr/>
          </p:nvSpPr>
          <p:spPr>
            <a:xfrm>
              <a:off x="1847513" y="2604277"/>
              <a:ext cx="813321" cy="674267"/>
            </a:xfrm>
            <a:custGeom>
              <a:avLst/>
              <a:gdLst/>
              <a:ahLst/>
              <a:cxnLst/>
              <a:rect l="l" t="t" r="r" b="b"/>
              <a:pathLst>
                <a:path w="25671" h="21282" extrusionOk="0">
                  <a:moveTo>
                    <a:pt x="13642" y="1"/>
                  </a:moveTo>
                  <a:cubicBezTo>
                    <a:pt x="13024" y="1"/>
                    <a:pt x="12416" y="66"/>
                    <a:pt x="11871" y="192"/>
                  </a:cubicBezTo>
                  <a:cubicBezTo>
                    <a:pt x="11145" y="359"/>
                    <a:pt x="10466" y="680"/>
                    <a:pt x="9906" y="1180"/>
                  </a:cubicBezTo>
                  <a:cubicBezTo>
                    <a:pt x="9335" y="1669"/>
                    <a:pt x="8859" y="2264"/>
                    <a:pt x="8525" y="2931"/>
                  </a:cubicBezTo>
                  <a:cubicBezTo>
                    <a:pt x="8001" y="3931"/>
                    <a:pt x="8144" y="5181"/>
                    <a:pt x="7430" y="6098"/>
                  </a:cubicBezTo>
                  <a:cubicBezTo>
                    <a:pt x="6868" y="6851"/>
                    <a:pt x="5976" y="7052"/>
                    <a:pt x="5087" y="7052"/>
                  </a:cubicBezTo>
                  <a:cubicBezTo>
                    <a:pt x="5034" y="7052"/>
                    <a:pt x="4982" y="7051"/>
                    <a:pt x="4930" y="7050"/>
                  </a:cubicBezTo>
                  <a:cubicBezTo>
                    <a:pt x="4466" y="7037"/>
                    <a:pt x="3998" y="7003"/>
                    <a:pt x="3531" y="7003"/>
                  </a:cubicBezTo>
                  <a:cubicBezTo>
                    <a:pt x="3135" y="7003"/>
                    <a:pt x="2739" y="7028"/>
                    <a:pt x="2346" y="7110"/>
                  </a:cubicBezTo>
                  <a:cubicBezTo>
                    <a:pt x="1703" y="7253"/>
                    <a:pt x="1060" y="7526"/>
                    <a:pt x="631" y="8026"/>
                  </a:cubicBezTo>
                  <a:cubicBezTo>
                    <a:pt x="155" y="8527"/>
                    <a:pt x="0" y="9229"/>
                    <a:pt x="203" y="9896"/>
                  </a:cubicBezTo>
                  <a:cubicBezTo>
                    <a:pt x="691" y="11444"/>
                    <a:pt x="2334" y="12015"/>
                    <a:pt x="3489" y="12956"/>
                  </a:cubicBezTo>
                  <a:cubicBezTo>
                    <a:pt x="4048" y="13396"/>
                    <a:pt x="4477" y="13956"/>
                    <a:pt x="4596" y="14682"/>
                  </a:cubicBezTo>
                  <a:cubicBezTo>
                    <a:pt x="4644" y="14992"/>
                    <a:pt x="4608" y="15337"/>
                    <a:pt x="4465" y="15611"/>
                  </a:cubicBezTo>
                  <a:cubicBezTo>
                    <a:pt x="4298" y="15932"/>
                    <a:pt x="4001" y="16147"/>
                    <a:pt x="3703" y="16313"/>
                  </a:cubicBezTo>
                  <a:cubicBezTo>
                    <a:pt x="3108" y="16670"/>
                    <a:pt x="2465" y="16956"/>
                    <a:pt x="2203" y="17611"/>
                  </a:cubicBezTo>
                  <a:cubicBezTo>
                    <a:pt x="1953" y="18206"/>
                    <a:pt x="2120" y="18849"/>
                    <a:pt x="2524" y="19325"/>
                  </a:cubicBezTo>
                  <a:cubicBezTo>
                    <a:pt x="3656" y="20647"/>
                    <a:pt x="5989" y="20790"/>
                    <a:pt x="7585" y="21004"/>
                  </a:cubicBezTo>
                  <a:cubicBezTo>
                    <a:pt x="9098" y="21203"/>
                    <a:pt x="10633" y="21281"/>
                    <a:pt x="12167" y="21281"/>
                  </a:cubicBezTo>
                  <a:cubicBezTo>
                    <a:pt x="12565" y="21281"/>
                    <a:pt x="12962" y="21276"/>
                    <a:pt x="13359" y="21266"/>
                  </a:cubicBezTo>
                  <a:cubicBezTo>
                    <a:pt x="15181" y="21230"/>
                    <a:pt x="16979" y="21111"/>
                    <a:pt x="18776" y="20826"/>
                  </a:cubicBezTo>
                  <a:cubicBezTo>
                    <a:pt x="20324" y="20588"/>
                    <a:pt x="21932" y="20171"/>
                    <a:pt x="23087" y="19064"/>
                  </a:cubicBezTo>
                  <a:cubicBezTo>
                    <a:pt x="24039" y="18171"/>
                    <a:pt x="24956" y="16349"/>
                    <a:pt x="23658" y="15313"/>
                  </a:cubicBezTo>
                  <a:cubicBezTo>
                    <a:pt x="22956" y="14765"/>
                    <a:pt x="21086" y="13932"/>
                    <a:pt x="21741" y="12682"/>
                  </a:cubicBezTo>
                  <a:cubicBezTo>
                    <a:pt x="22051" y="12087"/>
                    <a:pt x="23051" y="11967"/>
                    <a:pt x="23610" y="11729"/>
                  </a:cubicBezTo>
                  <a:cubicBezTo>
                    <a:pt x="24301" y="11432"/>
                    <a:pt x="25015" y="11063"/>
                    <a:pt x="25373" y="10360"/>
                  </a:cubicBezTo>
                  <a:cubicBezTo>
                    <a:pt x="25670" y="9789"/>
                    <a:pt x="25670" y="9134"/>
                    <a:pt x="25444" y="8538"/>
                  </a:cubicBezTo>
                  <a:cubicBezTo>
                    <a:pt x="24908" y="7086"/>
                    <a:pt x="23408" y="7074"/>
                    <a:pt x="22015" y="6669"/>
                  </a:cubicBezTo>
                  <a:cubicBezTo>
                    <a:pt x="20265" y="6145"/>
                    <a:pt x="18348" y="5967"/>
                    <a:pt x="16895" y="4705"/>
                  </a:cubicBezTo>
                  <a:cubicBezTo>
                    <a:pt x="16717" y="4550"/>
                    <a:pt x="16538" y="4371"/>
                    <a:pt x="16490" y="4157"/>
                  </a:cubicBezTo>
                  <a:cubicBezTo>
                    <a:pt x="16288" y="3538"/>
                    <a:pt x="17264" y="2645"/>
                    <a:pt x="17360" y="1990"/>
                  </a:cubicBezTo>
                  <a:cubicBezTo>
                    <a:pt x="17491" y="1157"/>
                    <a:pt x="16955" y="704"/>
                    <a:pt x="16217" y="418"/>
                  </a:cubicBezTo>
                  <a:cubicBezTo>
                    <a:pt x="15449" y="137"/>
                    <a:pt x="14536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4"/>
            <p:cNvSpPr/>
            <p:nvPr/>
          </p:nvSpPr>
          <p:spPr>
            <a:xfrm>
              <a:off x="2047429" y="2909095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8" y="8704"/>
                    <a:pt x="679" y="8704"/>
                  </a:cubicBezTo>
                  <a:lnTo>
                    <a:pt x="13502" y="8704"/>
                  </a:lnTo>
                  <a:cubicBezTo>
                    <a:pt x="13883" y="8704"/>
                    <a:pt x="14193" y="8407"/>
                    <a:pt x="14193" y="8014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4"/>
            <p:cNvSpPr/>
            <p:nvPr/>
          </p:nvSpPr>
          <p:spPr>
            <a:xfrm>
              <a:off x="2042899" y="2905324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217" y="227"/>
                  </a:moveTo>
                  <a:lnTo>
                    <a:pt x="14217" y="8133"/>
                  </a:lnTo>
                  <a:cubicBezTo>
                    <a:pt x="14217" y="8454"/>
                    <a:pt x="13967" y="8704"/>
                    <a:pt x="13657" y="8704"/>
                  </a:cubicBezTo>
                  <a:lnTo>
                    <a:pt x="822" y="8704"/>
                  </a:lnTo>
                  <a:cubicBezTo>
                    <a:pt x="513" y="8704"/>
                    <a:pt x="263" y="8442"/>
                    <a:pt x="263" y="8133"/>
                  </a:cubicBezTo>
                  <a:lnTo>
                    <a:pt x="263" y="227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22" y="8954"/>
                  </a:cubicBezTo>
                  <a:lnTo>
                    <a:pt x="13657" y="8954"/>
                  </a:lnTo>
                  <a:cubicBezTo>
                    <a:pt x="14098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4"/>
            <p:cNvSpPr/>
            <p:nvPr/>
          </p:nvSpPr>
          <p:spPr>
            <a:xfrm>
              <a:off x="2048190" y="3004554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7037" y="0"/>
                  </a:moveTo>
                  <a:lnTo>
                    <a:pt x="3513" y="2727"/>
                  </a:lnTo>
                  <a:lnTo>
                    <a:pt x="0" y="5429"/>
                  </a:lnTo>
                  <a:lnTo>
                    <a:pt x="14062" y="5429"/>
                  </a:lnTo>
                  <a:lnTo>
                    <a:pt x="10549" y="2727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4"/>
            <p:cNvSpPr/>
            <p:nvPr/>
          </p:nvSpPr>
          <p:spPr>
            <a:xfrm>
              <a:off x="2045940" y="3000023"/>
              <a:ext cx="450430" cy="179957"/>
            </a:xfrm>
            <a:custGeom>
              <a:avLst/>
              <a:gdLst/>
              <a:ahLst/>
              <a:cxnLst/>
              <a:rect l="l" t="t" r="r" b="b"/>
              <a:pathLst>
                <a:path w="14217" h="5680" extrusionOk="0">
                  <a:moveTo>
                    <a:pt x="7108" y="0"/>
                  </a:moveTo>
                  <a:lnTo>
                    <a:pt x="0" y="5489"/>
                  </a:lnTo>
                  <a:lnTo>
                    <a:pt x="143" y="5680"/>
                  </a:lnTo>
                  <a:lnTo>
                    <a:pt x="7108" y="310"/>
                  </a:lnTo>
                  <a:lnTo>
                    <a:pt x="14061" y="5680"/>
                  </a:lnTo>
                  <a:lnTo>
                    <a:pt x="14216" y="5489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4"/>
            <p:cNvSpPr/>
            <p:nvPr/>
          </p:nvSpPr>
          <p:spPr>
            <a:xfrm>
              <a:off x="2048190" y="2910996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0" y="0"/>
                  </a:moveTo>
                  <a:lnTo>
                    <a:pt x="3513" y="2715"/>
                  </a:lnTo>
                  <a:lnTo>
                    <a:pt x="7037" y="5430"/>
                  </a:lnTo>
                  <a:lnTo>
                    <a:pt x="10549" y="2715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4"/>
            <p:cNvSpPr/>
            <p:nvPr/>
          </p:nvSpPr>
          <p:spPr>
            <a:xfrm>
              <a:off x="2055350" y="2734461"/>
              <a:ext cx="433828" cy="167886"/>
            </a:xfrm>
            <a:custGeom>
              <a:avLst/>
              <a:gdLst/>
              <a:ahLst/>
              <a:cxnLst/>
              <a:rect l="l" t="t" r="r" b="b"/>
              <a:pathLst>
                <a:path w="13693" h="5299" extrusionOk="0">
                  <a:moveTo>
                    <a:pt x="6847" y="0"/>
                  </a:moveTo>
                  <a:lnTo>
                    <a:pt x="1" y="5299"/>
                  </a:lnTo>
                  <a:lnTo>
                    <a:pt x="13693" y="5299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4"/>
            <p:cNvSpPr/>
            <p:nvPr/>
          </p:nvSpPr>
          <p:spPr>
            <a:xfrm>
              <a:off x="2044039" y="2729930"/>
              <a:ext cx="456481" cy="176186"/>
            </a:xfrm>
            <a:custGeom>
              <a:avLst/>
              <a:gdLst/>
              <a:ahLst/>
              <a:cxnLst/>
              <a:rect l="l" t="t" r="r" b="b"/>
              <a:pathLst>
                <a:path w="14408" h="5561" extrusionOk="0">
                  <a:moveTo>
                    <a:pt x="7204" y="310"/>
                  </a:moveTo>
                  <a:lnTo>
                    <a:pt x="10657" y="2977"/>
                  </a:lnTo>
                  <a:lnTo>
                    <a:pt x="13693" y="5311"/>
                  </a:lnTo>
                  <a:lnTo>
                    <a:pt x="715" y="5311"/>
                  </a:lnTo>
                  <a:lnTo>
                    <a:pt x="3751" y="2977"/>
                  </a:lnTo>
                  <a:lnTo>
                    <a:pt x="7204" y="310"/>
                  </a:lnTo>
                  <a:close/>
                  <a:moveTo>
                    <a:pt x="7204" y="0"/>
                  </a:moveTo>
                  <a:lnTo>
                    <a:pt x="3596" y="2775"/>
                  </a:lnTo>
                  <a:lnTo>
                    <a:pt x="0" y="5561"/>
                  </a:lnTo>
                  <a:lnTo>
                    <a:pt x="14407" y="5561"/>
                  </a:lnTo>
                  <a:lnTo>
                    <a:pt x="10799" y="2775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4"/>
            <p:cNvSpPr/>
            <p:nvPr/>
          </p:nvSpPr>
          <p:spPr>
            <a:xfrm>
              <a:off x="2122137" y="2785374"/>
              <a:ext cx="297657" cy="282196"/>
            </a:xfrm>
            <a:custGeom>
              <a:avLst/>
              <a:gdLst/>
              <a:ahLst/>
              <a:cxnLst/>
              <a:rect l="l" t="t" r="r" b="b"/>
              <a:pathLst>
                <a:path w="9395" h="8907" extrusionOk="0">
                  <a:moveTo>
                    <a:pt x="0" y="1"/>
                  </a:moveTo>
                  <a:lnTo>
                    <a:pt x="0" y="3465"/>
                  </a:lnTo>
                  <a:lnTo>
                    <a:pt x="0" y="5275"/>
                  </a:lnTo>
                  <a:lnTo>
                    <a:pt x="1179" y="6180"/>
                  </a:lnTo>
                  <a:lnTo>
                    <a:pt x="4703" y="8907"/>
                  </a:lnTo>
                  <a:lnTo>
                    <a:pt x="8215" y="6180"/>
                  </a:lnTo>
                  <a:lnTo>
                    <a:pt x="9394" y="5275"/>
                  </a:lnTo>
                  <a:lnTo>
                    <a:pt x="9394" y="3465"/>
                  </a:lnTo>
                  <a:lnTo>
                    <a:pt x="9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4"/>
            <p:cNvSpPr/>
            <p:nvPr/>
          </p:nvSpPr>
          <p:spPr>
            <a:xfrm>
              <a:off x="2189652" y="2840439"/>
              <a:ext cx="167125" cy="181097"/>
            </a:xfrm>
            <a:custGeom>
              <a:avLst/>
              <a:gdLst/>
              <a:ahLst/>
              <a:cxnLst/>
              <a:rect l="l" t="t" r="r" b="b"/>
              <a:pathLst>
                <a:path w="5275" h="5716" extrusionOk="0">
                  <a:moveTo>
                    <a:pt x="1620" y="2013"/>
                  </a:moveTo>
                  <a:cubicBezTo>
                    <a:pt x="2084" y="2013"/>
                    <a:pt x="2453" y="2382"/>
                    <a:pt x="2453" y="2847"/>
                  </a:cubicBezTo>
                  <a:cubicBezTo>
                    <a:pt x="2453" y="3311"/>
                    <a:pt x="2084" y="3680"/>
                    <a:pt x="1620" y="3680"/>
                  </a:cubicBezTo>
                  <a:cubicBezTo>
                    <a:pt x="1167" y="3680"/>
                    <a:pt x="786" y="3311"/>
                    <a:pt x="786" y="2847"/>
                  </a:cubicBezTo>
                  <a:cubicBezTo>
                    <a:pt x="786" y="2382"/>
                    <a:pt x="1167" y="2013"/>
                    <a:pt x="1620" y="2013"/>
                  </a:cubicBezTo>
                  <a:close/>
                  <a:moveTo>
                    <a:pt x="3632" y="2013"/>
                  </a:moveTo>
                  <a:cubicBezTo>
                    <a:pt x="4096" y="2013"/>
                    <a:pt x="4465" y="2382"/>
                    <a:pt x="4465" y="2847"/>
                  </a:cubicBezTo>
                  <a:cubicBezTo>
                    <a:pt x="4465" y="3311"/>
                    <a:pt x="4096" y="3680"/>
                    <a:pt x="3632" y="3680"/>
                  </a:cubicBezTo>
                  <a:cubicBezTo>
                    <a:pt x="3167" y="3680"/>
                    <a:pt x="2798" y="3311"/>
                    <a:pt x="2798" y="2847"/>
                  </a:cubicBezTo>
                  <a:cubicBezTo>
                    <a:pt x="2798" y="2382"/>
                    <a:pt x="3167" y="2013"/>
                    <a:pt x="3632" y="2013"/>
                  </a:cubicBezTo>
                  <a:close/>
                  <a:moveTo>
                    <a:pt x="2632" y="3683"/>
                  </a:moveTo>
                  <a:cubicBezTo>
                    <a:pt x="2676" y="3683"/>
                    <a:pt x="2721" y="3698"/>
                    <a:pt x="2751" y="3728"/>
                  </a:cubicBezTo>
                  <a:lnTo>
                    <a:pt x="3096" y="4073"/>
                  </a:lnTo>
                  <a:cubicBezTo>
                    <a:pt x="3191" y="4168"/>
                    <a:pt x="3108" y="4347"/>
                    <a:pt x="2965" y="4347"/>
                  </a:cubicBezTo>
                  <a:lnTo>
                    <a:pt x="2298" y="4347"/>
                  </a:lnTo>
                  <a:cubicBezTo>
                    <a:pt x="2143" y="4347"/>
                    <a:pt x="2072" y="4168"/>
                    <a:pt x="2179" y="4073"/>
                  </a:cubicBezTo>
                  <a:lnTo>
                    <a:pt x="2513" y="3728"/>
                  </a:lnTo>
                  <a:cubicBezTo>
                    <a:pt x="2542" y="3698"/>
                    <a:pt x="2587" y="3683"/>
                    <a:pt x="2632" y="3683"/>
                  </a:cubicBezTo>
                  <a:close/>
                  <a:moveTo>
                    <a:pt x="2632" y="1"/>
                  </a:moveTo>
                  <a:cubicBezTo>
                    <a:pt x="1965" y="1"/>
                    <a:pt x="1334" y="275"/>
                    <a:pt x="869" y="739"/>
                  </a:cubicBezTo>
                  <a:cubicBezTo>
                    <a:pt x="250" y="1346"/>
                    <a:pt x="0" y="2192"/>
                    <a:pt x="179" y="3025"/>
                  </a:cubicBezTo>
                  <a:cubicBezTo>
                    <a:pt x="107" y="3216"/>
                    <a:pt x="107" y="3442"/>
                    <a:pt x="167" y="3656"/>
                  </a:cubicBezTo>
                  <a:cubicBezTo>
                    <a:pt x="286" y="4037"/>
                    <a:pt x="608" y="4323"/>
                    <a:pt x="1131" y="4347"/>
                  </a:cubicBezTo>
                  <a:lnTo>
                    <a:pt x="1131" y="5002"/>
                  </a:lnTo>
                  <a:cubicBezTo>
                    <a:pt x="1131" y="5216"/>
                    <a:pt x="1250" y="5394"/>
                    <a:pt x="1429" y="5466"/>
                  </a:cubicBezTo>
                  <a:cubicBezTo>
                    <a:pt x="1536" y="5514"/>
                    <a:pt x="1655" y="5561"/>
                    <a:pt x="1786" y="5585"/>
                  </a:cubicBezTo>
                  <a:lnTo>
                    <a:pt x="1786" y="5180"/>
                  </a:lnTo>
                  <a:cubicBezTo>
                    <a:pt x="1786" y="5097"/>
                    <a:pt x="1858" y="5014"/>
                    <a:pt x="1953" y="5014"/>
                  </a:cubicBezTo>
                  <a:cubicBezTo>
                    <a:pt x="2036" y="5014"/>
                    <a:pt x="2120" y="5097"/>
                    <a:pt x="2120" y="5180"/>
                  </a:cubicBezTo>
                  <a:lnTo>
                    <a:pt x="2120" y="5668"/>
                  </a:lnTo>
                  <a:cubicBezTo>
                    <a:pt x="2215" y="5692"/>
                    <a:pt x="2334" y="5704"/>
                    <a:pt x="2441" y="5716"/>
                  </a:cubicBezTo>
                  <a:lnTo>
                    <a:pt x="2441" y="5192"/>
                  </a:lnTo>
                  <a:cubicBezTo>
                    <a:pt x="2441" y="5109"/>
                    <a:pt x="2513" y="5037"/>
                    <a:pt x="2608" y="5037"/>
                  </a:cubicBezTo>
                  <a:cubicBezTo>
                    <a:pt x="2691" y="5037"/>
                    <a:pt x="2774" y="5109"/>
                    <a:pt x="2774" y="5192"/>
                  </a:cubicBezTo>
                  <a:lnTo>
                    <a:pt x="2774" y="5716"/>
                  </a:lnTo>
                  <a:cubicBezTo>
                    <a:pt x="2894" y="5716"/>
                    <a:pt x="2989" y="5704"/>
                    <a:pt x="3096" y="5668"/>
                  </a:cubicBezTo>
                  <a:lnTo>
                    <a:pt x="3096" y="5180"/>
                  </a:lnTo>
                  <a:cubicBezTo>
                    <a:pt x="3096" y="5097"/>
                    <a:pt x="3167" y="5014"/>
                    <a:pt x="3263" y="5014"/>
                  </a:cubicBezTo>
                  <a:cubicBezTo>
                    <a:pt x="3346" y="5014"/>
                    <a:pt x="3429" y="5097"/>
                    <a:pt x="3429" y="5180"/>
                  </a:cubicBezTo>
                  <a:lnTo>
                    <a:pt x="3429" y="5585"/>
                  </a:lnTo>
                  <a:cubicBezTo>
                    <a:pt x="3560" y="5537"/>
                    <a:pt x="3691" y="5502"/>
                    <a:pt x="3798" y="5466"/>
                  </a:cubicBezTo>
                  <a:cubicBezTo>
                    <a:pt x="3977" y="5394"/>
                    <a:pt x="4096" y="5216"/>
                    <a:pt x="4096" y="5002"/>
                  </a:cubicBezTo>
                  <a:lnTo>
                    <a:pt x="4096" y="4347"/>
                  </a:lnTo>
                  <a:cubicBezTo>
                    <a:pt x="4632" y="4323"/>
                    <a:pt x="4941" y="4025"/>
                    <a:pt x="5060" y="3632"/>
                  </a:cubicBezTo>
                  <a:cubicBezTo>
                    <a:pt x="5144" y="3430"/>
                    <a:pt x="5144" y="3216"/>
                    <a:pt x="5096" y="3025"/>
                  </a:cubicBezTo>
                  <a:cubicBezTo>
                    <a:pt x="5275" y="2192"/>
                    <a:pt x="5013" y="1346"/>
                    <a:pt x="4406" y="739"/>
                  </a:cubicBezTo>
                  <a:cubicBezTo>
                    <a:pt x="3929" y="251"/>
                    <a:pt x="3310" y="1"/>
                    <a:pt x="2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4"/>
            <p:cNvSpPr/>
            <p:nvPr/>
          </p:nvSpPr>
          <p:spPr>
            <a:xfrm>
              <a:off x="2415612" y="3083000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1"/>
                  </a:moveTo>
                  <a:cubicBezTo>
                    <a:pt x="1107" y="1"/>
                    <a:pt x="0" y="1108"/>
                    <a:pt x="0" y="2465"/>
                  </a:cubicBezTo>
                  <a:cubicBezTo>
                    <a:pt x="0" y="3834"/>
                    <a:pt x="1107" y="4942"/>
                    <a:pt x="2465" y="4942"/>
                  </a:cubicBezTo>
                  <a:cubicBezTo>
                    <a:pt x="3834" y="4942"/>
                    <a:pt x="4941" y="3834"/>
                    <a:pt x="4941" y="2465"/>
                  </a:cubicBezTo>
                  <a:cubicBezTo>
                    <a:pt x="4941" y="1108"/>
                    <a:pt x="3834" y="1"/>
                    <a:pt x="2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4"/>
            <p:cNvSpPr/>
            <p:nvPr/>
          </p:nvSpPr>
          <p:spPr>
            <a:xfrm>
              <a:off x="2442003" y="3110532"/>
              <a:ext cx="103760" cy="84529"/>
            </a:xfrm>
            <a:custGeom>
              <a:avLst/>
              <a:gdLst/>
              <a:ahLst/>
              <a:cxnLst/>
              <a:rect l="l" t="t" r="r" b="b"/>
              <a:pathLst>
                <a:path w="3275" h="2668" extrusionOk="0">
                  <a:moveTo>
                    <a:pt x="1620" y="549"/>
                  </a:moveTo>
                  <a:cubicBezTo>
                    <a:pt x="1667" y="549"/>
                    <a:pt x="1715" y="560"/>
                    <a:pt x="1739" y="572"/>
                  </a:cubicBezTo>
                  <a:cubicBezTo>
                    <a:pt x="1775" y="608"/>
                    <a:pt x="1798" y="632"/>
                    <a:pt x="1798" y="668"/>
                  </a:cubicBezTo>
                  <a:lnTo>
                    <a:pt x="1798" y="1799"/>
                  </a:lnTo>
                  <a:cubicBezTo>
                    <a:pt x="1798" y="1858"/>
                    <a:pt x="1727" y="1918"/>
                    <a:pt x="1632" y="1918"/>
                  </a:cubicBezTo>
                  <a:cubicBezTo>
                    <a:pt x="1596" y="1918"/>
                    <a:pt x="1548" y="1894"/>
                    <a:pt x="1513" y="1882"/>
                  </a:cubicBezTo>
                  <a:cubicBezTo>
                    <a:pt x="1489" y="1846"/>
                    <a:pt x="1477" y="1822"/>
                    <a:pt x="1477" y="1787"/>
                  </a:cubicBezTo>
                  <a:lnTo>
                    <a:pt x="1453" y="656"/>
                  </a:lnTo>
                  <a:cubicBezTo>
                    <a:pt x="1453" y="584"/>
                    <a:pt x="1513" y="549"/>
                    <a:pt x="1608" y="549"/>
                  </a:cubicBezTo>
                  <a:close/>
                  <a:moveTo>
                    <a:pt x="1632" y="2180"/>
                  </a:moveTo>
                  <a:cubicBezTo>
                    <a:pt x="1679" y="2180"/>
                    <a:pt x="1727" y="2192"/>
                    <a:pt x="1751" y="2227"/>
                  </a:cubicBezTo>
                  <a:cubicBezTo>
                    <a:pt x="1787" y="2251"/>
                    <a:pt x="1810" y="2287"/>
                    <a:pt x="1810" y="2334"/>
                  </a:cubicBezTo>
                  <a:cubicBezTo>
                    <a:pt x="1798" y="2370"/>
                    <a:pt x="1787" y="2406"/>
                    <a:pt x="1751" y="2430"/>
                  </a:cubicBezTo>
                  <a:cubicBezTo>
                    <a:pt x="1727" y="2465"/>
                    <a:pt x="1679" y="2477"/>
                    <a:pt x="1632" y="2477"/>
                  </a:cubicBezTo>
                  <a:cubicBezTo>
                    <a:pt x="1596" y="2477"/>
                    <a:pt x="1548" y="2465"/>
                    <a:pt x="1513" y="2430"/>
                  </a:cubicBezTo>
                  <a:cubicBezTo>
                    <a:pt x="1489" y="2406"/>
                    <a:pt x="1477" y="2370"/>
                    <a:pt x="1477" y="2334"/>
                  </a:cubicBezTo>
                  <a:cubicBezTo>
                    <a:pt x="1477" y="2287"/>
                    <a:pt x="1489" y="2251"/>
                    <a:pt x="1513" y="2227"/>
                  </a:cubicBezTo>
                  <a:cubicBezTo>
                    <a:pt x="1548" y="2192"/>
                    <a:pt x="1572" y="2180"/>
                    <a:pt x="1620" y="2180"/>
                  </a:cubicBezTo>
                  <a:close/>
                  <a:moveTo>
                    <a:pt x="1632" y="1"/>
                  </a:moveTo>
                  <a:cubicBezTo>
                    <a:pt x="1536" y="1"/>
                    <a:pt x="1429" y="60"/>
                    <a:pt x="1358" y="191"/>
                  </a:cubicBezTo>
                  <a:lnTo>
                    <a:pt x="84" y="2227"/>
                  </a:lnTo>
                  <a:cubicBezTo>
                    <a:pt x="12" y="2346"/>
                    <a:pt x="1" y="2465"/>
                    <a:pt x="48" y="2537"/>
                  </a:cubicBezTo>
                  <a:cubicBezTo>
                    <a:pt x="84" y="2632"/>
                    <a:pt x="191" y="2668"/>
                    <a:pt x="346" y="2668"/>
                  </a:cubicBezTo>
                  <a:lnTo>
                    <a:pt x="2930" y="2668"/>
                  </a:lnTo>
                  <a:cubicBezTo>
                    <a:pt x="3060" y="2668"/>
                    <a:pt x="3180" y="2632"/>
                    <a:pt x="3227" y="2537"/>
                  </a:cubicBezTo>
                  <a:cubicBezTo>
                    <a:pt x="3275" y="2477"/>
                    <a:pt x="3263" y="2358"/>
                    <a:pt x="3180" y="2239"/>
                  </a:cubicBezTo>
                  <a:lnTo>
                    <a:pt x="1917" y="191"/>
                  </a:lnTo>
                  <a:cubicBezTo>
                    <a:pt x="1846" y="72"/>
                    <a:pt x="1739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0" name="Google Shape;4140;p44"/>
          <p:cNvGrpSpPr/>
          <p:nvPr/>
        </p:nvGrpSpPr>
        <p:grpSpPr>
          <a:xfrm>
            <a:off x="1846372" y="3824941"/>
            <a:ext cx="812941" cy="674489"/>
            <a:chOff x="1846372" y="3824941"/>
            <a:chExt cx="812941" cy="674489"/>
          </a:xfrm>
        </p:grpSpPr>
        <p:sp>
          <p:nvSpPr>
            <p:cNvPr id="4141" name="Google Shape;4141;p44"/>
            <p:cNvSpPr/>
            <p:nvPr/>
          </p:nvSpPr>
          <p:spPr>
            <a:xfrm>
              <a:off x="1846372" y="3824941"/>
              <a:ext cx="812941" cy="674489"/>
            </a:xfrm>
            <a:custGeom>
              <a:avLst/>
              <a:gdLst/>
              <a:ahLst/>
              <a:cxnLst/>
              <a:rect l="l" t="t" r="r" b="b"/>
              <a:pathLst>
                <a:path w="25659" h="21289" extrusionOk="0">
                  <a:moveTo>
                    <a:pt x="11979" y="0"/>
                  </a:moveTo>
                  <a:cubicBezTo>
                    <a:pt x="11100" y="0"/>
                    <a:pt x="10209" y="135"/>
                    <a:pt x="9454" y="419"/>
                  </a:cubicBezTo>
                  <a:cubicBezTo>
                    <a:pt x="8704" y="705"/>
                    <a:pt x="8156" y="1157"/>
                    <a:pt x="8311" y="2002"/>
                  </a:cubicBezTo>
                  <a:cubicBezTo>
                    <a:pt x="8406" y="2657"/>
                    <a:pt x="9383" y="3550"/>
                    <a:pt x="9180" y="4158"/>
                  </a:cubicBezTo>
                  <a:cubicBezTo>
                    <a:pt x="9109" y="4384"/>
                    <a:pt x="8942" y="4562"/>
                    <a:pt x="8764" y="4705"/>
                  </a:cubicBezTo>
                  <a:cubicBezTo>
                    <a:pt x="7323" y="5955"/>
                    <a:pt x="5418" y="6158"/>
                    <a:pt x="3644" y="6670"/>
                  </a:cubicBezTo>
                  <a:cubicBezTo>
                    <a:pt x="2251" y="7086"/>
                    <a:pt x="763" y="7110"/>
                    <a:pt x="227" y="8551"/>
                  </a:cubicBezTo>
                  <a:cubicBezTo>
                    <a:pt x="1" y="9146"/>
                    <a:pt x="1" y="9801"/>
                    <a:pt x="298" y="10361"/>
                  </a:cubicBezTo>
                  <a:cubicBezTo>
                    <a:pt x="667" y="11063"/>
                    <a:pt x="1370" y="11420"/>
                    <a:pt x="2060" y="11730"/>
                  </a:cubicBezTo>
                  <a:cubicBezTo>
                    <a:pt x="2620" y="11992"/>
                    <a:pt x="3620" y="12087"/>
                    <a:pt x="3930" y="12682"/>
                  </a:cubicBezTo>
                  <a:cubicBezTo>
                    <a:pt x="4585" y="13921"/>
                    <a:pt x="2715" y="14754"/>
                    <a:pt x="2013" y="15326"/>
                  </a:cubicBezTo>
                  <a:cubicBezTo>
                    <a:pt x="715" y="16349"/>
                    <a:pt x="1620" y="18183"/>
                    <a:pt x="2572" y="19076"/>
                  </a:cubicBezTo>
                  <a:cubicBezTo>
                    <a:pt x="3751" y="20171"/>
                    <a:pt x="5347" y="20576"/>
                    <a:pt x="6894" y="20826"/>
                  </a:cubicBezTo>
                  <a:cubicBezTo>
                    <a:pt x="8680" y="21112"/>
                    <a:pt x="10490" y="21219"/>
                    <a:pt x="12312" y="21279"/>
                  </a:cubicBezTo>
                  <a:cubicBezTo>
                    <a:pt x="12643" y="21285"/>
                    <a:pt x="12974" y="21288"/>
                    <a:pt x="13306" y="21288"/>
                  </a:cubicBezTo>
                  <a:cubicBezTo>
                    <a:pt x="14898" y="21288"/>
                    <a:pt x="16500" y="21212"/>
                    <a:pt x="18086" y="21005"/>
                  </a:cubicBezTo>
                  <a:cubicBezTo>
                    <a:pt x="19682" y="20802"/>
                    <a:pt x="22015" y="20660"/>
                    <a:pt x="23146" y="19326"/>
                  </a:cubicBezTo>
                  <a:cubicBezTo>
                    <a:pt x="23551" y="18850"/>
                    <a:pt x="23706" y="18207"/>
                    <a:pt x="23468" y="17612"/>
                  </a:cubicBezTo>
                  <a:cubicBezTo>
                    <a:pt x="23206" y="16957"/>
                    <a:pt x="22563" y="16659"/>
                    <a:pt x="21968" y="16314"/>
                  </a:cubicBezTo>
                  <a:cubicBezTo>
                    <a:pt x="21670" y="16135"/>
                    <a:pt x="21372" y="15933"/>
                    <a:pt x="21206" y="15623"/>
                  </a:cubicBezTo>
                  <a:cubicBezTo>
                    <a:pt x="21063" y="15337"/>
                    <a:pt x="21027" y="14992"/>
                    <a:pt x="21075" y="14683"/>
                  </a:cubicBezTo>
                  <a:cubicBezTo>
                    <a:pt x="21182" y="13968"/>
                    <a:pt x="21622" y="13397"/>
                    <a:pt x="22182" y="12956"/>
                  </a:cubicBezTo>
                  <a:cubicBezTo>
                    <a:pt x="23325" y="12016"/>
                    <a:pt x="24980" y="11456"/>
                    <a:pt x="25468" y="9908"/>
                  </a:cubicBezTo>
                  <a:cubicBezTo>
                    <a:pt x="25659" y="9253"/>
                    <a:pt x="25504" y="8551"/>
                    <a:pt x="25039" y="8027"/>
                  </a:cubicBezTo>
                  <a:cubicBezTo>
                    <a:pt x="24587" y="7539"/>
                    <a:pt x="23944" y="7253"/>
                    <a:pt x="23325" y="7122"/>
                  </a:cubicBezTo>
                  <a:cubicBezTo>
                    <a:pt x="22950" y="7043"/>
                    <a:pt x="22568" y="7020"/>
                    <a:pt x="22182" y="7020"/>
                  </a:cubicBezTo>
                  <a:cubicBezTo>
                    <a:pt x="21700" y="7020"/>
                    <a:pt x="21213" y="7056"/>
                    <a:pt x="20729" y="7063"/>
                  </a:cubicBezTo>
                  <a:cubicBezTo>
                    <a:pt x="20680" y="7064"/>
                    <a:pt x="20631" y="7065"/>
                    <a:pt x="20581" y="7065"/>
                  </a:cubicBezTo>
                  <a:cubicBezTo>
                    <a:pt x="19698" y="7065"/>
                    <a:pt x="18793" y="6854"/>
                    <a:pt x="18229" y="6110"/>
                  </a:cubicBezTo>
                  <a:cubicBezTo>
                    <a:pt x="17515" y="5181"/>
                    <a:pt x="17669" y="3931"/>
                    <a:pt x="17146" y="2943"/>
                  </a:cubicBezTo>
                  <a:cubicBezTo>
                    <a:pt x="16800" y="2264"/>
                    <a:pt x="16324" y="1669"/>
                    <a:pt x="15764" y="1181"/>
                  </a:cubicBezTo>
                  <a:cubicBezTo>
                    <a:pt x="15193" y="693"/>
                    <a:pt x="14526" y="359"/>
                    <a:pt x="13800" y="205"/>
                  </a:cubicBezTo>
                  <a:cubicBezTo>
                    <a:pt x="13237" y="70"/>
                    <a:pt x="12611" y="0"/>
                    <a:pt x="1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4"/>
            <p:cNvSpPr/>
            <p:nvPr/>
          </p:nvSpPr>
          <p:spPr>
            <a:xfrm>
              <a:off x="2034218" y="4118099"/>
              <a:ext cx="449701" cy="275764"/>
            </a:xfrm>
            <a:custGeom>
              <a:avLst/>
              <a:gdLst/>
              <a:ahLst/>
              <a:cxnLst/>
              <a:rect l="l" t="t" r="r" b="b"/>
              <a:pathLst>
                <a:path w="14194" h="8704" extrusionOk="0">
                  <a:moveTo>
                    <a:pt x="1" y="0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5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4"/>
            <p:cNvSpPr/>
            <p:nvPr/>
          </p:nvSpPr>
          <p:spPr>
            <a:xfrm>
              <a:off x="2030448" y="4114329"/>
              <a:ext cx="457622" cy="283685"/>
            </a:xfrm>
            <a:custGeom>
              <a:avLst/>
              <a:gdLst/>
              <a:ahLst/>
              <a:cxnLst/>
              <a:rect l="l" t="t" r="r" b="b"/>
              <a:pathLst>
                <a:path w="14444" h="8954" extrusionOk="0">
                  <a:moveTo>
                    <a:pt x="14193" y="238"/>
                  </a:moveTo>
                  <a:lnTo>
                    <a:pt x="14193" y="8132"/>
                  </a:lnTo>
                  <a:cubicBezTo>
                    <a:pt x="14193" y="8454"/>
                    <a:pt x="13943" y="8704"/>
                    <a:pt x="13634" y="8704"/>
                  </a:cubicBezTo>
                  <a:lnTo>
                    <a:pt x="799" y="8704"/>
                  </a:lnTo>
                  <a:cubicBezTo>
                    <a:pt x="489" y="8704"/>
                    <a:pt x="239" y="8454"/>
                    <a:pt x="239" y="8132"/>
                  </a:cubicBezTo>
                  <a:lnTo>
                    <a:pt x="239" y="238"/>
                  </a:lnTo>
                  <a:close/>
                  <a:moveTo>
                    <a:pt x="1" y="0"/>
                  </a:moveTo>
                  <a:lnTo>
                    <a:pt x="1" y="8132"/>
                  </a:lnTo>
                  <a:cubicBezTo>
                    <a:pt x="1" y="8585"/>
                    <a:pt x="346" y="8954"/>
                    <a:pt x="810" y="8954"/>
                  </a:cubicBezTo>
                  <a:lnTo>
                    <a:pt x="13634" y="8954"/>
                  </a:lnTo>
                  <a:cubicBezTo>
                    <a:pt x="14074" y="8954"/>
                    <a:pt x="14443" y="8597"/>
                    <a:pt x="14443" y="8132"/>
                  </a:cubicBezTo>
                  <a:lnTo>
                    <a:pt x="14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4"/>
            <p:cNvSpPr/>
            <p:nvPr/>
          </p:nvSpPr>
          <p:spPr>
            <a:xfrm>
              <a:off x="2029719" y="4069054"/>
              <a:ext cx="458351" cy="44546"/>
            </a:xfrm>
            <a:custGeom>
              <a:avLst/>
              <a:gdLst/>
              <a:ahLst/>
              <a:cxnLst/>
              <a:rect l="l" t="t" r="r" b="b"/>
              <a:pathLst>
                <a:path w="14467" h="1406" extrusionOk="0">
                  <a:moveTo>
                    <a:pt x="822" y="1"/>
                  </a:moveTo>
                  <a:cubicBezTo>
                    <a:pt x="381" y="1"/>
                    <a:pt x="0" y="358"/>
                    <a:pt x="0" y="810"/>
                  </a:cubicBezTo>
                  <a:lnTo>
                    <a:pt x="0" y="1405"/>
                  </a:lnTo>
                  <a:lnTo>
                    <a:pt x="14454" y="1405"/>
                  </a:lnTo>
                  <a:lnTo>
                    <a:pt x="14454" y="810"/>
                  </a:lnTo>
                  <a:lnTo>
                    <a:pt x="14466" y="810"/>
                  </a:lnTo>
                  <a:cubicBezTo>
                    <a:pt x="14466" y="370"/>
                    <a:pt x="14109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4"/>
            <p:cNvSpPr/>
            <p:nvPr/>
          </p:nvSpPr>
          <p:spPr>
            <a:xfrm>
              <a:off x="2391470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4"/>
            <p:cNvSpPr/>
            <p:nvPr/>
          </p:nvSpPr>
          <p:spPr>
            <a:xfrm>
              <a:off x="2419382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4"/>
            <p:cNvSpPr/>
            <p:nvPr/>
          </p:nvSpPr>
          <p:spPr>
            <a:xfrm>
              <a:off x="2446914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3" y="1"/>
                    <a:pt x="0" y="132"/>
                    <a:pt x="0" y="299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4"/>
            <p:cNvSpPr/>
            <p:nvPr/>
          </p:nvSpPr>
          <p:spPr>
            <a:xfrm>
              <a:off x="2157589" y="4154217"/>
              <a:ext cx="202578" cy="198237"/>
            </a:xfrm>
            <a:custGeom>
              <a:avLst/>
              <a:gdLst/>
              <a:ahLst/>
              <a:cxnLst/>
              <a:rect l="l" t="t" r="r" b="b"/>
              <a:pathLst>
                <a:path w="6394" h="6257" extrusionOk="0">
                  <a:moveTo>
                    <a:pt x="3204" y="1"/>
                  </a:moveTo>
                  <a:cubicBezTo>
                    <a:pt x="3160" y="1"/>
                    <a:pt x="3116" y="2"/>
                    <a:pt x="3072" y="3"/>
                  </a:cubicBezTo>
                  <a:cubicBezTo>
                    <a:pt x="1346" y="75"/>
                    <a:pt x="0" y="1539"/>
                    <a:pt x="84" y="3266"/>
                  </a:cubicBezTo>
                  <a:cubicBezTo>
                    <a:pt x="153" y="4937"/>
                    <a:pt x="1535" y="6257"/>
                    <a:pt x="3203" y="6257"/>
                  </a:cubicBezTo>
                  <a:cubicBezTo>
                    <a:pt x="3246" y="6257"/>
                    <a:pt x="3290" y="6256"/>
                    <a:pt x="3334" y="6254"/>
                  </a:cubicBezTo>
                  <a:cubicBezTo>
                    <a:pt x="5060" y="6171"/>
                    <a:pt x="6394" y="4718"/>
                    <a:pt x="6322" y="2992"/>
                  </a:cubicBezTo>
                  <a:cubicBezTo>
                    <a:pt x="6253" y="1310"/>
                    <a:pt x="4861" y="1"/>
                    <a:pt x="3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4"/>
            <p:cNvSpPr/>
            <p:nvPr/>
          </p:nvSpPr>
          <p:spPr>
            <a:xfrm>
              <a:off x="2202864" y="4192394"/>
              <a:ext cx="114310" cy="147545"/>
            </a:xfrm>
            <a:custGeom>
              <a:avLst/>
              <a:gdLst/>
              <a:ahLst/>
              <a:cxnLst/>
              <a:rect l="l" t="t" r="r" b="b"/>
              <a:pathLst>
                <a:path w="3608" h="4657" extrusionOk="0">
                  <a:moveTo>
                    <a:pt x="1786" y="1"/>
                  </a:moveTo>
                  <a:cubicBezTo>
                    <a:pt x="1429" y="1"/>
                    <a:pt x="1167" y="96"/>
                    <a:pt x="1012" y="287"/>
                  </a:cubicBezTo>
                  <a:cubicBezTo>
                    <a:pt x="822" y="489"/>
                    <a:pt x="845" y="763"/>
                    <a:pt x="845" y="811"/>
                  </a:cubicBezTo>
                  <a:lnTo>
                    <a:pt x="845" y="1227"/>
                  </a:lnTo>
                  <a:cubicBezTo>
                    <a:pt x="810" y="1287"/>
                    <a:pt x="774" y="1358"/>
                    <a:pt x="774" y="1430"/>
                  </a:cubicBezTo>
                  <a:lnTo>
                    <a:pt x="774" y="1739"/>
                  </a:lnTo>
                  <a:cubicBezTo>
                    <a:pt x="774" y="1834"/>
                    <a:pt x="822" y="1918"/>
                    <a:pt x="893" y="1977"/>
                  </a:cubicBezTo>
                  <a:cubicBezTo>
                    <a:pt x="964" y="2263"/>
                    <a:pt x="1119" y="2489"/>
                    <a:pt x="1179" y="2549"/>
                  </a:cubicBezTo>
                  <a:lnTo>
                    <a:pt x="1179" y="2811"/>
                  </a:lnTo>
                  <a:cubicBezTo>
                    <a:pt x="1179" y="2894"/>
                    <a:pt x="1131" y="2966"/>
                    <a:pt x="1072" y="2989"/>
                  </a:cubicBezTo>
                  <a:lnTo>
                    <a:pt x="369" y="3382"/>
                  </a:lnTo>
                  <a:cubicBezTo>
                    <a:pt x="143" y="3501"/>
                    <a:pt x="12" y="3728"/>
                    <a:pt x="0" y="3978"/>
                  </a:cubicBezTo>
                  <a:cubicBezTo>
                    <a:pt x="476" y="4406"/>
                    <a:pt x="1119" y="4656"/>
                    <a:pt x="1798" y="4656"/>
                  </a:cubicBezTo>
                  <a:cubicBezTo>
                    <a:pt x="2500" y="4656"/>
                    <a:pt x="3131" y="4406"/>
                    <a:pt x="3608" y="3978"/>
                  </a:cubicBezTo>
                  <a:cubicBezTo>
                    <a:pt x="3584" y="3728"/>
                    <a:pt x="3441" y="3501"/>
                    <a:pt x="3215" y="3394"/>
                  </a:cubicBezTo>
                  <a:lnTo>
                    <a:pt x="2453" y="3025"/>
                  </a:lnTo>
                  <a:cubicBezTo>
                    <a:pt x="2381" y="2989"/>
                    <a:pt x="2334" y="2918"/>
                    <a:pt x="2334" y="2835"/>
                  </a:cubicBezTo>
                  <a:lnTo>
                    <a:pt x="2334" y="2561"/>
                  </a:lnTo>
                  <a:cubicBezTo>
                    <a:pt x="2357" y="2537"/>
                    <a:pt x="2369" y="2513"/>
                    <a:pt x="2393" y="2489"/>
                  </a:cubicBezTo>
                  <a:cubicBezTo>
                    <a:pt x="2500" y="2358"/>
                    <a:pt x="2572" y="2192"/>
                    <a:pt x="2631" y="2025"/>
                  </a:cubicBezTo>
                  <a:cubicBezTo>
                    <a:pt x="2738" y="1977"/>
                    <a:pt x="2810" y="1858"/>
                    <a:pt x="2810" y="1739"/>
                  </a:cubicBezTo>
                  <a:lnTo>
                    <a:pt x="2810" y="1430"/>
                  </a:lnTo>
                  <a:cubicBezTo>
                    <a:pt x="2810" y="1358"/>
                    <a:pt x="2786" y="1287"/>
                    <a:pt x="2738" y="1227"/>
                  </a:cubicBezTo>
                  <a:lnTo>
                    <a:pt x="2738" y="811"/>
                  </a:lnTo>
                  <a:cubicBezTo>
                    <a:pt x="2738" y="763"/>
                    <a:pt x="2750" y="513"/>
                    <a:pt x="2572" y="287"/>
                  </a:cubicBezTo>
                  <a:cubicBezTo>
                    <a:pt x="2417" y="108"/>
                    <a:pt x="2143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4"/>
            <p:cNvSpPr/>
            <p:nvPr/>
          </p:nvSpPr>
          <p:spPr>
            <a:xfrm>
              <a:off x="1981435" y="4330467"/>
              <a:ext cx="110540" cy="110920"/>
            </a:xfrm>
            <a:custGeom>
              <a:avLst/>
              <a:gdLst/>
              <a:ahLst/>
              <a:cxnLst/>
              <a:rect l="l" t="t" r="r" b="b"/>
              <a:pathLst>
                <a:path w="3489" h="3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70" y="3501"/>
                    <a:pt x="3489" y="3382"/>
                    <a:pt x="3489" y="3251"/>
                  </a:cubicBezTo>
                  <a:lnTo>
                    <a:pt x="3489" y="263"/>
                  </a:lnTo>
                  <a:cubicBezTo>
                    <a:pt x="3489" y="120"/>
                    <a:pt x="3370" y="1"/>
                    <a:pt x="3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4"/>
            <p:cNvSpPr/>
            <p:nvPr/>
          </p:nvSpPr>
          <p:spPr>
            <a:xfrm>
              <a:off x="1999145" y="4349223"/>
              <a:ext cx="74739" cy="73028"/>
            </a:xfrm>
            <a:custGeom>
              <a:avLst/>
              <a:gdLst/>
              <a:ahLst/>
              <a:cxnLst/>
              <a:rect l="l" t="t" r="r" b="b"/>
              <a:pathLst>
                <a:path w="2359" h="2305" extrusionOk="0">
                  <a:moveTo>
                    <a:pt x="335" y="1"/>
                  </a:moveTo>
                  <a:cubicBezTo>
                    <a:pt x="271" y="1"/>
                    <a:pt x="209" y="22"/>
                    <a:pt x="167" y="63"/>
                  </a:cubicBezTo>
                  <a:lnTo>
                    <a:pt x="96" y="147"/>
                  </a:lnTo>
                  <a:cubicBezTo>
                    <a:pt x="1" y="230"/>
                    <a:pt x="1" y="397"/>
                    <a:pt x="96" y="480"/>
                  </a:cubicBezTo>
                  <a:lnTo>
                    <a:pt x="763" y="1159"/>
                  </a:lnTo>
                  <a:lnTo>
                    <a:pt x="96" y="1826"/>
                  </a:lnTo>
                  <a:cubicBezTo>
                    <a:pt x="1" y="1909"/>
                    <a:pt x="1" y="2076"/>
                    <a:pt x="96" y="2171"/>
                  </a:cubicBezTo>
                  <a:lnTo>
                    <a:pt x="167" y="2242"/>
                  </a:lnTo>
                  <a:cubicBezTo>
                    <a:pt x="209" y="2284"/>
                    <a:pt x="271" y="2305"/>
                    <a:pt x="335" y="2305"/>
                  </a:cubicBezTo>
                  <a:cubicBezTo>
                    <a:pt x="399" y="2305"/>
                    <a:pt x="465" y="2284"/>
                    <a:pt x="513" y="2242"/>
                  </a:cubicBezTo>
                  <a:lnTo>
                    <a:pt x="1179" y="1576"/>
                  </a:lnTo>
                  <a:lnTo>
                    <a:pt x="1846" y="2242"/>
                  </a:lnTo>
                  <a:cubicBezTo>
                    <a:pt x="1894" y="2284"/>
                    <a:pt x="1956" y="2305"/>
                    <a:pt x="2019" y="2305"/>
                  </a:cubicBezTo>
                  <a:cubicBezTo>
                    <a:pt x="2081" y="2305"/>
                    <a:pt x="2144" y="2284"/>
                    <a:pt x="2191" y="2242"/>
                  </a:cubicBezTo>
                  <a:lnTo>
                    <a:pt x="2263" y="2171"/>
                  </a:lnTo>
                  <a:cubicBezTo>
                    <a:pt x="2358" y="2076"/>
                    <a:pt x="2358" y="1909"/>
                    <a:pt x="2263" y="1826"/>
                  </a:cubicBezTo>
                  <a:lnTo>
                    <a:pt x="1596" y="1159"/>
                  </a:lnTo>
                  <a:lnTo>
                    <a:pt x="2263" y="480"/>
                  </a:lnTo>
                  <a:cubicBezTo>
                    <a:pt x="2358" y="397"/>
                    <a:pt x="2358" y="230"/>
                    <a:pt x="2263" y="147"/>
                  </a:cubicBezTo>
                  <a:lnTo>
                    <a:pt x="2191" y="63"/>
                  </a:lnTo>
                  <a:cubicBezTo>
                    <a:pt x="2144" y="22"/>
                    <a:pt x="2081" y="1"/>
                    <a:pt x="2019" y="1"/>
                  </a:cubicBezTo>
                  <a:cubicBezTo>
                    <a:pt x="1956" y="1"/>
                    <a:pt x="1894" y="22"/>
                    <a:pt x="1846" y="63"/>
                  </a:cubicBezTo>
                  <a:lnTo>
                    <a:pt x="1179" y="742"/>
                  </a:lnTo>
                  <a:lnTo>
                    <a:pt x="513" y="63"/>
                  </a:lnTo>
                  <a:cubicBezTo>
                    <a:pt x="465" y="22"/>
                    <a:pt x="399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4"/>
            <p:cNvSpPr/>
            <p:nvPr/>
          </p:nvSpPr>
          <p:spPr>
            <a:xfrm>
              <a:off x="2420871" y="4163373"/>
              <a:ext cx="180337" cy="328959"/>
            </a:xfrm>
            <a:custGeom>
              <a:avLst/>
              <a:gdLst/>
              <a:ahLst/>
              <a:cxnLst/>
              <a:rect l="l" t="t" r="r" b="b"/>
              <a:pathLst>
                <a:path w="5692" h="10383" extrusionOk="0">
                  <a:moveTo>
                    <a:pt x="1096" y="0"/>
                  </a:moveTo>
                  <a:cubicBezTo>
                    <a:pt x="501" y="0"/>
                    <a:pt x="1" y="488"/>
                    <a:pt x="1" y="1084"/>
                  </a:cubicBezTo>
                  <a:lnTo>
                    <a:pt x="1" y="9299"/>
                  </a:lnTo>
                  <a:cubicBezTo>
                    <a:pt x="1" y="9894"/>
                    <a:pt x="489" y="10382"/>
                    <a:pt x="1084" y="10382"/>
                  </a:cubicBezTo>
                  <a:lnTo>
                    <a:pt x="4597" y="10382"/>
                  </a:lnTo>
                  <a:cubicBezTo>
                    <a:pt x="5192" y="10382"/>
                    <a:pt x="5680" y="9894"/>
                    <a:pt x="5680" y="9299"/>
                  </a:cubicBezTo>
                  <a:lnTo>
                    <a:pt x="5680" y="1084"/>
                  </a:lnTo>
                  <a:cubicBezTo>
                    <a:pt x="5692" y="476"/>
                    <a:pt x="5204" y="0"/>
                    <a:pt x="4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4"/>
            <p:cNvSpPr/>
            <p:nvPr/>
          </p:nvSpPr>
          <p:spPr>
            <a:xfrm>
              <a:off x="2437473" y="4211657"/>
              <a:ext cx="146785" cy="229001"/>
            </a:xfrm>
            <a:custGeom>
              <a:avLst/>
              <a:gdLst/>
              <a:ahLst/>
              <a:cxnLst/>
              <a:rect l="l" t="t" r="r" b="b"/>
              <a:pathLst>
                <a:path w="4633" h="7228" extrusionOk="0">
                  <a:moveTo>
                    <a:pt x="1" y="0"/>
                  </a:moveTo>
                  <a:lnTo>
                    <a:pt x="1" y="7227"/>
                  </a:lnTo>
                  <a:lnTo>
                    <a:pt x="4632" y="7227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4"/>
            <p:cNvSpPr/>
            <p:nvPr/>
          </p:nvSpPr>
          <p:spPr>
            <a:xfrm>
              <a:off x="2501978" y="4272741"/>
              <a:ext cx="18883" cy="55888"/>
            </a:xfrm>
            <a:custGeom>
              <a:avLst/>
              <a:gdLst/>
              <a:ahLst/>
              <a:cxnLst/>
              <a:rect l="l" t="t" r="r" b="b"/>
              <a:pathLst>
                <a:path w="596" h="1764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65"/>
                  </a:lnTo>
                  <a:cubicBezTo>
                    <a:pt x="1" y="1632"/>
                    <a:pt x="132" y="1763"/>
                    <a:pt x="298" y="1763"/>
                  </a:cubicBezTo>
                  <a:cubicBezTo>
                    <a:pt x="453" y="1763"/>
                    <a:pt x="596" y="1632"/>
                    <a:pt x="596" y="1465"/>
                  </a:cubicBezTo>
                  <a:lnTo>
                    <a:pt x="596" y="299"/>
                  </a:lnTo>
                  <a:cubicBezTo>
                    <a:pt x="572" y="132"/>
                    <a:pt x="441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4"/>
            <p:cNvSpPr/>
            <p:nvPr/>
          </p:nvSpPr>
          <p:spPr>
            <a:xfrm>
              <a:off x="2462755" y="4294760"/>
              <a:ext cx="96220" cy="82881"/>
            </a:xfrm>
            <a:custGeom>
              <a:avLst/>
              <a:gdLst/>
              <a:ahLst/>
              <a:cxnLst/>
              <a:rect l="l" t="t" r="r" b="b"/>
              <a:pathLst>
                <a:path w="3037" h="2616" extrusionOk="0">
                  <a:moveTo>
                    <a:pt x="2300" y="1"/>
                  </a:moveTo>
                  <a:cubicBezTo>
                    <a:pt x="2225" y="1"/>
                    <a:pt x="2151" y="31"/>
                    <a:pt x="2096" y="92"/>
                  </a:cubicBezTo>
                  <a:cubicBezTo>
                    <a:pt x="1989" y="199"/>
                    <a:pt x="1977" y="389"/>
                    <a:pt x="2108" y="508"/>
                  </a:cubicBezTo>
                  <a:cubicBezTo>
                    <a:pt x="2334" y="699"/>
                    <a:pt x="2441" y="997"/>
                    <a:pt x="2382" y="1294"/>
                  </a:cubicBezTo>
                  <a:cubicBezTo>
                    <a:pt x="2298" y="1699"/>
                    <a:pt x="1941" y="2021"/>
                    <a:pt x="1513" y="2021"/>
                  </a:cubicBezTo>
                  <a:cubicBezTo>
                    <a:pt x="1072" y="2021"/>
                    <a:pt x="727" y="1699"/>
                    <a:pt x="655" y="1306"/>
                  </a:cubicBezTo>
                  <a:cubicBezTo>
                    <a:pt x="596" y="1009"/>
                    <a:pt x="691" y="699"/>
                    <a:pt x="917" y="508"/>
                  </a:cubicBezTo>
                  <a:cubicBezTo>
                    <a:pt x="1048" y="389"/>
                    <a:pt x="1048" y="199"/>
                    <a:pt x="941" y="92"/>
                  </a:cubicBezTo>
                  <a:cubicBezTo>
                    <a:pt x="884" y="35"/>
                    <a:pt x="808" y="5"/>
                    <a:pt x="729" y="5"/>
                  </a:cubicBezTo>
                  <a:cubicBezTo>
                    <a:pt x="659" y="5"/>
                    <a:pt x="586" y="29"/>
                    <a:pt x="524" y="80"/>
                  </a:cubicBezTo>
                  <a:cubicBezTo>
                    <a:pt x="179" y="389"/>
                    <a:pt x="0" y="854"/>
                    <a:pt x="48" y="1306"/>
                  </a:cubicBezTo>
                  <a:cubicBezTo>
                    <a:pt x="119" y="2056"/>
                    <a:pt x="739" y="2616"/>
                    <a:pt x="1489" y="2616"/>
                  </a:cubicBezTo>
                  <a:cubicBezTo>
                    <a:pt x="2227" y="2616"/>
                    <a:pt x="2822" y="2056"/>
                    <a:pt x="2929" y="1354"/>
                  </a:cubicBezTo>
                  <a:cubicBezTo>
                    <a:pt x="3037" y="878"/>
                    <a:pt x="2858" y="389"/>
                    <a:pt x="2501" y="80"/>
                  </a:cubicBezTo>
                  <a:cubicBezTo>
                    <a:pt x="2443" y="28"/>
                    <a:pt x="2371" y="1"/>
                    <a:pt x="2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4"/>
            <p:cNvSpPr/>
            <p:nvPr/>
          </p:nvSpPr>
          <p:spPr>
            <a:xfrm>
              <a:off x="2489907" y="4183365"/>
              <a:ext cx="42676" cy="10582"/>
            </a:xfrm>
            <a:custGeom>
              <a:avLst/>
              <a:gdLst/>
              <a:ahLst/>
              <a:cxnLst/>
              <a:rect l="l" t="t" r="r" b="b"/>
              <a:pathLst>
                <a:path w="1347" h="334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179" y="334"/>
                  </a:lnTo>
                  <a:cubicBezTo>
                    <a:pt x="1275" y="334"/>
                    <a:pt x="1346" y="262"/>
                    <a:pt x="1346" y="167"/>
                  </a:cubicBezTo>
                  <a:cubicBezTo>
                    <a:pt x="1346" y="83"/>
                    <a:pt x="1275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4"/>
            <p:cNvSpPr/>
            <p:nvPr/>
          </p:nvSpPr>
          <p:spPr>
            <a:xfrm>
              <a:off x="2474066" y="4183840"/>
              <a:ext cx="10233" cy="10487"/>
            </a:xfrm>
            <a:custGeom>
              <a:avLst/>
              <a:gdLst/>
              <a:ahLst/>
              <a:cxnLst/>
              <a:rect l="l" t="t" r="r" b="b"/>
              <a:pathLst>
                <a:path w="323" h="33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24" y="80"/>
                    <a:pt x="13" y="128"/>
                    <a:pt x="1" y="164"/>
                  </a:cubicBezTo>
                  <a:cubicBezTo>
                    <a:pt x="1" y="211"/>
                    <a:pt x="13" y="259"/>
                    <a:pt x="48" y="283"/>
                  </a:cubicBezTo>
                  <a:cubicBezTo>
                    <a:pt x="72" y="319"/>
                    <a:pt x="120" y="330"/>
                    <a:pt x="167" y="330"/>
                  </a:cubicBezTo>
                  <a:cubicBezTo>
                    <a:pt x="203" y="330"/>
                    <a:pt x="251" y="319"/>
                    <a:pt x="286" y="283"/>
                  </a:cubicBezTo>
                  <a:cubicBezTo>
                    <a:pt x="310" y="259"/>
                    <a:pt x="322" y="211"/>
                    <a:pt x="322" y="164"/>
                  </a:cubicBezTo>
                  <a:cubicBezTo>
                    <a:pt x="322" y="128"/>
                    <a:pt x="310" y="80"/>
                    <a:pt x="286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4"/>
            <p:cNvSpPr/>
            <p:nvPr/>
          </p:nvSpPr>
          <p:spPr>
            <a:xfrm>
              <a:off x="2494818" y="4450797"/>
              <a:ext cx="30954" cy="30954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63"/>
                    <a:pt x="215" y="977"/>
                    <a:pt x="489" y="977"/>
                  </a:cubicBezTo>
                  <a:cubicBezTo>
                    <a:pt x="762" y="977"/>
                    <a:pt x="977" y="763"/>
                    <a:pt x="977" y="489"/>
                  </a:cubicBezTo>
                  <a:cubicBezTo>
                    <a:pt x="977" y="215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9" name="Google Shape;4159;p44"/>
          <p:cNvGrpSpPr/>
          <p:nvPr/>
        </p:nvGrpSpPr>
        <p:grpSpPr>
          <a:xfrm>
            <a:off x="6479016" y="1461585"/>
            <a:ext cx="812941" cy="674362"/>
            <a:chOff x="6479016" y="1461585"/>
            <a:chExt cx="812941" cy="674362"/>
          </a:xfrm>
        </p:grpSpPr>
        <p:sp>
          <p:nvSpPr>
            <p:cNvPr id="4160" name="Google Shape;4160;p44"/>
            <p:cNvSpPr/>
            <p:nvPr/>
          </p:nvSpPr>
          <p:spPr>
            <a:xfrm>
              <a:off x="6479016" y="1461585"/>
              <a:ext cx="812941" cy="674362"/>
            </a:xfrm>
            <a:custGeom>
              <a:avLst/>
              <a:gdLst/>
              <a:ahLst/>
              <a:cxnLst/>
              <a:rect l="l" t="t" r="r" b="b"/>
              <a:pathLst>
                <a:path w="25659" h="21285" extrusionOk="0">
                  <a:moveTo>
                    <a:pt x="12002" y="0"/>
                  </a:moveTo>
                  <a:cubicBezTo>
                    <a:pt x="11116" y="0"/>
                    <a:pt x="10216" y="135"/>
                    <a:pt x="9454" y="421"/>
                  </a:cubicBezTo>
                  <a:cubicBezTo>
                    <a:pt x="8704" y="707"/>
                    <a:pt x="8157" y="1148"/>
                    <a:pt x="8311" y="2005"/>
                  </a:cubicBezTo>
                  <a:cubicBezTo>
                    <a:pt x="8407" y="2660"/>
                    <a:pt x="9383" y="3553"/>
                    <a:pt x="9180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51" y="7089"/>
                    <a:pt x="763" y="7101"/>
                    <a:pt x="227" y="8553"/>
                  </a:cubicBezTo>
                  <a:cubicBezTo>
                    <a:pt x="1" y="9149"/>
                    <a:pt x="1" y="9804"/>
                    <a:pt x="298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20" y="12090"/>
                    <a:pt x="3930" y="12685"/>
                  </a:cubicBezTo>
                  <a:cubicBezTo>
                    <a:pt x="4585" y="13923"/>
                    <a:pt x="2703" y="14757"/>
                    <a:pt x="2013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47" y="20579"/>
                    <a:pt x="6894" y="20829"/>
                  </a:cubicBezTo>
                  <a:cubicBezTo>
                    <a:pt x="8680" y="21114"/>
                    <a:pt x="10490" y="21222"/>
                    <a:pt x="12312" y="21269"/>
                  </a:cubicBezTo>
                  <a:cubicBezTo>
                    <a:pt x="12706" y="21279"/>
                    <a:pt x="13101" y="21284"/>
                    <a:pt x="13496" y="21284"/>
                  </a:cubicBezTo>
                  <a:cubicBezTo>
                    <a:pt x="15022" y="21284"/>
                    <a:pt x="16554" y="21206"/>
                    <a:pt x="18086" y="21007"/>
                  </a:cubicBezTo>
                  <a:cubicBezTo>
                    <a:pt x="19670" y="20793"/>
                    <a:pt x="22015" y="20662"/>
                    <a:pt x="23147" y="19329"/>
                  </a:cubicBezTo>
                  <a:cubicBezTo>
                    <a:pt x="23539" y="18852"/>
                    <a:pt x="23706" y="18209"/>
                    <a:pt x="23468" y="17614"/>
                  </a:cubicBezTo>
                  <a:cubicBezTo>
                    <a:pt x="23206" y="16959"/>
                    <a:pt x="22563" y="16662"/>
                    <a:pt x="21968" y="16316"/>
                  </a:cubicBezTo>
                  <a:cubicBezTo>
                    <a:pt x="21670" y="16138"/>
                    <a:pt x="21372" y="15935"/>
                    <a:pt x="21206" y="15614"/>
                  </a:cubicBezTo>
                  <a:cubicBezTo>
                    <a:pt x="21063" y="15340"/>
                    <a:pt x="21027" y="14995"/>
                    <a:pt x="21075" y="14685"/>
                  </a:cubicBezTo>
                  <a:cubicBezTo>
                    <a:pt x="21182" y="13971"/>
                    <a:pt x="21623" y="13399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59" y="9232"/>
                    <a:pt x="25516" y="8541"/>
                    <a:pt x="25040" y="8030"/>
                  </a:cubicBezTo>
                  <a:cubicBezTo>
                    <a:pt x="24587" y="7541"/>
                    <a:pt x="23944" y="7256"/>
                    <a:pt x="23325" y="7125"/>
                  </a:cubicBezTo>
                  <a:cubicBezTo>
                    <a:pt x="22937" y="7043"/>
                    <a:pt x="22542" y="7018"/>
                    <a:pt x="22144" y="7018"/>
                  </a:cubicBezTo>
                  <a:cubicBezTo>
                    <a:pt x="21674" y="7018"/>
                    <a:pt x="21200" y="7052"/>
                    <a:pt x="20730" y="7065"/>
                  </a:cubicBezTo>
                  <a:cubicBezTo>
                    <a:pt x="20680" y="7066"/>
                    <a:pt x="20631" y="7067"/>
                    <a:pt x="20581" y="7067"/>
                  </a:cubicBezTo>
                  <a:cubicBezTo>
                    <a:pt x="19698" y="7067"/>
                    <a:pt x="18793" y="6857"/>
                    <a:pt x="18229" y="6113"/>
                  </a:cubicBezTo>
                  <a:cubicBezTo>
                    <a:pt x="17515" y="5184"/>
                    <a:pt x="17670" y="3934"/>
                    <a:pt x="17146" y="2946"/>
                  </a:cubicBezTo>
                  <a:cubicBezTo>
                    <a:pt x="16800" y="2267"/>
                    <a:pt x="16324" y="1672"/>
                    <a:pt x="15765" y="1183"/>
                  </a:cubicBezTo>
                  <a:cubicBezTo>
                    <a:pt x="15193" y="695"/>
                    <a:pt x="14526" y="362"/>
                    <a:pt x="13800" y="195"/>
                  </a:cubicBezTo>
                  <a:cubicBezTo>
                    <a:pt x="13244" y="67"/>
                    <a:pt x="12627" y="0"/>
                    <a:pt x="1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4"/>
            <p:cNvSpPr/>
            <p:nvPr/>
          </p:nvSpPr>
          <p:spPr>
            <a:xfrm>
              <a:off x="6683843" y="1754806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9" y="8704"/>
                    <a:pt x="680" y="8704"/>
                  </a:cubicBezTo>
                  <a:lnTo>
                    <a:pt x="680" y="8692"/>
                  </a:lnTo>
                  <a:lnTo>
                    <a:pt x="13514" y="8692"/>
                  </a:lnTo>
                  <a:cubicBezTo>
                    <a:pt x="13884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4"/>
            <p:cNvSpPr/>
            <p:nvPr/>
          </p:nvSpPr>
          <p:spPr>
            <a:xfrm>
              <a:off x="6680073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9" y="8716"/>
                  </a:lnTo>
                  <a:cubicBezTo>
                    <a:pt x="489" y="8716"/>
                    <a:pt x="239" y="8454"/>
                    <a:pt x="239" y="8145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45"/>
                  </a:lnTo>
                  <a:cubicBezTo>
                    <a:pt x="1" y="8597"/>
                    <a:pt x="358" y="8966"/>
                    <a:pt x="810" y="8966"/>
                  </a:cubicBezTo>
                  <a:lnTo>
                    <a:pt x="13645" y="8966"/>
                  </a:lnTo>
                  <a:cubicBezTo>
                    <a:pt x="14086" y="8966"/>
                    <a:pt x="14467" y="8609"/>
                    <a:pt x="14467" y="8145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4"/>
            <p:cNvSpPr/>
            <p:nvPr/>
          </p:nvSpPr>
          <p:spPr>
            <a:xfrm>
              <a:off x="6679313" y="1705033"/>
              <a:ext cx="458382" cy="44926"/>
            </a:xfrm>
            <a:custGeom>
              <a:avLst/>
              <a:gdLst/>
              <a:ahLst/>
              <a:cxnLst/>
              <a:rect l="l" t="t" r="r" b="b"/>
              <a:pathLst>
                <a:path w="14468" h="1418" extrusionOk="0">
                  <a:moveTo>
                    <a:pt x="823" y="0"/>
                  </a:moveTo>
                  <a:cubicBezTo>
                    <a:pt x="382" y="0"/>
                    <a:pt x="1" y="357"/>
                    <a:pt x="1" y="822"/>
                  </a:cubicBezTo>
                  <a:lnTo>
                    <a:pt x="1" y="1417"/>
                  </a:lnTo>
                  <a:lnTo>
                    <a:pt x="14455" y="1417"/>
                  </a:lnTo>
                  <a:lnTo>
                    <a:pt x="14455" y="822"/>
                  </a:lnTo>
                  <a:lnTo>
                    <a:pt x="14467" y="822"/>
                  </a:lnTo>
                  <a:cubicBezTo>
                    <a:pt x="14467" y="381"/>
                    <a:pt x="14110" y="0"/>
                    <a:pt x="13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4"/>
            <p:cNvSpPr/>
            <p:nvPr/>
          </p:nvSpPr>
          <p:spPr>
            <a:xfrm>
              <a:off x="7041095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4"/>
            <p:cNvSpPr/>
            <p:nvPr/>
          </p:nvSpPr>
          <p:spPr>
            <a:xfrm>
              <a:off x="7069008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4"/>
            <p:cNvSpPr/>
            <p:nvPr/>
          </p:nvSpPr>
          <p:spPr>
            <a:xfrm>
              <a:off x="7096540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43" y="1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4"/>
            <p:cNvSpPr/>
            <p:nvPr/>
          </p:nvSpPr>
          <p:spPr>
            <a:xfrm>
              <a:off x="6537122" y="1818931"/>
              <a:ext cx="743525" cy="156575"/>
            </a:xfrm>
            <a:custGeom>
              <a:avLst/>
              <a:gdLst/>
              <a:ahLst/>
              <a:cxnLst/>
              <a:rect l="l" t="t" r="r" b="b"/>
              <a:pathLst>
                <a:path w="23468" h="4942" extrusionOk="0">
                  <a:moveTo>
                    <a:pt x="1489" y="1"/>
                  </a:moveTo>
                  <a:cubicBezTo>
                    <a:pt x="667" y="1"/>
                    <a:pt x="0" y="668"/>
                    <a:pt x="0" y="1489"/>
                  </a:cubicBezTo>
                  <a:lnTo>
                    <a:pt x="0" y="3454"/>
                  </a:lnTo>
                  <a:cubicBezTo>
                    <a:pt x="0" y="4263"/>
                    <a:pt x="667" y="4942"/>
                    <a:pt x="1489" y="4942"/>
                  </a:cubicBezTo>
                  <a:lnTo>
                    <a:pt x="21979" y="4942"/>
                  </a:lnTo>
                  <a:cubicBezTo>
                    <a:pt x="22801" y="4942"/>
                    <a:pt x="23468" y="4263"/>
                    <a:pt x="23468" y="3454"/>
                  </a:cubicBezTo>
                  <a:lnTo>
                    <a:pt x="23468" y="1489"/>
                  </a:lnTo>
                  <a:cubicBezTo>
                    <a:pt x="23468" y="668"/>
                    <a:pt x="22801" y="1"/>
                    <a:pt x="2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4"/>
            <p:cNvSpPr/>
            <p:nvPr/>
          </p:nvSpPr>
          <p:spPr>
            <a:xfrm>
              <a:off x="6568804" y="1845291"/>
              <a:ext cx="102271" cy="99737"/>
            </a:xfrm>
            <a:custGeom>
              <a:avLst/>
              <a:gdLst/>
              <a:ahLst/>
              <a:cxnLst/>
              <a:rect l="l" t="t" r="r" b="b"/>
              <a:pathLst>
                <a:path w="3228" h="3148" extrusionOk="0">
                  <a:moveTo>
                    <a:pt x="1615" y="1"/>
                  </a:moveTo>
                  <a:cubicBezTo>
                    <a:pt x="1593" y="1"/>
                    <a:pt x="1571" y="1"/>
                    <a:pt x="1548" y="2"/>
                  </a:cubicBezTo>
                  <a:cubicBezTo>
                    <a:pt x="679" y="38"/>
                    <a:pt x="0" y="776"/>
                    <a:pt x="48" y="1645"/>
                  </a:cubicBezTo>
                  <a:cubicBezTo>
                    <a:pt x="83" y="2486"/>
                    <a:pt x="774" y="3148"/>
                    <a:pt x="1605" y="3148"/>
                  </a:cubicBezTo>
                  <a:cubicBezTo>
                    <a:pt x="1634" y="3148"/>
                    <a:pt x="1662" y="3147"/>
                    <a:pt x="1691" y="3146"/>
                  </a:cubicBezTo>
                  <a:cubicBezTo>
                    <a:pt x="2560" y="3110"/>
                    <a:pt x="3227" y="2384"/>
                    <a:pt x="3191" y="1503"/>
                  </a:cubicBezTo>
                  <a:cubicBezTo>
                    <a:pt x="3157" y="656"/>
                    <a:pt x="2455" y="1"/>
                    <a:pt x="1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4"/>
            <p:cNvSpPr/>
            <p:nvPr/>
          </p:nvSpPr>
          <p:spPr>
            <a:xfrm>
              <a:off x="6590697" y="1864966"/>
              <a:ext cx="58486" cy="73979"/>
            </a:xfrm>
            <a:custGeom>
              <a:avLst/>
              <a:gdLst/>
              <a:ahLst/>
              <a:cxnLst/>
              <a:rect l="l" t="t" r="r" b="b"/>
              <a:pathLst>
                <a:path w="1846" h="2335" extrusionOk="0">
                  <a:moveTo>
                    <a:pt x="929" y="0"/>
                  </a:moveTo>
                  <a:cubicBezTo>
                    <a:pt x="750" y="0"/>
                    <a:pt x="619" y="48"/>
                    <a:pt x="536" y="131"/>
                  </a:cubicBezTo>
                  <a:cubicBezTo>
                    <a:pt x="452" y="239"/>
                    <a:pt x="452" y="370"/>
                    <a:pt x="452" y="393"/>
                  </a:cubicBezTo>
                  <a:lnTo>
                    <a:pt x="452" y="596"/>
                  </a:lnTo>
                  <a:cubicBezTo>
                    <a:pt x="417" y="620"/>
                    <a:pt x="405" y="655"/>
                    <a:pt x="405" y="703"/>
                  </a:cubicBezTo>
                  <a:lnTo>
                    <a:pt x="405" y="870"/>
                  </a:lnTo>
                  <a:cubicBezTo>
                    <a:pt x="405" y="905"/>
                    <a:pt x="417" y="953"/>
                    <a:pt x="464" y="989"/>
                  </a:cubicBezTo>
                  <a:cubicBezTo>
                    <a:pt x="500" y="1132"/>
                    <a:pt x="583" y="1239"/>
                    <a:pt x="595" y="1263"/>
                  </a:cubicBezTo>
                  <a:lnTo>
                    <a:pt x="595" y="1394"/>
                  </a:lnTo>
                  <a:cubicBezTo>
                    <a:pt x="595" y="1441"/>
                    <a:pt x="583" y="1477"/>
                    <a:pt x="536" y="1489"/>
                  </a:cubicBezTo>
                  <a:lnTo>
                    <a:pt x="179" y="1679"/>
                  </a:lnTo>
                  <a:cubicBezTo>
                    <a:pt x="83" y="1739"/>
                    <a:pt x="0" y="1858"/>
                    <a:pt x="0" y="1977"/>
                  </a:cubicBezTo>
                  <a:cubicBezTo>
                    <a:pt x="274" y="2203"/>
                    <a:pt x="595" y="2334"/>
                    <a:pt x="941" y="2334"/>
                  </a:cubicBezTo>
                  <a:cubicBezTo>
                    <a:pt x="1286" y="2334"/>
                    <a:pt x="1607" y="2203"/>
                    <a:pt x="1845" y="2001"/>
                  </a:cubicBezTo>
                  <a:cubicBezTo>
                    <a:pt x="1834" y="1882"/>
                    <a:pt x="1774" y="1763"/>
                    <a:pt x="1655" y="1703"/>
                  </a:cubicBezTo>
                  <a:lnTo>
                    <a:pt x="1274" y="1501"/>
                  </a:lnTo>
                  <a:cubicBezTo>
                    <a:pt x="1238" y="1489"/>
                    <a:pt x="1214" y="1441"/>
                    <a:pt x="1214" y="1417"/>
                  </a:cubicBezTo>
                  <a:lnTo>
                    <a:pt x="1214" y="1286"/>
                  </a:lnTo>
                  <a:cubicBezTo>
                    <a:pt x="1226" y="1263"/>
                    <a:pt x="1226" y="1251"/>
                    <a:pt x="1238" y="1239"/>
                  </a:cubicBezTo>
                  <a:cubicBezTo>
                    <a:pt x="1286" y="1167"/>
                    <a:pt x="1322" y="1084"/>
                    <a:pt x="1357" y="1013"/>
                  </a:cubicBezTo>
                  <a:cubicBezTo>
                    <a:pt x="1417" y="989"/>
                    <a:pt x="1441" y="941"/>
                    <a:pt x="1441" y="870"/>
                  </a:cubicBezTo>
                  <a:lnTo>
                    <a:pt x="1441" y="703"/>
                  </a:lnTo>
                  <a:cubicBezTo>
                    <a:pt x="1441" y="655"/>
                    <a:pt x="1429" y="620"/>
                    <a:pt x="1405" y="596"/>
                  </a:cubicBezTo>
                  <a:lnTo>
                    <a:pt x="1405" y="393"/>
                  </a:lnTo>
                  <a:cubicBezTo>
                    <a:pt x="1405" y="370"/>
                    <a:pt x="1417" y="239"/>
                    <a:pt x="1310" y="131"/>
                  </a:cubicBezTo>
                  <a:cubicBezTo>
                    <a:pt x="1238" y="48"/>
                    <a:pt x="1107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4"/>
            <p:cNvSpPr/>
            <p:nvPr/>
          </p:nvSpPr>
          <p:spPr>
            <a:xfrm>
              <a:off x="6701205" y="1846115"/>
              <a:ext cx="540218" cy="101859"/>
            </a:xfrm>
            <a:custGeom>
              <a:avLst/>
              <a:gdLst/>
              <a:ahLst/>
              <a:cxnLst/>
              <a:rect l="l" t="t" r="r" b="b"/>
              <a:pathLst>
                <a:path w="17051" h="3215" extrusionOk="0">
                  <a:moveTo>
                    <a:pt x="1608" y="0"/>
                  </a:moveTo>
                  <a:cubicBezTo>
                    <a:pt x="727" y="0"/>
                    <a:pt x="1" y="726"/>
                    <a:pt x="1" y="1608"/>
                  </a:cubicBezTo>
                  <a:cubicBezTo>
                    <a:pt x="1" y="2489"/>
                    <a:pt x="727" y="3215"/>
                    <a:pt x="1608" y="3215"/>
                  </a:cubicBezTo>
                  <a:lnTo>
                    <a:pt x="15443" y="3215"/>
                  </a:lnTo>
                  <a:cubicBezTo>
                    <a:pt x="16324" y="3215"/>
                    <a:pt x="17050" y="2500"/>
                    <a:pt x="17050" y="1608"/>
                  </a:cubicBezTo>
                  <a:cubicBezTo>
                    <a:pt x="17050" y="726"/>
                    <a:pt x="16324" y="0"/>
                    <a:pt x="1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4"/>
            <p:cNvSpPr/>
            <p:nvPr/>
          </p:nvSpPr>
          <p:spPr>
            <a:xfrm>
              <a:off x="6699336" y="1844594"/>
              <a:ext cx="543957" cy="105661"/>
            </a:xfrm>
            <a:custGeom>
              <a:avLst/>
              <a:gdLst/>
              <a:ahLst/>
              <a:cxnLst/>
              <a:rect l="l" t="t" r="r" b="b"/>
              <a:pathLst>
                <a:path w="17169" h="3335" extrusionOk="0">
                  <a:moveTo>
                    <a:pt x="15502" y="120"/>
                  </a:moveTo>
                  <a:cubicBezTo>
                    <a:pt x="16359" y="120"/>
                    <a:pt x="17038" y="810"/>
                    <a:pt x="17038" y="1656"/>
                  </a:cubicBezTo>
                  <a:cubicBezTo>
                    <a:pt x="17038" y="2501"/>
                    <a:pt x="16359" y="3191"/>
                    <a:pt x="15502" y="3191"/>
                  </a:cubicBezTo>
                  <a:lnTo>
                    <a:pt x="1667" y="3191"/>
                  </a:lnTo>
                  <a:cubicBezTo>
                    <a:pt x="822" y="3191"/>
                    <a:pt x="131" y="2501"/>
                    <a:pt x="131" y="1656"/>
                  </a:cubicBezTo>
                  <a:cubicBezTo>
                    <a:pt x="131" y="810"/>
                    <a:pt x="822" y="120"/>
                    <a:pt x="1667" y="120"/>
                  </a:cubicBezTo>
                  <a:close/>
                  <a:moveTo>
                    <a:pt x="1667" y="1"/>
                  </a:moveTo>
                  <a:cubicBezTo>
                    <a:pt x="738" y="1"/>
                    <a:pt x="0" y="751"/>
                    <a:pt x="0" y="1667"/>
                  </a:cubicBezTo>
                  <a:cubicBezTo>
                    <a:pt x="0" y="2596"/>
                    <a:pt x="738" y="3334"/>
                    <a:pt x="1667" y="3334"/>
                  </a:cubicBezTo>
                  <a:lnTo>
                    <a:pt x="15502" y="3334"/>
                  </a:lnTo>
                  <a:cubicBezTo>
                    <a:pt x="16431" y="3334"/>
                    <a:pt x="17169" y="2584"/>
                    <a:pt x="17169" y="1667"/>
                  </a:cubicBezTo>
                  <a:cubicBezTo>
                    <a:pt x="17169" y="751"/>
                    <a:pt x="16431" y="1"/>
                    <a:pt x="15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4"/>
            <p:cNvSpPr/>
            <p:nvPr/>
          </p:nvSpPr>
          <p:spPr>
            <a:xfrm>
              <a:off x="675665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79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4"/>
            <p:cNvSpPr/>
            <p:nvPr/>
          </p:nvSpPr>
          <p:spPr>
            <a:xfrm>
              <a:off x="680116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4"/>
            <p:cNvSpPr/>
            <p:nvPr/>
          </p:nvSpPr>
          <p:spPr>
            <a:xfrm>
              <a:off x="684491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8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4"/>
            <p:cNvSpPr/>
            <p:nvPr/>
          </p:nvSpPr>
          <p:spPr>
            <a:xfrm>
              <a:off x="6888671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1" y="822"/>
                  </a:lnTo>
                  <a:lnTo>
                    <a:pt x="561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80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1" y="23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4"/>
            <p:cNvSpPr/>
            <p:nvPr/>
          </p:nvSpPr>
          <p:spPr>
            <a:xfrm>
              <a:off x="6932805" y="1883817"/>
              <a:ext cx="27595" cy="26075"/>
            </a:xfrm>
            <a:custGeom>
              <a:avLst/>
              <a:gdLst/>
              <a:ahLst/>
              <a:cxnLst/>
              <a:rect l="l" t="t" r="r" b="b"/>
              <a:pathLst>
                <a:path w="871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51" y="715"/>
                  </a:lnTo>
                  <a:lnTo>
                    <a:pt x="870" y="525"/>
                  </a:lnTo>
                  <a:lnTo>
                    <a:pt x="668" y="418"/>
                  </a:lnTo>
                  <a:lnTo>
                    <a:pt x="870" y="298"/>
                  </a:lnTo>
                  <a:lnTo>
                    <a:pt x="751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4"/>
            <p:cNvSpPr/>
            <p:nvPr/>
          </p:nvSpPr>
          <p:spPr>
            <a:xfrm>
              <a:off x="697659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4"/>
            <p:cNvSpPr/>
            <p:nvPr/>
          </p:nvSpPr>
          <p:spPr>
            <a:xfrm>
              <a:off x="7020343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4"/>
            <p:cNvSpPr/>
            <p:nvPr/>
          </p:nvSpPr>
          <p:spPr>
            <a:xfrm>
              <a:off x="706409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79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4"/>
            <p:cNvSpPr/>
            <p:nvPr/>
          </p:nvSpPr>
          <p:spPr>
            <a:xfrm>
              <a:off x="7108231" y="1883817"/>
              <a:ext cx="27564" cy="26075"/>
            </a:xfrm>
            <a:custGeom>
              <a:avLst/>
              <a:gdLst/>
              <a:ahLst/>
              <a:cxnLst/>
              <a:rect l="l" t="t" r="r" b="b"/>
              <a:pathLst>
                <a:path w="870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50" y="715"/>
                  </a:lnTo>
                  <a:lnTo>
                    <a:pt x="870" y="525"/>
                  </a:lnTo>
                  <a:lnTo>
                    <a:pt x="667" y="418"/>
                  </a:lnTo>
                  <a:lnTo>
                    <a:pt x="870" y="298"/>
                  </a:lnTo>
                  <a:lnTo>
                    <a:pt x="750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4"/>
            <p:cNvSpPr/>
            <p:nvPr/>
          </p:nvSpPr>
          <p:spPr>
            <a:xfrm>
              <a:off x="715198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4"/>
            <p:cNvSpPr/>
            <p:nvPr/>
          </p:nvSpPr>
          <p:spPr>
            <a:xfrm>
              <a:off x="6838898" y="1636567"/>
              <a:ext cx="139973" cy="162785"/>
            </a:xfrm>
            <a:custGeom>
              <a:avLst/>
              <a:gdLst/>
              <a:ahLst/>
              <a:cxnLst/>
              <a:rect l="l" t="t" r="r" b="b"/>
              <a:pathLst>
                <a:path w="4418" h="5138" extrusionOk="0">
                  <a:moveTo>
                    <a:pt x="2209" y="0"/>
                  </a:moveTo>
                  <a:cubicBezTo>
                    <a:pt x="2164" y="0"/>
                    <a:pt x="2120" y="18"/>
                    <a:pt x="2084" y="54"/>
                  </a:cubicBezTo>
                  <a:cubicBezTo>
                    <a:pt x="1596" y="530"/>
                    <a:pt x="1012" y="756"/>
                    <a:pt x="238" y="756"/>
                  </a:cubicBezTo>
                  <a:cubicBezTo>
                    <a:pt x="131" y="756"/>
                    <a:pt x="60" y="828"/>
                    <a:pt x="60" y="923"/>
                  </a:cubicBezTo>
                  <a:lnTo>
                    <a:pt x="60" y="1316"/>
                  </a:lnTo>
                  <a:cubicBezTo>
                    <a:pt x="24" y="2614"/>
                    <a:pt x="0" y="4388"/>
                    <a:pt x="2155" y="5126"/>
                  </a:cubicBezTo>
                  <a:lnTo>
                    <a:pt x="2215" y="5138"/>
                  </a:lnTo>
                  <a:lnTo>
                    <a:pt x="2274" y="5126"/>
                  </a:lnTo>
                  <a:cubicBezTo>
                    <a:pt x="4418" y="4388"/>
                    <a:pt x="4394" y="2626"/>
                    <a:pt x="4358" y="1316"/>
                  </a:cubicBezTo>
                  <a:lnTo>
                    <a:pt x="4358" y="923"/>
                  </a:lnTo>
                  <a:cubicBezTo>
                    <a:pt x="4358" y="828"/>
                    <a:pt x="4287" y="756"/>
                    <a:pt x="4179" y="756"/>
                  </a:cubicBezTo>
                  <a:cubicBezTo>
                    <a:pt x="3406" y="756"/>
                    <a:pt x="2822" y="530"/>
                    <a:pt x="2334" y="54"/>
                  </a:cubicBezTo>
                  <a:cubicBezTo>
                    <a:pt x="2298" y="18"/>
                    <a:pt x="2254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4"/>
            <p:cNvSpPr/>
            <p:nvPr/>
          </p:nvSpPr>
          <p:spPr>
            <a:xfrm>
              <a:off x="6867950" y="1687322"/>
              <a:ext cx="80379" cy="57345"/>
            </a:xfrm>
            <a:custGeom>
              <a:avLst/>
              <a:gdLst/>
              <a:ahLst/>
              <a:cxnLst/>
              <a:rect l="l" t="t" r="r" b="b"/>
              <a:pathLst>
                <a:path w="2537" h="1810" extrusionOk="0">
                  <a:moveTo>
                    <a:pt x="2254" y="1"/>
                  </a:moveTo>
                  <a:cubicBezTo>
                    <a:pt x="2194" y="1"/>
                    <a:pt x="2133" y="22"/>
                    <a:pt x="2084" y="71"/>
                  </a:cubicBezTo>
                  <a:lnTo>
                    <a:pt x="1095" y="1024"/>
                  </a:lnTo>
                  <a:cubicBezTo>
                    <a:pt x="1045" y="1074"/>
                    <a:pt x="981" y="1098"/>
                    <a:pt x="919" y="1098"/>
                  </a:cubicBezTo>
                  <a:cubicBezTo>
                    <a:pt x="849" y="1098"/>
                    <a:pt x="782" y="1068"/>
                    <a:pt x="738" y="1012"/>
                  </a:cubicBezTo>
                  <a:lnTo>
                    <a:pt x="464" y="702"/>
                  </a:lnTo>
                  <a:cubicBezTo>
                    <a:pt x="420" y="645"/>
                    <a:pt x="352" y="618"/>
                    <a:pt x="282" y="618"/>
                  </a:cubicBezTo>
                  <a:cubicBezTo>
                    <a:pt x="221" y="618"/>
                    <a:pt x="157" y="639"/>
                    <a:pt x="107" y="678"/>
                  </a:cubicBezTo>
                  <a:cubicBezTo>
                    <a:pt x="0" y="774"/>
                    <a:pt x="0" y="940"/>
                    <a:pt x="95" y="1035"/>
                  </a:cubicBezTo>
                  <a:lnTo>
                    <a:pt x="703" y="1726"/>
                  </a:lnTo>
                  <a:cubicBezTo>
                    <a:pt x="750" y="1786"/>
                    <a:pt x="810" y="1809"/>
                    <a:pt x="881" y="1809"/>
                  </a:cubicBezTo>
                  <a:lnTo>
                    <a:pt x="893" y="1809"/>
                  </a:lnTo>
                  <a:cubicBezTo>
                    <a:pt x="976" y="1809"/>
                    <a:pt x="1036" y="1786"/>
                    <a:pt x="1072" y="1738"/>
                  </a:cubicBezTo>
                  <a:lnTo>
                    <a:pt x="2429" y="440"/>
                  </a:lnTo>
                  <a:cubicBezTo>
                    <a:pt x="2536" y="357"/>
                    <a:pt x="2536" y="190"/>
                    <a:pt x="2441" y="83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44"/>
          <p:cNvGrpSpPr/>
          <p:nvPr/>
        </p:nvGrpSpPr>
        <p:grpSpPr>
          <a:xfrm>
            <a:off x="6480917" y="3809385"/>
            <a:ext cx="812561" cy="674362"/>
            <a:chOff x="6480917" y="3809385"/>
            <a:chExt cx="812561" cy="674362"/>
          </a:xfrm>
        </p:grpSpPr>
        <p:sp>
          <p:nvSpPr>
            <p:cNvPr id="4185" name="Google Shape;4185;p44"/>
            <p:cNvSpPr/>
            <p:nvPr/>
          </p:nvSpPr>
          <p:spPr>
            <a:xfrm>
              <a:off x="6480917" y="3809385"/>
              <a:ext cx="812561" cy="674362"/>
            </a:xfrm>
            <a:custGeom>
              <a:avLst/>
              <a:gdLst/>
              <a:ahLst/>
              <a:cxnLst/>
              <a:rect l="l" t="t" r="r" b="b"/>
              <a:pathLst>
                <a:path w="25647" h="21285" extrusionOk="0">
                  <a:moveTo>
                    <a:pt x="12002" y="1"/>
                  </a:moveTo>
                  <a:cubicBezTo>
                    <a:pt x="11116" y="1"/>
                    <a:pt x="10215" y="135"/>
                    <a:pt x="9454" y="422"/>
                  </a:cubicBezTo>
                  <a:cubicBezTo>
                    <a:pt x="8704" y="708"/>
                    <a:pt x="8156" y="1148"/>
                    <a:pt x="8311" y="2005"/>
                  </a:cubicBezTo>
                  <a:cubicBezTo>
                    <a:pt x="8406" y="2660"/>
                    <a:pt x="9382" y="3553"/>
                    <a:pt x="9180" y="4160"/>
                  </a:cubicBezTo>
                  <a:cubicBezTo>
                    <a:pt x="9109" y="4387"/>
                    <a:pt x="8942" y="4565"/>
                    <a:pt x="8763" y="4708"/>
                  </a:cubicBezTo>
                  <a:cubicBezTo>
                    <a:pt x="7323" y="5958"/>
                    <a:pt x="5418" y="6149"/>
                    <a:pt x="3644" y="6673"/>
                  </a:cubicBezTo>
                  <a:cubicBezTo>
                    <a:pt x="2251" y="7089"/>
                    <a:pt x="762" y="7101"/>
                    <a:pt x="227" y="8554"/>
                  </a:cubicBezTo>
                  <a:cubicBezTo>
                    <a:pt x="0" y="9149"/>
                    <a:pt x="0" y="9804"/>
                    <a:pt x="298" y="10363"/>
                  </a:cubicBezTo>
                  <a:cubicBezTo>
                    <a:pt x="667" y="11066"/>
                    <a:pt x="1370" y="11423"/>
                    <a:pt x="2060" y="11733"/>
                  </a:cubicBezTo>
                  <a:cubicBezTo>
                    <a:pt x="2620" y="11983"/>
                    <a:pt x="3620" y="12090"/>
                    <a:pt x="3929" y="12685"/>
                  </a:cubicBezTo>
                  <a:cubicBezTo>
                    <a:pt x="4584" y="13923"/>
                    <a:pt x="2703" y="14757"/>
                    <a:pt x="2012" y="15316"/>
                  </a:cubicBezTo>
                  <a:cubicBezTo>
                    <a:pt x="715" y="16352"/>
                    <a:pt x="1620" y="18174"/>
                    <a:pt x="2572" y="19067"/>
                  </a:cubicBezTo>
                  <a:cubicBezTo>
                    <a:pt x="3751" y="20174"/>
                    <a:pt x="5346" y="20579"/>
                    <a:pt x="6894" y="20829"/>
                  </a:cubicBezTo>
                  <a:cubicBezTo>
                    <a:pt x="8680" y="21115"/>
                    <a:pt x="10490" y="21210"/>
                    <a:pt x="12311" y="21270"/>
                  </a:cubicBezTo>
                  <a:cubicBezTo>
                    <a:pt x="12706" y="21279"/>
                    <a:pt x="13101" y="21285"/>
                    <a:pt x="13497" y="21285"/>
                  </a:cubicBezTo>
                  <a:cubicBezTo>
                    <a:pt x="15026" y="21285"/>
                    <a:pt x="16563" y="21206"/>
                    <a:pt x="18086" y="21008"/>
                  </a:cubicBezTo>
                  <a:cubicBezTo>
                    <a:pt x="19669" y="20793"/>
                    <a:pt x="22015" y="20662"/>
                    <a:pt x="23146" y="19329"/>
                  </a:cubicBezTo>
                  <a:cubicBezTo>
                    <a:pt x="23539" y="18853"/>
                    <a:pt x="23706" y="18210"/>
                    <a:pt x="23468" y="17614"/>
                  </a:cubicBezTo>
                  <a:cubicBezTo>
                    <a:pt x="23206" y="16960"/>
                    <a:pt x="22563" y="16662"/>
                    <a:pt x="21967" y="16317"/>
                  </a:cubicBezTo>
                  <a:cubicBezTo>
                    <a:pt x="21670" y="16138"/>
                    <a:pt x="21372" y="15936"/>
                    <a:pt x="21205" y="15614"/>
                  </a:cubicBezTo>
                  <a:cubicBezTo>
                    <a:pt x="21062" y="15340"/>
                    <a:pt x="21027" y="14995"/>
                    <a:pt x="21074" y="14685"/>
                  </a:cubicBezTo>
                  <a:cubicBezTo>
                    <a:pt x="21182" y="13971"/>
                    <a:pt x="21622" y="13400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46" y="9244"/>
                    <a:pt x="25492" y="8554"/>
                    <a:pt x="25039" y="8030"/>
                  </a:cubicBezTo>
                  <a:cubicBezTo>
                    <a:pt x="24587" y="7542"/>
                    <a:pt x="23944" y="7256"/>
                    <a:pt x="23325" y="7125"/>
                  </a:cubicBezTo>
                  <a:cubicBezTo>
                    <a:pt x="22945" y="7039"/>
                    <a:pt x="22558" y="7014"/>
                    <a:pt x="22169" y="7014"/>
                  </a:cubicBezTo>
                  <a:cubicBezTo>
                    <a:pt x="21690" y="7014"/>
                    <a:pt x="21208" y="7052"/>
                    <a:pt x="20729" y="7065"/>
                  </a:cubicBezTo>
                  <a:cubicBezTo>
                    <a:pt x="20680" y="7067"/>
                    <a:pt x="20630" y="7067"/>
                    <a:pt x="20581" y="7067"/>
                  </a:cubicBezTo>
                  <a:cubicBezTo>
                    <a:pt x="19698" y="7067"/>
                    <a:pt x="18792" y="6857"/>
                    <a:pt x="18229" y="6113"/>
                  </a:cubicBezTo>
                  <a:cubicBezTo>
                    <a:pt x="17514" y="5184"/>
                    <a:pt x="17669" y="3934"/>
                    <a:pt x="17145" y="2934"/>
                  </a:cubicBezTo>
                  <a:cubicBezTo>
                    <a:pt x="16800" y="2267"/>
                    <a:pt x="16324" y="1672"/>
                    <a:pt x="15764" y="1184"/>
                  </a:cubicBezTo>
                  <a:cubicBezTo>
                    <a:pt x="15193" y="696"/>
                    <a:pt x="14526" y="362"/>
                    <a:pt x="13800" y="196"/>
                  </a:cubicBezTo>
                  <a:cubicBezTo>
                    <a:pt x="13243" y="68"/>
                    <a:pt x="12626" y="1"/>
                    <a:pt x="12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4"/>
            <p:cNvSpPr/>
            <p:nvPr/>
          </p:nvSpPr>
          <p:spPr>
            <a:xfrm>
              <a:off x="6661983" y="4094717"/>
              <a:ext cx="450050" cy="276145"/>
            </a:xfrm>
            <a:custGeom>
              <a:avLst/>
              <a:gdLst/>
              <a:ahLst/>
              <a:cxnLst/>
              <a:rect l="l" t="t" r="r" b="b"/>
              <a:pathLst>
                <a:path w="14205" h="8716" extrusionOk="0">
                  <a:moveTo>
                    <a:pt x="0" y="0"/>
                  </a:moveTo>
                  <a:lnTo>
                    <a:pt x="0" y="8025"/>
                  </a:lnTo>
                  <a:cubicBezTo>
                    <a:pt x="0" y="8394"/>
                    <a:pt x="298" y="8716"/>
                    <a:pt x="691" y="8716"/>
                  </a:cubicBezTo>
                  <a:lnTo>
                    <a:pt x="13514" y="8716"/>
                  </a:lnTo>
                  <a:cubicBezTo>
                    <a:pt x="13883" y="8716"/>
                    <a:pt x="14204" y="8418"/>
                    <a:pt x="14204" y="802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4"/>
            <p:cNvSpPr/>
            <p:nvPr/>
          </p:nvSpPr>
          <p:spPr>
            <a:xfrm>
              <a:off x="6657832" y="4090567"/>
              <a:ext cx="458351" cy="284065"/>
            </a:xfrm>
            <a:custGeom>
              <a:avLst/>
              <a:gdLst/>
              <a:ahLst/>
              <a:cxnLst/>
              <a:rect l="l" t="t" r="r" b="b"/>
              <a:pathLst>
                <a:path w="14467" h="8966" extrusionOk="0">
                  <a:moveTo>
                    <a:pt x="14216" y="238"/>
                  </a:moveTo>
                  <a:lnTo>
                    <a:pt x="14216" y="8144"/>
                  </a:lnTo>
                  <a:cubicBezTo>
                    <a:pt x="14216" y="8454"/>
                    <a:pt x="13954" y="8704"/>
                    <a:pt x="13645" y="8704"/>
                  </a:cubicBezTo>
                  <a:lnTo>
                    <a:pt x="822" y="8704"/>
                  </a:lnTo>
                  <a:cubicBezTo>
                    <a:pt x="500" y="8704"/>
                    <a:pt x="250" y="8454"/>
                    <a:pt x="250" y="8144"/>
                  </a:cubicBezTo>
                  <a:lnTo>
                    <a:pt x="250" y="238"/>
                  </a:lnTo>
                  <a:close/>
                  <a:moveTo>
                    <a:pt x="0" y="0"/>
                  </a:moveTo>
                  <a:lnTo>
                    <a:pt x="0" y="8144"/>
                  </a:lnTo>
                  <a:cubicBezTo>
                    <a:pt x="0" y="8585"/>
                    <a:pt x="358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8"/>
                    <a:pt x="14466" y="8144"/>
                  </a:cubicBezTo>
                  <a:lnTo>
                    <a:pt x="14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4"/>
            <p:cNvSpPr/>
            <p:nvPr/>
          </p:nvSpPr>
          <p:spPr>
            <a:xfrm>
              <a:off x="6657832" y="4045292"/>
              <a:ext cx="457971" cy="44926"/>
            </a:xfrm>
            <a:custGeom>
              <a:avLst/>
              <a:gdLst/>
              <a:ahLst/>
              <a:cxnLst/>
              <a:rect l="l" t="t" r="r" b="b"/>
              <a:pathLst>
                <a:path w="14455" h="1418" extrusionOk="0">
                  <a:moveTo>
                    <a:pt x="822" y="0"/>
                  </a:moveTo>
                  <a:cubicBezTo>
                    <a:pt x="369" y="0"/>
                    <a:pt x="0" y="358"/>
                    <a:pt x="0" y="822"/>
                  </a:cubicBezTo>
                  <a:lnTo>
                    <a:pt x="0" y="1417"/>
                  </a:lnTo>
                  <a:lnTo>
                    <a:pt x="14455" y="1417"/>
                  </a:lnTo>
                  <a:lnTo>
                    <a:pt x="14455" y="822"/>
                  </a:lnTo>
                  <a:cubicBezTo>
                    <a:pt x="14455" y="370"/>
                    <a:pt x="14085" y="0"/>
                    <a:pt x="1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4"/>
            <p:cNvSpPr/>
            <p:nvPr/>
          </p:nvSpPr>
          <p:spPr>
            <a:xfrm>
              <a:off x="7018823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4"/>
            <p:cNvSpPr/>
            <p:nvPr/>
          </p:nvSpPr>
          <p:spPr>
            <a:xfrm>
              <a:off x="7046735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4"/>
            <p:cNvSpPr/>
            <p:nvPr/>
          </p:nvSpPr>
          <p:spPr>
            <a:xfrm>
              <a:off x="7074647" y="4056223"/>
              <a:ext cx="18914" cy="18914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4"/>
            <p:cNvSpPr/>
            <p:nvPr/>
          </p:nvSpPr>
          <p:spPr>
            <a:xfrm>
              <a:off x="6751739" y="4131215"/>
              <a:ext cx="269745" cy="313593"/>
            </a:xfrm>
            <a:custGeom>
              <a:avLst/>
              <a:gdLst/>
              <a:ahLst/>
              <a:cxnLst/>
              <a:rect l="l" t="t" r="r" b="b"/>
              <a:pathLst>
                <a:path w="8514" h="9898" extrusionOk="0">
                  <a:moveTo>
                    <a:pt x="4253" y="0"/>
                  </a:moveTo>
                  <a:cubicBezTo>
                    <a:pt x="4165" y="0"/>
                    <a:pt x="4079" y="33"/>
                    <a:pt x="4013" y="98"/>
                  </a:cubicBezTo>
                  <a:cubicBezTo>
                    <a:pt x="3073" y="1015"/>
                    <a:pt x="1966" y="1444"/>
                    <a:pt x="489" y="1444"/>
                  </a:cubicBezTo>
                  <a:cubicBezTo>
                    <a:pt x="299" y="1444"/>
                    <a:pt x="132" y="1587"/>
                    <a:pt x="132" y="1801"/>
                  </a:cubicBezTo>
                  <a:cubicBezTo>
                    <a:pt x="132" y="2051"/>
                    <a:pt x="132" y="2289"/>
                    <a:pt x="120" y="2563"/>
                  </a:cubicBezTo>
                  <a:cubicBezTo>
                    <a:pt x="72" y="5039"/>
                    <a:pt x="1" y="8433"/>
                    <a:pt x="4144" y="9861"/>
                  </a:cubicBezTo>
                  <a:lnTo>
                    <a:pt x="4263" y="9897"/>
                  </a:lnTo>
                  <a:lnTo>
                    <a:pt x="4382" y="9861"/>
                  </a:lnTo>
                  <a:cubicBezTo>
                    <a:pt x="8514" y="8457"/>
                    <a:pt x="8466" y="5063"/>
                    <a:pt x="8407" y="2563"/>
                  </a:cubicBezTo>
                  <a:cubicBezTo>
                    <a:pt x="8395" y="2301"/>
                    <a:pt x="8395" y="2051"/>
                    <a:pt x="8395" y="1801"/>
                  </a:cubicBezTo>
                  <a:cubicBezTo>
                    <a:pt x="8395" y="1610"/>
                    <a:pt x="8240" y="1444"/>
                    <a:pt x="8038" y="1444"/>
                  </a:cubicBezTo>
                  <a:cubicBezTo>
                    <a:pt x="6561" y="1444"/>
                    <a:pt x="5430" y="1015"/>
                    <a:pt x="4502" y="98"/>
                  </a:cubicBezTo>
                  <a:cubicBezTo>
                    <a:pt x="4430" y="33"/>
                    <a:pt x="4341" y="0"/>
                    <a:pt x="4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4"/>
            <p:cNvSpPr/>
            <p:nvPr/>
          </p:nvSpPr>
          <p:spPr>
            <a:xfrm>
              <a:off x="6778542" y="4162708"/>
              <a:ext cx="215790" cy="250418"/>
            </a:xfrm>
            <a:custGeom>
              <a:avLst/>
              <a:gdLst/>
              <a:ahLst/>
              <a:cxnLst/>
              <a:rect l="l" t="t" r="r" b="b"/>
              <a:pathLst>
                <a:path w="6811" h="7904" extrusionOk="0">
                  <a:moveTo>
                    <a:pt x="3417" y="0"/>
                  </a:moveTo>
                  <a:cubicBezTo>
                    <a:pt x="3346" y="0"/>
                    <a:pt x="3275" y="27"/>
                    <a:pt x="3215" y="81"/>
                  </a:cubicBezTo>
                  <a:cubicBezTo>
                    <a:pt x="2465" y="807"/>
                    <a:pt x="1560" y="1152"/>
                    <a:pt x="381" y="1152"/>
                  </a:cubicBezTo>
                  <a:cubicBezTo>
                    <a:pt x="227" y="1152"/>
                    <a:pt x="107" y="1271"/>
                    <a:pt x="107" y="1426"/>
                  </a:cubicBezTo>
                  <a:cubicBezTo>
                    <a:pt x="107" y="1628"/>
                    <a:pt x="107" y="1831"/>
                    <a:pt x="84" y="2045"/>
                  </a:cubicBezTo>
                  <a:cubicBezTo>
                    <a:pt x="48" y="4022"/>
                    <a:pt x="0" y="6748"/>
                    <a:pt x="3322" y="7891"/>
                  </a:cubicBezTo>
                  <a:lnTo>
                    <a:pt x="3406" y="7903"/>
                  </a:lnTo>
                  <a:lnTo>
                    <a:pt x="3501" y="7891"/>
                  </a:lnTo>
                  <a:cubicBezTo>
                    <a:pt x="6811" y="6760"/>
                    <a:pt x="6775" y="4034"/>
                    <a:pt x="6739" y="2045"/>
                  </a:cubicBezTo>
                  <a:cubicBezTo>
                    <a:pt x="6727" y="1831"/>
                    <a:pt x="6727" y="1640"/>
                    <a:pt x="6727" y="1426"/>
                  </a:cubicBezTo>
                  <a:cubicBezTo>
                    <a:pt x="6727" y="1271"/>
                    <a:pt x="6608" y="1152"/>
                    <a:pt x="6442" y="1152"/>
                  </a:cubicBezTo>
                  <a:cubicBezTo>
                    <a:pt x="5263" y="1152"/>
                    <a:pt x="4358" y="807"/>
                    <a:pt x="3620" y="81"/>
                  </a:cubicBezTo>
                  <a:cubicBezTo>
                    <a:pt x="3560" y="27"/>
                    <a:pt x="3489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4"/>
            <p:cNvSpPr/>
            <p:nvPr/>
          </p:nvSpPr>
          <p:spPr>
            <a:xfrm>
              <a:off x="6850588" y="4202533"/>
              <a:ext cx="73598" cy="42708"/>
            </a:xfrm>
            <a:custGeom>
              <a:avLst/>
              <a:gdLst/>
              <a:ahLst/>
              <a:cxnLst/>
              <a:rect l="l" t="t" r="r" b="b"/>
              <a:pathLst>
                <a:path w="2323" h="1348" extrusionOk="0">
                  <a:moveTo>
                    <a:pt x="555" y="0"/>
                  </a:moveTo>
                  <a:cubicBezTo>
                    <a:pt x="533" y="0"/>
                    <a:pt x="511" y="5"/>
                    <a:pt x="489" y="14"/>
                  </a:cubicBezTo>
                  <a:cubicBezTo>
                    <a:pt x="417" y="38"/>
                    <a:pt x="393" y="133"/>
                    <a:pt x="417" y="205"/>
                  </a:cubicBezTo>
                  <a:lnTo>
                    <a:pt x="536" y="455"/>
                  </a:lnTo>
                  <a:cubicBezTo>
                    <a:pt x="239" y="514"/>
                    <a:pt x="0" y="788"/>
                    <a:pt x="0" y="1098"/>
                  </a:cubicBezTo>
                  <a:lnTo>
                    <a:pt x="0" y="1348"/>
                  </a:lnTo>
                  <a:lnTo>
                    <a:pt x="2322" y="1348"/>
                  </a:lnTo>
                  <a:lnTo>
                    <a:pt x="2322" y="1098"/>
                  </a:lnTo>
                  <a:cubicBezTo>
                    <a:pt x="2310" y="788"/>
                    <a:pt x="2072" y="514"/>
                    <a:pt x="1774" y="455"/>
                  </a:cubicBezTo>
                  <a:lnTo>
                    <a:pt x="1894" y="205"/>
                  </a:lnTo>
                  <a:cubicBezTo>
                    <a:pt x="1917" y="133"/>
                    <a:pt x="1894" y="38"/>
                    <a:pt x="1822" y="14"/>
                  </a:cubicBezTo>
                  <a:cubicBezTo>
                    <a:pt x="1800" y="5"/>
                    <a:pt x="1777" y="0"/>
                    <a:pt x="1756" y="0"/>
                  </a:cubicBezTo>
                  <a:cubicBezTo>
                    <a:pt x="1697" y="0"/>
                    <a:pt x="1646" y="33"/>
                    <a:pt x="1620" y="86"/>
                  </a:cubicBezTo>
                  <a:lnTo>
                    <a:pt x="1465" y="443"/>
                  </a:lnTo>
                  <a:lnTo>
                    <a:pt x="846" y="443"/>
                  </a:lnTo>
                  <a:lnTo>
                    <a:pt x="691" y="86"/>
                  </a:lnTo>
                  <a:cubicBezTo>
                    <a:pt x="665" y="33"/>
                    <a:pt x="613" y="0"/>
                    <a:pt x="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4"/>
            <p:cNvSpPr/>
            <p:nvPr/>
          </p:nvSpPr>
          <p:spPr>
            <a:xfrm>
              <a:off x="6803825" y="4235419"/>
              <a:ext cx="165985" cy="132813"/>
            </a:xfrm>
            <a:custGeom>
              <a:avLst/>
              <a:gdLst/>
              <a:ahLst/>
              <a:cxnLst/>
              <a:rect l="l" t="t" r="r" b="b"/>
              <a:pathLst>
                <a:path w="5239" h="4192" extrusionOk="0">
                  <a:moveTo>
                    <a:pt x="405" y="0"/>
                  </a:moveTo>
                  <a:cubicBezTo>
                    <a:pt x="333" y="0"/>
                    <a:pt x="262" y="72"/>
                    <a:pt x="262" y="143"/>
                  </a:cubicBezTo>
                  <a:lnTo>
                    <a:pt x="262" y="357"/>
                  </a:lnTo>
                  <a:cubicBezTo>
                    <a:pt x="262" y="834"/>
                    <a:pt x="619" y="1238"/>
                    <a:pt x="1060" y="1310"/>
                  </a:cubicBezTo>
                  <a:lnTo>
                    <a:pt x="1060" y="1619"/>
                  </a:lnTo>
                  <a:lnTo>
                    <a:pt x="155" y="1619"/>
                  </a:lnTo>
                  <a:cubicBezTo>
                    <a:pt x="60" y="1619"/>
                    <a:pt x="0" y="1691"/>
                    <a:pt x="0" y="1774"/>
                  </a:cubicBezTo>
                  <a:cubicBezTo>
                    <a:pt x="0" y="1846"/>
                    <a:pt x="83" y="1917"/>
                    <a:pt x="155" y="1917"/>
                  </a:cubicBezTo>
                  <a:lnTo>
                    <a:pt x="1060" y="1917"/>
                  </a:lnTo>
                  <a:lnTo>
                    <a:pt x="1060" y="2227"/>
                  </a:lnTo>
                  <a:cubicBezTo>
                    <a:pt x="595" y="2310"/>
                    <a:pt x="262" y="2703"/>
                    <a:pt x="262" y="3179"/>
                  </a:cubicBezTo>
                  <a:lnTo>
                    <a:pt x="262" y="3393"/>
                  </a:lnTo>
                  <a:cubicBezTo>
                    <a:pt x="262" y="3477"/>
                    <a:pt x="333" y="3536"/>
                    <a:pt x="405" y="3536"/>
                  </a:cubicBezTo>
                  <a:cubicBezTo>
                    <a:pt x="476" y="3536"/>
                    <a:pt x="560" y="3465"/>
                    <a:pt x="560" y="3393"/>
                  </a:cubicBezTo>
                  <a:lnTo>
                    <a:pt x="560" y="3179"/>
                  </a:lnTo>
                  <a:cubicBezTo>
                    <a:pt x="560" y="2870"/>
                    <a:pt x="762" y="2620"/>
                    <a:pt x="1060" y="2548"/>
                  </a:cubicBezTo>
                  <a:lnTo>
                    <a:pt x="1060" y="2631"/>
                  </a:lnTo>
                  <a:cubicBezTo>
                    <a:pt x="1060" y="3501"/>
                    <a:pt x="1762" y="4191"/>
                    <a:pt x="2619" y="4191"/>
                  </a:cubicBezTo>
                  <a:cubicBezTo>
                    <a:pt x="3489" y="4191"/>
                    <a:pt x="4191" y="3501"/>
                    <a:pt x="4191" y="2631"/>
                  </a:cubicBezTo>
                  <a:lnTo>
                    <a:pt x="4191" y="2548"/>
                  </a:lnTo>
                  <a:cubicBezTo>
                    <a:pt x="4465" y="2620"/>
                    <a:pt x="4691" y="2870"/>
                    <a:pt x="4691" y="3179"/>
                  </a:cubicBezTo>
                  <a:lnTo>
                    <a:pt x="4691" y="3393"/>
                  </a:lnTo>
                  <a:cubicBezTo>
                    <a:pt x="4691" y="3477"/>
                    <a:pt x="4763" y="3536"/>
                    <a:pt x="4846" y="3536"/>
                  </a:cubicBezTo>
                  <a:cubicBezTo>
                    <a:pt x="4917" y="3536"/>
                    <a:pt x="4989" y="3465"/>
                    <a:pt x="4989" y="3393"/>
                  </a:cubicBezTo>
                  <a:lnTo>
                    <a:pt x="4989" y="3179"/>
                  </a:lnTo>
                  <a:cubicBezTo>
                    <a:pt x="4989" y="2703"/>
                    <a:pt x="4632" y="2310"/>
                    <a:pt x="4191" y="2227"/>
                  </a:cubicBezTo>
                  <a:lnTo>
                    <a:pt x="4191" y="1917"/>
                  </a:lnTo>
                  <a:lnTo>
                    <a:pt x="5096" y="1917"/>
                  </a:lnTo>
                  <a:cubicBezTo>
                    <a:pt x="5179" y="1917"/>
                    <a:pt x="5239" y="1846"/>
                    <a:pt x="5239" y="1774"/>
                  </a:cubicBezTo>
                  <a:cubicBezTo>
                    <a:pt x="5239" y="1691"/>
                    <a:pt x="5167" y="1619"/>
                    <a:pt x="5096" y="1619"/>
                  </a:cubicBezTo>
                  <a:lnTo>
                    <a:pt x="4191" y="1619"/>
                  </a:lnTo>
                  <a:lnTo>
                    <a:pt x="4191" y="1310"/>
                  </a:lnTo>
                  <a:cubicBezTo>
                    <a:pt x="4643" y="1238"/>
                    <a:pt x="4989" y="834"/>
                    <a:pt x="4989" y="357"/>
                  </a:cubicBezTo>
                  <a:lnTo>
                    <a:pt x="4989" y="143"/>
                  </a:lnTo>
                  <a:cubicBezTo>
                    <a:pt x="4989" y="60"/>
                    <a:pt x="4917" y="0"/>
                    <a:pt x="4846" y="0"/>
                  </a:cubicBezTo>
                  <a:cubicBezTo>
                    <a:pt x="4763" y="0"/>
                    <a:pt x="4691" y="72"/>
                    <a:pt x="4691" y="143"/>
                  </a:cubicBezTo>
                  <a:lnTo>
                    <a:pt x="4691" y="357"/>
                  </a:lnTo>
                  <a:cubicBezTo>
                    <a:pt x="4691" y="667"/>
                    <a:pt x="4489" y="917"/>
                    <a:pt x="4191" y="1000"/>
                  </a:cubicBezTo>
                  <a:lnTo>
                    <a:pt x="4191" y="857"/>
                  </a:lnTo>
                  <a:cubicBezTo>
                    <a:pt x="4191" y="726"/>
                    <a:pt x="4072" y="607"/>
                    <a:pt x="3929" y="607"/>
                  </a:cubicBezTo>
                  <a:lnTo>
                    <a:pt x="2774" y="607"/>
                  </a:lnTo>
                  <a:lnTo>
                    <a:pt x="2774" y="2381"/>
                  </a:lnTo>
                  <a:cubicBezTo>
                    <a:pt x="2774" y="2465"/>
                    <a:pt x="2703" y="2524"/>
                    <a:pt x="2619" y="2524"/>
                  </a:cubicBezTo>
                  <a:cubicBezTo>
                    <a:pt x="2536" y="2524"/>
                    <a:pt x="2477" y="2453"/>
                    <a:pt x="2477" y="2381"/>
                  </a:cubicBezTo>
                  <a:lnTo>
                    <a:pt x="2477" y="607"/>
                  </a:lnTo>
                  <a:lnTo>
                    <a:pt x="1310" y="607"/>
                  </a:lnTo>
                  <a:cubicBezTo>
                    <a:pt x="1179" y="607"/>
                    <a:pt x="1060" y="726"/>
                    <a:pt x="1060" y="857"/>
                  </a:cubicBezTo>
                  <a:lnTo>
                    <a:pt x="1060" y="1000"/>
                  </a:lnTo>
                  <a:cubicBezTo>
                    <a:pt x="774" y="917"/>
                    <a:pt x="560" y="667"/>
                    <a:pt x="560" y="357"/>
                  </a:cubicBezTo>
                  <a:lnTo>
                    <a:pt x="560" y="143"/>
                  </a:lnTo>
                  <a:cubicBezTo>
                    <a:pt x="560" y="60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4"/>
            <p:cNvSpPr/>
            <p:nvPr/>
          </p:nvSpPr>
          <p:spPr>
            <a:xfrm>
              <a:off x="7061467" y="4134700"/>
              <a:ext cx="110920" cy="110920"/>
            </a:xfrm>
            <a:custGeom>
              <a:avLst/>
              <a:gdLst/>
              <a:ahLst/>
              <a:cxnLst/>
              <a:rect l="l" t="t" r="r" b="b"/>
              <a:pathLst>
                <a:path w="3501" h="3501" extrusionOk="0">
                  <a:moveTo>
                    <a:pt x="250" y="0"/>
                  </a:moveTo>
                  <a:cubicBezTo>
                    <a:pt x="119" y="0"/>
                    <a:pt x="0" y="131"/>
                    <a:pt x="0" y="262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81" y="3501"/>
                    <a:pt x="3500" y="3382"/>
                    <a:pt x="3500" y="3251"/>
                  </a:cubicBezTo>
                  <a:lnTo>
                    <a:pt x="3500" y="262"/>
                  </a:lnTo>
                  <a:cubicBezTo>
                    <a:pt x="3500" y="119"/>
                    <a:pt x="338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4"/>
            <p:cNvSpPr/>
            <p:nvPr/>
          </p:nvSpPr>
          <p:spPr>
            <a:xfrm>
              <a:off x="7076928" y="4160553"/>
              <a:ext cx="80379" cy="57535"/>
            </a:xfrm>
            <a:custGeom>
              <a:avLst/>
              <a:gdLst/>
              <a:ahLst/>
              <a:cxnLst/>
              <a:rect l="l" t="t" r="r" b="b"/>
              <a:pathLst>
                <a:path w="2537" h="1816" extrusionOk="0">
                  <a:moveTo>
                    <a:pt x="2254" y="1"/>
                  </a:moveTo>
                  <a:cubicBezTo>
                    <a:pt x="2194" y="1"/>
                    <a:pt x="2133" y="22"/>
                    <a:pt x="2084" y="65"/>
                  </a:cubicBezTo>
                  <a:lnTo>
                    <a:pt x="1084" y="1018"/>
                  </a:lnTo>
                  <a:cubicBezTo>
                    <a:pt x="1039" y="1068"/>
                    <a:pt x="978" y="1092"/>
                    <a:pt x="916" y="1092"/>
                  </a:cubicBezTo>
                  <a:cubicBezTo>
                    <a:pt x="847" y="1092"/>
                    <a:pt x="777" y="1062"/>
                    <a:pt x="726" y="1006"/>
                  </a:cubicBezTo>
                  <a:lnTo>
                    <a:pt x="465" y="696"/>
                  </a:lnTo>
                  <a:cubicBezTo>
                    <a:pt x="415" y="641"/>
                    <a:pt x="351" y="614"/>
                    <a:pt x="285" y="614"/>
                  </a:cubicBezTo>
                  <a:cubicBezTo>
                    <a:pt x="223" y="614"/>
                    <a:pt x="159" y="638"/>
                    <a:pt x="107" y="684"/>
                  </a:cubicBezTo>
                  <a:cubicBezTo>
                    <a:pt x="0" y="768"/>
                    <a:pt x="0" y="934"/>
                    <a:pt x="95" y="1042"/>
                  </a:cubicBezTo>
                  <a:lnTo>
                    <a:pt x="703" y="1720"/>
                  </a:lnTo>
                  <a:cubicBezTo>
                    <a:pt x="750" y="1780"/>
                    <a:pt x="810" y="1816"/>
                    <a:pt x="881" y="1816"/>
                  </a:cubicBezTo>
                  <a:lnTo>
                    <a:pt x="893" y="1816"/>
                  </a:lnTo>
                  <a:cubicBezTo>
                    <a:pt x="965" y="1816"/>
                    <a:pt x="1024" y="1780"/>
                    <a:pt x="1072" y="1732"/>
                  </a:cubicBezTo>
                  <a:lnTo>
                    <a:pt x="2429" y="446"/>
                  </a:lnTo>
                  <a:cubicBezTo>
                    <a:pt x="2536" y="351"/>
                    <a:pt x="2536" y="184"/>
                    <a:pt x="2441" y="89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44"/>
          <p:cNvGrpSpPr/>
          <p:nvPr/>
        </p:nvGrpSpPr>
        <p:grpSpPr>
          <a:xfrm>
            <a:off x="6477527" y="2604277"/>
            <a:ext cx="813670" cy="674267"/>
            <a:chOff x="6477527" y="2604277"/>
            <a:chExt cx="813670" cy="674267"/>
          </a:xfrm>
        </p:grpSpPr>
        <p:sp>
          <p:nvSpPr>
            <p:cNvPr id="4199" name="Google Shape;4199;p44"/>
            <p:cNvSpPr/>
            <p:nvPr/>
          </p:nvSpPr>
          <p:spPr>
            <a:xfrm>
              <a:off x="6477527" y="2604277"/>
              <a:ext cx="813670" cy="674267"/>
            </a:xfrm>
            <a:custGeom>
              <a:avLst/>
              <a:gdLst/>
              <a:ahLst/>
              <a:cxnLst/>
              <a:rect l="l" t="t" r="r" b="b"/>
              <a:pathLst>
                <a:path w="25682" h="21282" extrusionOk="0">
                  <a:moveTo>
                    <a:pt x="13654" y="1"/>
                  </a:moveTo>
                  <a:cubicBezTo>
                    <a:pt x="13036" y="1"/>
                    <a:pt x="12427" y="66"/>
                    <a:pt x="11883" y="192"/>
                  </a:cubicBezTo>
                  <a:cubicBezTo>
                    <a:pt x="11144" y="359"/>
                    <a:pt x="10478" y="680"/>
                    <a:pt x="9918" y="1180"/>
                  </a:cubicBezTo>
                  <a:cubicBezTo>
                    <a:pt x="9347" y="1669"/>
                    <a:pt x="8870" y="2264"/>
                    <a:pt x="8537" y="2931"/>
                  </a:cubicBezTo>
                  <a:cubicBezTo>
                    <a:pt x="8013" y="3931"/>
                    <a:pt x="8156" y="5181"/>
                    <a:pt x="7442" y="6098"/>
                  </a:cubicBezTo>
                  <a:cubicBezTo>
                    <a:pt x="6879" y="6851"/>
                    <a:pt x="5988" y="7052"/>
                    <a:pt x="5098" y="7052"/>
                  </a:cubicBezTo>
                  <a:cubicBezTo>
                    <a:pt x="5046" y="7052"/>
                    <a:pt x="4994" y="7051"/>
                    <a:pt x="4941" y="7050"/>
                  </a:cubicBezTo>
                  <a:cubicBezTo>
                    <a:pt x="4477" y="7037"/>
                    <a:pt x="4010" y="7003"/>
                    <a:pt x="3543" y="7003"/>
                  </a:cubicBezTo>
                  <a:cubicBezTo>
                    <a:pt x="3147" y="7003"/>
                    <a:pt x="2751" y="7028"/>
                    <a:pt x="2358" y="7110"/>
                  </a:cubicBezTo>
                  <a:cubicBezTo>
                    <a:pt x="1715" y="7253"/>
                    <a:pt x="1072" y="7526"/>
                    <a:pt x="643" y="8026"/>
                  </a:cubicBezTo>
                  <a:cubicBezTo>
                    <a:pt x="155" y="8527"/>
                    <a:pt x="0" y="9229"/>
                    <a:pt x="214" y="9896"/>
                  </a:cubicBezTo>
                  <a:cubicBezTo>
                    <a:pt x="703" y="11444"/>
                    <a:pt x="2346" y="12015"/>
                    <a:pt x="3501" y="12956"/>
                  </a:cubicBezTo>
                  <a:cubicBezTo>
                    <a:pt x="4048" y="13396"/>
                    <a:pt x="4489" y="13956"/>
                    <a:pt x="4608" y="14682"/>
                  </a:cubicBezTo>
                  <a:cubicBezTo>
                    <a:pt x="4644" y="14992"/>
                    <a:pt x="4620" y="15337"/>
                    <a:pt x="4465" y="15611"/>
                  </a:cubicBezTo>
                  <a:cubicBezTo>
                    <a:pt x="4310" y="15932"/>
                    <a:pt x="4013" y="16147"/>
                    <a:pt x="3715" y="16313"/>
                  </a:cubicBezTo>
                  <a:cubicBezTo>
                    <a:pt x="3120" y="16670"/>
                    <a:pt x="2477" y="16956"/>
                    <a:pt x="2203" y="17611"/>
                  </a:cubicBezTo>
                  <a:cubicBezTo>
                    <a:pt x="1965" y="18206"/>
                    <a:pt x="2131" y="18849"/>
                    <a:pt x="2536" y="19325"/>
                  </a:cubicBezTo>
                  <a:cubicBezTo>
                    <a:pt x="3667" y="20647"/>
                    <a:pt x="6001" y="20790"/>
                    <a:pt x="7596" y="21004"/>
                  </a:cubicBezTo>
                  <a:cubicBezTo>
                    <a:pt x="9109" y="21203"/>
                    <a:pt x="10637" y="21281"/>
                    <a:pt x="12175" y="21281"/>
                  </a:cubicBezTo>
                  <a:cubicBezTo>
                    <a:pt x="12573" y="21281"/>
                    <a:pt x="12972" y="21276"/>
                    <a:pt x="13371" y="21266"/>
                  </a:cubicBezTo>
                  <a:cubicBezTo>
                    <a:pt x="15181" y="21230"/>
                    <a:pt x="16990" y="21111"/>
                    <a:pt x="18788" y="20826"/>
                  </a:cubicBezTo>
                  <a:cubicBezTo>
                    <a:pt x="20336" y="20588"/>
                    <a:pt x="21943" y="20171"/>
                    <a:pt x="23098" y="19064"/>
                  </a:cubicBezTo>
                  <a:cubicBezTo>
                    <a:pt x="24051" y="18171"/>
                    <a:pt x="24968" y="16349"/>
                    <a:pt x="23670" y="15313"/>
                  </a:cubicBezTo>
                  <a:cubicBezTo>
                    <a:pt x="22967" y="14765"/>
                    <a:pt x="21098" y="13932"/>
                    <a:pt x="21753" y="12682"/>
                  </a:cubicBezTo>
                  <a:cubicBezTo>
                    <a:pt x="22062" y="12087"/>
                    <a:pt x="23063" y="11967"/>
                    <a:pt x="23622" y="11729"/>
                  </a:cubicBezTo>
                  <a:cubicBezTo>
                    <a:pt x="24313" y="11432"/>
                    <a:pt x="25027" y="11063"/>
                    <a:pt x="25384" y="10360"/>
                  </a:cubicBezTo>
                  <a:cubicBezTo>
                    <a:pt x="25682" y="9789"/>
                    <a:pt x="25682" y="9134"/>
                    <a:pt x="25456" y="8538"/>
                  </a:cubicBezTo>
                  <a:cubicBezTo>
                    <a:pt x="24920" y="7086"/>
                    <a:pt x="23420" y="7074"/>
                    <a:pt x="22027" y="6669"/>
                  </a:cubicBezTo>
                  <a:cubicBezTo>
                    <a:pt x="20276" y="6145"/>
                    <a:pt x="18360" y="5967"/>
                    <a:pt x="16907" y="4705"/>
                  </a:cubicBezTo>
                  <a:cubicBezTo>
                    <a:pt x="16728" y="4550"/>
                    <a:pt x="16550" y="4371"/>
                    <a:pt x="16490" y="4157"/>
                  </a:cubicBezTo>
                  <a:cubicBezTo>
                    <a:pt x="16300" y="3538"/>
                    <a:pt x="17264" y="2645"/>
                    <a:pt x="17371" y="1990"/>
                  </a:cubicBezTo>
                  <a:cubicBezTo>
                    <a:pt x="17502" y="1157"/>
                    <a:pt x="16967" y="704"/>
                    <a:pt x="16228" y="418"/>
                  </a:cubicBezTo>
                  <a:cubicBezTo>
                    <a:pt x="15461" y="137"/>
                    <a:pt x="14548" y="1"/>
                    <a:pt x="13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4"/>
            <p:cNvSpPr/>
            <p:nvPr/>
          </p:nvSpPr>
          <p:spPr>
            <a:xfrm>
              <a:off x="6683843" y="2866101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4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4"/>
            <p:cNvSpPr/>
            <p:nvPr/>
          </p:nvSpPr>
          <p:spPr>
            <a:xfrm>
              <a:off x="6680073" y="2861951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193" y="239"/>
                  </a:moveTo>
                  <a:lnTo>
                    <a:pt x="14193" y="8133"/>
                  </a:lnTo>
                  <a:cubicBezTo>
                    <a:pt x="14193" y="8454"/>
                    <a:pt x="13943" y="8704"/>
                    <a:pt x="13633" y="8704"/>
                  </a:cubicBezTo>
                  <a:lnTo>
                    <a:pt x="799" y="8704"/>
                  </a:lnTo>
                  <a:cubicBezTo>
                    <a:pt x="489" y="8704"/>
                    <a:pt x="239" y="8442"/>
                    <a:pt x="239" y="8133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10" y="8954"/>
                  </a:cubicBezTo>
                  <a:lnTo>
                    <a:pt x="13645" y="8954"/>
                  </a:lnTo>
                  <a:cubicBezTo>
                    <a:pt x="14086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4"/>
            <p:cNvSpPr/>
            <p:nvPr/>
          </p:nvSpPr>
          <p:spPr>
            <a:xfrm>
              <a:off x="6679313" y="2816677"/>
              <a:ext cx="458382" cy="44546"/>
            </a:xfrm>
            <a:custGeom>
              <a:avLst/>
              <a:gdLst/>
              <a:ahLst/>
              <a:cxnLst/>
              <a:rect l="l" t="t" r="r" b="b"/>
              <a:pathLst>
                <a:path w="14468" h="1406" extrusionOk="0">
                  <a:moveTo>
                    <a:pt x="823" y="1"/>
                  </a:moveTo>
                  <a:cubicBezTo>
                    <a:pt x="382" y="1"/>
                    <a:pt x="1" y="346"/>
                    <a:pt x="1" y="811"/>
                  </a:cubicBezTo>
                  <a:lnTo>
                    <a:pt x="1" y="1406"/>
                  </a:lnTo>
                  <a:lnTo>
                    <a:pt x="14455" y="1406"/>
                  </a:lnTo>
                  <a:lnTo>
                    <a:pt x="14455" y="811"/>
                  </a:lnTo>
                  <a:lnTo>
                    <a:pt x="14467" y="811"/>
                  </a:lnTo>
                  <a:cubicBezTo>
                    <a:pt x="14467" y="370"/>
                    <a:pt x="14110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4"/>
            <p:cNvSpPr/>
            <p:nvPr/>
          </p:nvSpPr>
          <p:spPr>
            <a:xfrm>
              <a:off x="7041095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4"/>
            <p:cNvSpPr/>
            <p:nvPr/>
          </p:nvSpPr>
          <p:spPr>
            <a:xfrm>
              <a:off x="7069008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4"/>
            <p:cNvSpPr/>
            <p:nvPr/>
          </p:nvSpPr>
          <p:spPr>
            <a:xfrm>
              <a:off x="7096540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4"/>
            <p:cNvSpPr/>
            <p:nvPr/>
          </p:nvSpPr>
          <p:spPr>
            <a:xfrm>
              <a:off x="6806835" y="2910996"/>
              <a:ext cx="203338" cy="156955"/>
            </a:xfrm>
            <a:custGeom>
              <a:avLst/>
              <a:gdLst/>
              <a:ahLst/>
              <a:cxnLst/>
              <a:rect l="l" t="t" r="r" b="b"/>
              <a:pathLst>
                <a:path w="6418" h="4954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441"/>
                  </a:lnTo>
                  <a:cubicBezTo>
                    <a:pt x="0" y="512"/>
                    <a:pt x="60" y="596"/>
                    <a:pt x="143" y="596"/>
                  </a:cubicBezTo>
                  <a:lnTo>
                    <a:pt x="524" y="596"/>
                  </a:lnTo>
                  <a:lnTo>
                    <a:pt x="1429" y="3572"/>
                  </a:lnTo>
                  <a:lnTo>
                    <a:pt x="1084" y="3965"/>
                  </a:lnTo>
                  <a:cubicBezTo>
                    <a:pt x="953" y="4132"/>
                    <a:pt x="893" y="4346"/>
                    <a:pt x="953" y="4537"/>
                  </a:cubicBezTo>
                  <a:cubicBezTo>
                    <a:pt x="1024" y="4787"/>
                    <a:pt x="1250" y="4953"/>
                    <a:pt x="1500" y="4953"/>
                  </a:cubicBezTo>
                  <a:lnTo>
                    <a:pt x="5668" y="4953"/>
                  </a:lnTo>
                  <a:cubicBezTo>
                    <a:pt x="5739" y="4953"/>
                    <a:pt x="5811" y="4894"/>
                    <a:pt x="5811" y="4799"/>
                  </a:cubicBezTo>
                  <a:lnTo>
                    <a:pt x="5811" y="4501"/>
                  </a:lnTo>
                  <a:cubicBezTo>
                    <a:pt x="5811" y="4430"/>
                    <a:pt x="5751" y="4358"/>
                    <a:pt x="5668" y="4358"/>
                  </a:cubicBezTo>
                  <a:lnTo>
                    <a:pt x="1500" y="4358"/>
                  </a:lnTo>
                  <a:lnTo>
                    <a:pt x="1965" y="3822"/>
                  </a:lnTo>
                  <a:cubicBezTo>
                    <a:pt x="1977" y="3799"/>
                    <a:pt x="1977" y="3787"/>
                    <a:pt x="1989" y="3775"/>
                  </a:cubicBezTo>
                  <a:lnTo>
                    <a:pt x="4810" y="3775"/>
                  </a:lnTo>
                  <a:cubicBezTo>
                    <a:pt x="5025" y="3775"/>
                    <a:pt x="5239" y="3644"/>
                    <a:pt x="5322" y="3441"/>
                  </a:cubicBezTo>
                  <a:lnTo>
                    <a:pt x="6334" y="1286"/>
                  </a:lnTo>
                  <a:cubicBezTo>
                    <a:pt x="6370" y="1227"/>
                    <a:pt x="6382" y="1155"/>
                    <a:pt x="6382" y="1096"/>
                  </a:cubicBezTo>
                  <a:lnTo>
                    <a:pt x="6382" y="1048"/>
                  </a:lnTo>
                  <a:cubicBezTo>
                    <a:pt x="6418" y="786"/>
                    <a:pt x="6203" y="572"/>
                    <a:pt x="5942" y="572"/>
                  </a:cubicBezTo>
                  <a:lnTo>
                    <a:pt x="1179" y="572"/>
                  </a:lnTo>
                  <a:cubicBezTo>
                    <a:pt x="1155" y="572"/>
                    <a:pt x="1143" y="572"/>
                    <a:pt x="1131" y="596"/>
                  </a:cubicBezTo>
                  <a:lnTo>
                    <a:pt x="1012" y="203"/>
                  </a:lnTo>
                  <a:cubicBezTo>
                    <a:pt x="977" y="84"/>
                    <a:pt x="858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4"/>
            <p:cNvSpPr/>
            <p:nvPr/>
          </p:nvSpPr>
          <p:spPr>
            <a:xfrm>
              <a:off x="6836616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0"/>
                  </a:moveTo>
                  <a:cubicBezTo>
                    <a:pt x="251" y="0"/>
                    <a:pt x="1" y="262"/>
                    <a:pt x="1" y="584"/>
                  </a:cubicBezTo>
                  <a:cubicBezTo>
                    <a:pt x="1" y="905"/>
                    <a:pt x="251" y="1155"/>
                    <a:pt x="572" y="1155"/>
                  </a:cubicBezTo>
                  <a:cubicBezTo>
                    <a:pt x="894" y="1155"/>
                    <a:pt x="1156" y="905"/>
                    <a:pt x="1156" y="584"/>
                  </a:cubicBezTo>
                  <a:cubicBezTo>
                    <a:pt x="1156" y="262"/>
                    <a:pt x="894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6946777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5"/>
                    <a:pt x="262" y="1155"/>
                    <a:pt x="584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6607267" y="3051698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0"/>
                  </a:moveTo>
                  <a:cubicBezTo>
                    <a:pt x="1108" y="0"/>
                    <a:pt x="1" y="1108"/>
                    <a:pt x="1" y="2477"/>
                  </a:cubicBezTo>
                  <a:cubicBezTo>
                    <a:pt x="1" y="3834"/>
                    <a:pt x="1108" y="4942"/>
                    <a:pt x="2477" y="4942"/>
                  </a:cubicBezTo>
                  <a:cubicBezTo>
                    <a:pt x="3835" y="4942"/>
                    <a:pt x="4942" y="3834"/>
                    <a:pt x="4942" y="2477"/>
                  </a:cubicBezTo>
                  <a:cubicBezTo>
                    <a:pt x="4942" y="1108"/>
                    <a:pt x="3835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4"/>
            <p:cNvSpPr/>
            <p:nvPr/>
          </p:nvSpPr>
          <p:spPr>
            <a:xfrm>
              <a:off x="6678204" y="3123363"/>
              <a:ext cx="13972" cy="23794"/>
            </a:xfrm>
            <a:custGeom>
              <a:avLst/>
              <a:gdLst/>
              <a:ahLst/>
              <a:cxnLst/>
              <a:rect l="l" t="t" r="r" b="b"/>
              <a:pathLst>
                <a:path w="441" h="751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286"/>
                    <a:pt x="24" y="346"/>
                    <a:pt x="84" y="394"/>
                  </a:cubicBezTo>
                  <a:lnTo>
                    <a:pt x="48" y="691"/>
                  </a:lnTo>
                  <a:cubicBezTo>
                    <a:pt x="48" y="703"/>
                    <a:pt x="48" y="715"/>
                    <a:pt x="72" y="739"/>
                  </a:cubicBezTo>
                  <a:cubicBezTo>
                    <a:pt x="84" y="751"/>
                    <a:pt x="96" y="751"/>
                    <a:pt x="107" y="751"/>
                  </a:cubicBezTo>
                  <a:lnTo>
                    <a:pt x="322" y="751"/>
                  </a:lnTo>
                  <a:cubicBezTo>
                    <a:pt x="334" y="751"/>
                    <a:pt x="346" y="751"/>
                    <a:pt x="369" y="739"/>
                  </a:cubicBezTo>
                  <a:cubicBezTo>
                    <a:pt x="381" y="715"/>
                    <a:pt x="381" y="703"/>
                    <a:pt x="381" y="691"/>
                  </a:cubicBezTo>
                  <a:lnTo>
                    <a:pt x="346" y="394"/>
                  </a:lnTo>
                  <a:cubicBezTo>
                    <a:pt x="405" y="346"/>
                    <a:pt x="441" y="286"/>
                    <a:pt x="441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4"/>
            <p:cNvSpPr/>
            <p:nvPr/>
          </p:nvSpPr>
          <p:spPr>
            <a:xfrm>
              <a:off x="6661222" y="3079610"/>
              <a:ext cx="47175" cy="29465"/>
            </a:xfrm>
            <a:custGeom>
              <a:avLst/>
              <a:gdLst/>
              <a:ahLst/>
              <a:cxnLst/>
              <a:rect l="l" t="t" r="r" b="b"/>
              <a:pathLst>
                <a:path w="1489" h="930" extrusionOk="0">
                  <a:moveTo>
                    <a:pt x="739" y="1"/>
                  </a:moveTo>
                  <a:cubicBezTo>
                    <a:pt x="322" y="1"/>
                    <a:pt x="0" y="334"/>
                    <a:pt x="0" y="751"/>
                  </a:cubicBezTo>
                  <a:lnTo>
                    <a:pt x="0" y="929"/>
                  </a:lnTo>
                  <a:lnTo>
                    <a:pt x="310" y="929"/>
                  </a:lnTo>
                  <a:lnTo>
                    <a:pt x="310" y="751"/>
                  </a:lnTo>
                  <a:cubicBezTo>
                    <a:pt x="310" y="512"/>
                    <a:pt x="501" y="310"/>
                    <a:pt x="739" y="310"/>
                  </a:cubicBezTo>
                  <a:cubicBezTo>
                    <a:pt x="977" y="310"/>
                    <a:pt x="1167" y="512"/>
                    <a:pt x="1167" y="751"/>
                  </a:cubicBezTo>
                  <a:lnTo>
                    <a:pt x="1167" y="929"/>
                  </a:lnTo>
                  <a:lnTo>
                    <a:pt x="1489" y="929"/>
                  </a:lnTo>
                  <a:lnTo>
                    <a:pt x="1489" y="751"/>
                  </a:lnTo>
                  <a:cubicBezTo>
                    <a:pt x="1489" y="334"/>
                    <a:pt x="1155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4"/>
            <p:cNvSpPr/>
            <p:nvPr/>
          </p:nvSpPr>
          <p:spPr>
            <a:xfrm>
              <a:off x="6654442" y="3108282"/>
              <a:ext cx="60387" cy="52086"/>
            </a:xfrm>
            <a:custGeom>
              <a:avLst/>
              <a:gdLst/>
              <a:ahLst/>
              <a:cxnLst/>
              <a:rect l="l" t="t" r="r" b="b"/>
              <a:pathLst>
                <a:path w="1906" h="1644" extrusionOk="0">
                  <a:moveTo>
                    <a:pt x="941" y="465"/>
                  </a:moveTo>
                  <a:cubicBezTo>
                    <a:pt x="1060" y="465"/>
                    <a:pt x="1143" y="560"/>
                    <a:pt x="1143" y="667"/>
                  </a:cubicBezTo>
                  <a:cubicBezTo>
                    <a:pt x="1167" y="762"/>
                    <a:pt x="1131" y="822"/>
                    <a:pt x="1084" y="858"/>
                  </a:cubicBezTo>
                  <a:lnTo>
                    <a:pt x="1119" y="1155"/>
                  </a:lnTo>
                  <a:cubicBezTo>
                    <a:pt x="1119" y="1167"/>
                    <a:pt x="1119" y="1179"/>
                    <a:pt x="1107" y="1191"/>
                  </a:cubicBezTo>
                  <a:cubicBezTo>
                    <a:pt x="1084" y="1215"/>
                    <a:pt x="1072" y="1215"/>
                    <a:pt x="1060" y="1215"/>
                  </a:cubicBezTo>
                  <a:lnTo>
                    <a:pt x="846" y="1215"/>
                  </a:lnTo>
                  <a:cubicBezTo>
                    <a:pt x="834" y="1215"/>
                    <a:pt x="822" y="1215"/>
                    <a:pt x="810" y="1191"/>
                  </a:cubicBezTo>
                  <a:cubicBezTo>
                    <a:pt x="786" y="1179"/>
                    <a:pt x="786" y="1167"/>
                    <a:pt x="786" y="1155"/>
                  </a:cubicBezTo>
                  <a:lnTo>
                    <a:pt x="822" y="858"/>
                  </a:lnTo>
                  <a:cubicBezTo>
                    <a:pt x="762" y="810"/>
                    <a:pt x="726" y="750"/>
                    <a:pt x="726" y="667"/>
                  </a:cubicBezTo>
                  <a:cubicBezTo>
                    <a:pt x="726" y="560"/>
                    <a:pt x="822" y="465"/>
                    <a:pt x="941" y="465"/>
                  </a:cubicBezTo>
                  <a:close/>
                  <a:moveTo>
                    <a:pt x="226" y="0"/>
                  </a:moveTo>
                  <a:lnTo>
                    <a:pt x="226" y="48"/>
                  </a:lnTo>
                  <a:lnTo>
                    <a:pt x="60" y="48"/>
                  </a:lnTo>
                  <a:cubicBezTo>
                    <a:pt x="36" y="48"/>
                    <a:pt x="0" y="84"/>
                    <a:pt x="0" y="108"/>
                  </a:cubicBezTo>
                  <a:lnTo>
                    <a:pt x="0" y="1429"/>
                  </a:lnTo>
                  <a:cubicBezTo>
                    <a:pt x="0" y="1548"/>
                    <a:pt x="95" y="1643"/>
                    <a:pt x="214" y="1643"/>
                  </a:cubicBezTo>
                  <a:lnTo>
                    <a:pt x="1703" y="1643"/>
                  </a:lnTo>
                  <a:cubicBezTo>
                    <a:pt x="1822" y="1643"/>
                    <a:pt x="1905" y="1548"/>
                    <a:pt x="1905" y="1429"/>
                  </a:cubicBezTo>
                  <a:lnTo>
                    <a:pt x="1905" y="108"/>
                  </a:lnTo>
                  <a:cubicBezTo>
                    <a:pt x="1905" y="72"/>
                    <a:pt x="1893" y="48"/>
                    <a:pt x="1858" y="48"/>
                  </a:cubicBezTo>
                  <a:lnTo>
                    <a:pt x="1703" y="48"/>
                  </a:lnTo>
                  <a:lnTo>
                    <a:pt x="1703" y="0"/>
                  </a:lnTo>
                  <a:lnTo>
                    <a:pt x="1381" y="0"/>
                  </a:lnTo>
                  <a:lnTo>
                    <a:pt x="1381" y="48"/>
                  </a:lnTo>
                  <a:lnTo>
                    <a:pt x="536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4"/>
            <p:cNvSpPr/>
            <p:nvPr/>
          </p:nvSpPr>
          <p:spPr>
            <a:xfrm>
              <a:off x="7006371" y="3058858"/>
              <a:ext cx="213160" cy="139973"/>
            </a:xfrm>
            <a:custGeom>
              <a:avLst/>
              <a:gdLst/>
              <a:ahLst/>
              <a:cxnLst/>
              <a:rect l="l" t="t" r="r" b="b"/>
              <a:pathLst>
                <a:path w="6728" h="4418" extrusionOk="0">
                  <a:moveTo>
                    <a:pt x="477" y="1"/>
                  </a:moveTo>
                  <a:cubicBezTo>
                    <a:pt x="203" y="1"/>
                    <a:pt x="1" y="227"/>
                    <a:pt x="1" y="477"/>
                  </a:cubicBezTo>
                  <a:lnTo>
                    <a:pt x="1" y="3942"/>
                  </a:lnTo>
                  <a:cubicBezTo>
                    <a:pt x="1" y="4215"/>
                    <a:pt x="215" y="4418"/>
                    <a:pt x="477" y="4418"/>
                  </a:cubicBezTo>
                  <a:lnTo>
                    <a:pt x="6251" y="4418"/>
                  </a:lnTo>
                  <a:cubicBezTo>
                    <a:pt x="6513" y="4418"/>
                    <a:pt x="6728" y="4215"/>
                    <a:pt x="6728" y="3942"/>
                  </a:cubicBezTo>
                  <a:lnTo>
                    <a:pt x="6728" y="477"/>
                  </a:lnTo>
                  <a:cubicBezTo>
                    <a:pt x="6728" y="203"/>
                    <a:pt x="6502" y="1"/>
                    <a:pt x="6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4"/>
            <p:cNvSpPr/>
            <p:nvPr/>
          </p:nvSpPr>
          <p:spPr>
            <a:xfrm>
              <a:off x="7131232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4"/>
            <p:cNvSpPr/>
            <p:nvPr/>
          </p:nvSpPr>
          <p:spPr>
            <a:xfrm>
              <a:off x="7159525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4" y="1"/>
                    <a:pt x="1" y="286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7026363" y="3139585"/>
              <a:ext cx="173177" cy="19643"/>
            </a:xfrm>
            <a:custGeom>
              <a:avLst/>
              <a:gdLst/>
              <a:ahLst/>
              <a:cxnLst/>
              <a:rect l="l" t="t" r="r" b="b"/>
              <a:pathLst>
                <a:path w="5466" h="620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465"/>
                  </a:lnTo>
                  <a:cubicBezTo>
                    <a:pt x="1" y="548"/>
                    <a:pt x="84" y="620"/>
                    <a:pt x="167" y="620"/>
                  </a:cubicBezTo>
                  <a:lnTo>
                    <a:pt x="5287" y="620"/>
                  </a:lnTo>
                  <a:cubicBezTo>
                    <a:pt x="5382" y="620"/>
                    <a:pt x="5466" y="548"/>
                    <a:pt x="5454" y="441"/>
                  </a:cubicBezTo>
                  <a:lnTo>
                    <a:pt x="5454" y="167"/>
                  </a:lnTo>
                  <a:cubicBezTo>
                    <a:pt x="5454" y="72"/>
                    <a:pt x="5382" y="1"/>
                    <a:pt x="5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7026363" y="3086390"/>
              <a:ext cx="27184" cy="6463"/>
            </a:xfrm>
            <a:custGeom>
              <a:avLst/>
              <a:gdLst/>
              <a:ahLst/>
              <a:cxnLst/>
              <a:rect l="l" t="t" r="r" b="b"/>
              <a:pathLst>
                <a:path w="858" h="204" extrusionOk="0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144"/>
                  </a:lnTo>
                  <a:cubicBezTo>
                    <a:pt x="1" y="168"/>
                    <a:pt x="36" y="203"/>
                    <a:pt x="60" y="203"/>
                  </a:cubicBezTo>
                  <a:lnTo>
                    <a:pt x="798" y="203"/>
                  </a:lnTo>
                  <a:cubicBezTo>
                    <a:pt x="822" y="203"/>
                    <a:pt x="834" y="168"/>
                    <a:pt x="858" y="144"/>
                  </a:cubicBezTo>
                  <a:lnTo>
                    <a:pt x="858" y="60"/>
                  </a:lnTo>
                  <a:cubicBezTo>
                    <a:pt x="858" y="25"/>
                    <a:pt x="82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7025983" y="3172408"/>
              <a:ext cx="73598" cy="6812"/>
            </a:xfrm>
            <a:custGeom>
              <a:avLst/>
              <a:gdLst/>
              <a:ahLst/>
              <a:cxnLst/>
              <a:rect l="l" t="t" r="r" b="b"/>
              <a:pathLst>
                <a:path w="2323" h="215" extrusionOk="0">
                  <a:moveTo>
                    <a:pt x="60" y="0"/>
                  </a:moveTo>
                  <a:cubicBezTo>
                    <a:pt x="37" y="0"/>
                    <a:pt x="1" y="36"/>
                    <a:pt x="1" y="60"/>
                  </a:cubicBezTo>
                  <a:lnTo>
                    <a:pt x="1" y="155"/>
                  </a:lnTo>
                  <a:cubicBezTo>
                    <a:pt x="1" y="179"/>
                    <a:pt x="37" y="215"/>
                    <a:pt x="60" y="215"/>
                  </a:cubicBezTo>
                  <a:lnTo>
                    <a:pt x="2263" y="215"/>
                  </a:lnTo>
                  <a:cubicBezTo>
                    <a:pt x="2299" y="215"/>
                    <a:pt x="2323" y="179"/>
                    <a:pt x="2323" y="155"/>
                  </a:cubicBezTo>
                  <a:lnTo>
                    <a:pt x="2323" y="60"/>
                  </a:lnTo>
                  <a:cubicBezTo>
                    <a:pt x="2323" y="36"/>
                    <a:pt x="2299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9" name="Google Shape;4219;p44"/>
          <p:cNvSpPr/>
          <p:nvPr/>
        </p:nvSpPr>
        <p:spPr>
          <a:xfrm>
            <a:off x="2956922" y="1839303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0" y="310"/>
                  <a:pt x="0" y="691"/>
                </a:cubicBezTo>
                <a:cubicBezTo>
                  <a:pt x="0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44"/>
          <p:cNvSpPr/>
          <p:nvPr/>
        </p:nvSpPr>
        <p:spPr>
          <a:xfrm>
            <a:off x="2956922" y="4254270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44"/>
          <p:cNvSpPr/>
          <p:nvPr/>
        </p:nvSpPr>
        <p:spPr>
          <a:xfrm>
            <a:off x="2956922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44"/>
          <p:cNvSpPr/>
          <p:nvPr/>
        </p:nvSpPr>
        <p:spPr>
          <a:xfrm>
            <a:off x="6134993" y="1782718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1" y="310"/>
                  <a:pt x="1" y="691"/>
                </a:cubicBezTo>
                <a:cubicBezTo>
                  <a:pt x="1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44"/>
          <p:cNvSpPr/>
          <p:nvPr/>
        </p:nvSpPr>
        <p:spPr>
          <a:xfrm>
            <a:off x="6134993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1" y="298"/>
                  <a:pt x="1" y="679"/>
                </a:cubicBezTo>
                <a:cubicBezTo>
                  <a:pt x="1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Google Shape;4224;p44"/>
          <p:cNvGrpSpPr/>
          <p:nvPr/>
        </p:nvGrpSpPr>
        <p:grpSpPr>
          <a:xfrm>
            <a:off x="2977293" y="1516427"/>
            <a:ext cx="3183395" cy="3288232"/>
            <a:chOff x="2977293" y="1516427"/>
            <a:chExt cx="3183395" cy="3288232"/>
          </a:xfrm>
        </p:grpSpPr>
        <p:sp>
          <p:nvSpPr>
            <p:cNvPr id="4225" name="Google Shape;4225;p44"/>
            <p:cNvSpPr/>
            <p:nvPr/>
          </p:nvSpPr>
          <p:spPr>
            <a:xfrm>
              <a:off x="3890025" y="4075724"/>
              <a:ext cx="1352100" cy="499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4557078" y="3434961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95"/>
                  </a:cubicBezTo>
                  <a:lnTo>
                    <a:pt x="1" y="262"/>
                  </a:lnTo>
                  <a:cubicBezTo>
                    <a:pt x="1" y="310"/>
                    <a:pt x="36" y="345"/>
                    <a:pt x="84" y="345"/>
                  </a:cubicBezTo>
                  <a:cubicBezTo>
                    <a:pt x="132" y="345"/>
                    <a:pt x="155" y="310"/>
                    <a:pt x="179" y="262"/>
                  </a:cubicBezTo>
                  <a:lnTo>
                    <a:pt x="179" y="95"/>
                  </a:lnTo>
                  <a:cubicBezTo>
                    <a:pt x="179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4557078" y="3461732"/>
              <a:ext cx="5703" cy="563980"/>
            </a:xfrm>
            <a:custGeom>
              <a:avLst/>
              <a:gdLst/>
              <a:ahLst/>
              <a:cxnLst/>
              <a:rect l="l" t="t" r="r" b="b"/>
              <a:pathLst>
                <a:path w="180" h="17801" extrusionOk="0">
                  <a:moveTo>
                    <a:pt x="84" y="1"/>
                  </a:moveTo>
                  <a:cubicBezTo>
                    <a:pt x="36" y="1"/>
                    <a:pt x="1" y="36"/>
                    <a:pt x="1" y="84"/>
                  </a:cubicBezTo>
                  <a:lnTo>
                    <a:pt x="1" y="429"/>
                  </a:lnTo>
                  <a:cubicBezTo>
                    <a:pt x="1" y="477"/>
                    <a:pt x="36" y="513"/>
                    <a:pt x="84" y="513"/>
                  </a:cubicBezTo>
                  <a:cubicBezTo>
                    <a:pt x="132" y="513"/>
                    <a:pt x="155" y="477"/>
                    <a:pt x="179" y="429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  <a:moveTo>
                    <a:pt x="84" y="1013"/>
                  </a:moveTo>
                  <a:cubicBezTo>
                    <a:pt x="36" y="1013"/>
                    <a:pt x="1" y="1048"/>
                    <a:pt x="1" y="1096"/>
                  </a:cubicBezTo>
                  <a:lnTo>
                    <a:pt x="1" y="1441"/>
                  </a:lnTo>
                  <a:cubicBezTo>
                    <a:pt x="1" y="1489"/>
                    <a:pt x="36" y="1525"/>
                    <a:pt x="84" y="1525"/>
                  </a:cubicBezTo>
                  <a:cubicBezTo>
                    <a:pt x="132" y="1525"/>
                    <a:pt x="155" y="1501"/>
                    <a:pt x="179" y="1441"/>
                  </a:cubicBezTo>
                  <a:lnTo>
                    <a:pt x="179" y="1096"/>
                  </a:lnTo>
                  <a:cubicBezTo>
                    <a:pt x="179" y="1048"/>
                    <a:pt x="132" y="1013"/>
                    <a:pt x="84" y="1013"/>
                  </a:cubicBezTo>
                  <a:close/>
                  <a:moveTo>
                    <a:pt x="84" y="2025"/>
                  </a:moveTo>
                  <a:cubicBezTo>
                    <a:pt x="36" y="2025"/>
                    <a:pt x="1" y="2060"/>
                    <a:pt x="1" y="2108"/>
                  </a:cubicBezTo>
                  <a:lnTo>
                    <a:pt x="1" y="2453"/>
                  </a:lnTo>
                  <a:cubicBezTo>
                    <a:pt x="1" y="2501"/>
                    <a:pt x="36" y="2537"/>
                    <a:pt x="84" y="2537"/>
                  </a:cubicBezTo>
                  <a:cubicBezTo>
                    <a:pt x="132" y="2537"/>
                    <a:pt x="155" y="2513"/>
                    <a:pt x="179" y="2453"/>
                  </a:cubicBezTo>
                  <a:lnTo>
                    <a:pt x="179" y="2108"/>
                  </a:lnTo>
                  <a:cubicBezTo>
                    <a:pt x="179" y="2060"/>
                    <a:pt x="132" y="2025"/>
                    <a:pt x="84" y="2025"/>
                  </a:cubicBezTo>
                  <a:close/>
                  <a:moveTo>
                    <a:pt x="84" y="3049"/>
                  </a:moveTo>
                  <a:cubicBezTo>
                    <a:pt x="36" y="3049"/>
                    <a:pt x="1" y="3096"/>
                    <a:pt x="1" y="3132"/>
                  </a:cubicBezTo>
                  <a:lnTo>
                    <a:pt x="1" y="3477"/>
                  </a:lnTo>
                  <a:cubicBezTo>
                    <a:pt x="1" y="3525"/>
                    <a:pt x="36" y="3572"/>
                    <a:pt x="84" y="3572"/>
                  </a:cubicBezTo>
                  <a:cubicBezTo>
                    <a:pt x="132" y="3572"/>
                    <a:pt x="155" y="3525"/>
                    <a:pt x="179" y="3477"/>
                  </a:cubicBezTo>
                  <a:lnTo>
                    <a:pt x="179" y="3132"/>
                  </a:lnTo>
                  <a:cubicBezTo>
                    <a:pt x="179" y="3096"/>
                    <a:pt x="132" y="3049"/>
                    <a:pt x="84" y="3049"/>
                  </a:cubicBezTo>
                  <a:close/>
                  <a:moveTo>
                    <a:pt x="84" y="4061"/>
                  </a:moveTo>
                  <a:cubicBezTo>
                    <a:pt x="36" y="4061"/>
                    <a:pt x="1" y="4108"/>
                    <a:pt x="1" y="4144"/>
                  </a:cubicBezTo>
                  <a:lnTo>
                    <a:pt x="1" y="4489"/>
                  </a:lnTo>
                  <a:cubicBezTo>
                    <a:pt x="1" y="4537"/>
                    <a:pt x="36" y="4584"/>
                    <a:pt x="84" y="4584"/>
                  </a:cubicBezTo>
                  <a:cubicBezTo>
                    <a:pt x="132" y="4584"/>
                    <a:pt x="155" y="4537"/>
                    <a:pt x="179" y="4489"/>
                  </a:cubicBezTo>
                  <a:lnTo>
                    <a:pt x="179" y="4144"/>
                  </a:lnTo>
                  <a:cubicBezTo>
                    <a:pt x="179" y="4108"/>
                    <a:pt x="132" y="4061"/>
                    <a:pt x="84" y="4061"/>
                  </a:cubicBezTo>
                  <a:close/>
                  <a:moveTo>
                    <a:pt x="84" y="5084"/>
                  </a:moveTo>
                  <a:cubicBezTo>
                    <a:pt x="36" y="5084"/>
                    <a:pt x="1" y="5132"/>
                    <a:pt x="1" y="5180"/>
                  </a:cubicBezTo>
                  <a:lnTo>
                    <a:pt x="1" y="5501"/>
                  </a:lnTo>
                  <a:cubicBezTo>
                    <a:pt x="1" y="5549"/>
                    <a:pt x="36" y="5596"/>
                    <a:pt x="84" y="5596"/>
                  </a:cubicBezTo>
                  <a:cubicBezTo>
                    <a:pt x="132" y="5596"/>
                    <a:pt x="155" y="5561"/>
                    <a:pt x="179" y="5513"/>
                  </a:cubicBezTo>
                  <a:lnTo>
                    <a:pt x="179" y="5180"/>
                  </a:lnTo>
                  <a:cubicBezTo>
                    <a:pt x="179" y="5132"/>
                    <a:pt x="132" y="5084"/>
                    <a:pt x="84" y="5084"/>
                  </a:cubicBezTo>
                  <a:close/>
                  <a:moveTo>
                    <a:pt x="84" y="6097"/>
                  </a:moveTo>
                  <a:cubicBezTo>
                    <a:pt x="36" y="6097"/>
                    <a:pt x="1" y="6144"/>
                    <a:pt x="1" y="6192"/>
                  </a:cubicBezTo>
                  <a:lnTo>
                    <a:pt x="1" y="6525"/>
                  </a:lnTo>
                  <a:cubicBezTo>
                    <a:pt x="1" y="6573"/>
                    <a:pt x="36" y="6620"/>
                    <a:pt x="84" y="6620"/>
                  </a:cubicBezTo>
                  <a:cubicBezTo>
                    <a:pt x="132" y="6620"/>
                    <a:pt x="155" y="6573"/>
                    <a:pt x="179" y="6525"/>
                  </a:cubicBezTo>
                  <a:lnTo>
                    <a:pt x="179" y="6192"/>
                  </a:lnTo>
                  <a:cubicBezTo>
                    <a:pt x="179" y="6144"/>
                    <a:pt x="132" y="6097"/>
                    <a:pt x="84" y="6097"/>
                  </a:cubicBezTo>
                  <a:close/>
                  <a:moveTo>
                    <a:pt x="84" y="7109"/>
                  </a:moveTo>
                  <a:cubicBezTo>
                    <a:pt x="36" y="7109"/>
                    <a:pt x="1" y="7156"/>
                    <a:pt x="1" y="7204"/>
                  </a:cubicBezTo>
                  <a:lnTo>
                    <a:pt x="1" y="7537"/>
                  </a:lnTo>
                  <a:cubicBezTo>
                    <a:pt x="1" y="7585"/>
                    <a:pt x="36" y="7632"/>
                    <a:pt x="84" y="7632"/>
                  </a:cubicBezTo>
                  <a:cubicBezTo>
                    <a:pt x="132" y="7632"/>
                    <a:pt x="155" y="7585"/>
                    <a:pt x="179" y="7537"/>
                  </a:cubicBezTo>
                  <a:lnTo>
                    <a:pt x="179" y="7204"/>
                  </a:lnTo>
                  <a:cubicBezTo>
                    <a:pt x="179" y="7156"/>
                    <a:pt x="132" y="7109"/>
                    <a:pt x="84" y="7109"/>
                  </a:cubicBezTo>
                  <a:close/>
                  <a:moveTo>
                    <a:pt x="84" y="8121"/>
                  </a:moveTo>
                  <a:cubicBezTo>
                    <a:pt x="36" y="8121"/>
                    <a:pt x="1" y="8168"/>
                    <a:pt x="1" y="8216"/>
                  </a:cubicBezTo>
                  <a:lnTo>
                    <a:pt x="1" y="8549"/>
                  </a:lnTo>
                  <a:cubicBezTo>
                    <a:pt x="1" y="8597"/>
                    <a:pt x="36" y="8644"/>
                    <a:pt x="84" y="8644"/>
                  </a:cubicBezTo>
                  <a:cubicBezTo>
                    <a:pt x="132" y="8644"/>
                    <a:pt x="155" y="8609"/>
                    <a:pt x="179" y="8549"/>
                  </a:cubicBezTo>
                  <a:lnTo>
                    <a:pt x="179" y="8216"/>
                  </a:lnTo>
                  <a:cubicBezTo>
                    <a:pt x="179" y="8168"/>
                    <a:pt x="132" y="8121"/>
                    <a:pt x="84" y="8121"/>
                  </a:cubicBezTo>
                  <a:close/>
                  <a:moveTo>
                    <a:pt x="84" y="9133"/>
                  </a:moveTo>
                  <a:cubicBezTo>
                    <a:pt x="36" y="9133"/>
                    <a:pt x="1" y="9180"/>
                    <a:pt x="1" y="9228"/>
                  </a:cubicBezTo>
                  <a:lnTo>
                    <a:pt x="1" y="9561"/>
                  </a:lnTo>
                  <a:cubicBezTo>
                    <a:pt x="1" y="9609"/>
                    <a:pt x="36" y="9656"/>
                    <a:pt x="84" y="9656"/>
                  </a:cubicBezTo>
                  <a:cubicBezTo>
                    <a:pt x="132" y="9656"/>
                    <a:pt x="155" y="9621"/>
                    <a:pt x="179" y="9561"/>
                  </a:cubicBezTo>
                  <a:lnTo>
                    <a:pt x="179" y="9228"/>
                  </a:lnTo>
                  <a:cubicBezTo>
                    <a:pt x="179" y="9180"/>
                    <a:pt x="132" y="9133"/>
                    <a:pt x="84" y="9133"/>
                  </a:cubicBezTo>
                  <a:close/>
                  <a:moveTo>
                    <a:pt x="84" y="10157"/>
                  </a:moveTo>
                  <a:cubicBezTo>
                    <a:pt x="36" y="10157"/>
                    <a:pt x="1" y="10204"/>
                    <a:pt x="1" y="10252"/>
                  </a:cubicBezTo>
                  <a:lnTo>
                    <a:pt x="1" y="10597"/>
                  </a:lnTo>
                  <a:cubicBezTo>
                    <a:pt x="1" y="10633"/>
                    <a:pt x="36" y="10680"/>
                    <a:pt x="84" y="10680"/>
                  </a:cubicBezTo>
                  <a:cubicBezTo>
                    <a:pt x="132" y="10680"/>
                    <a:pt x="155" y="10633"/>
                    <a:pt x="179" y="10597"/>
                  </a:cubicBezTo>
                  <a:lnTo>
                    <a:pt x="179" y="10252"/>
                  </a:lnTo>
                  <a:cubicBezTo>
                    <a:pt x="179" y="10204"/>
                    <a:pt x="132" y="10157"/>
                    <a:pt x="84" y="10157"/>
                  </a:cubicBezTo>
                  <a:close/>
                  <a:moveTo>
                    <a:pt x="84" y="11192"/>
                  </a:moveTo>
                  <a:cubicBezTo>
                    <a:pt x="36" y="11192"/>
                    <a:pt x="1" y="11228"/>
                    <a:pt x="1" y="11276"/>
                  </a:cubicBezTo>
                  <a:lnTo>
                    <a:pt x="1" y="11609"/>
                  </a:lnTo>
                  <a:cubicBezTo>
                    <a:pt x="1" y="11645"/>
                    <a:pt x="36" y="11692"/>
                    <a:pt x="84" y="11692"/>
                  </a:cubicBezTo>
                  <a:cubicBezTo>
                    <a:pt x="132" y="11692"/>
                    <a:pt x="155" y="11645"/>
                    <a:pt x="179" y="11621"/>
                  </a:cubicBezTo>
                  <a:lnTo>
                    <a:pt x="179" y="11276"/>
                  </a:lnTo>
                  <a:cubicBezTo>
                    <a:pt x="179" y="11228"/>
                    <a:pt x="132" y="11192"/>
                    <a:pt x="84" y="11192"/>
                  </a:cubicBezTo>
                  <a:close/>
                  <a:moveTo>
                    <a:pt x="84" y="12181"/>
                  </a:moveTo>
                  <a:cubicBezTo>
                    <a:pt x="36" y="12181"/>
                    <a:pt x="1" y="12228"/>
                    <a:pt x="1" y="12276"/>
                  </a:cubicBezTo>
                  <a:lnTo>
                    <a:pt x="1" y="12621"/>
                  </a:lnTo>
                  <a:cubicBezTo>
                    <a:pt x="1" y="12657"/>
                    <a:pt x="36" y="12704"/>
                    <a:pt x="84" y="12704"/>
                  </a:cubicBezTo>
                  <a:cubicBezTo>
                    <a:pt x="132" y="12704"/>
                    <a:pt x="155" y="12681"/>
                    <a:pt x="179" y="12621"/>
                  </a:cubicBezTo>
                  <a:lnTo>
                    <a:pt x="179" y="12276"/>
                  </a:lnTo>
                  <a:cubicBezTo>
                    <a:pt x="179" y="12228"/>
                    <a:pt x="132" y="12181"/>
                    <a:pt x="84" y="12181"/>
                  </a:cubicBezTo>
                  <a:close/>
                  <a:moveTo>
                    <a:pt x="84" y="13216"/>
                  </a:moveTo>
                  <a:cubicBezTo>
                    <a:pt x="36" y="13216"/>
                    <a:pt x="1" y="13252"/>
                    <a:pt x="1" y="13300"/>
                  </a:cubicBezTo>
                  <a:lnTo>
                    <a:pt x="1" y="13645"/>
                  </a:lnTo>
                  <a:cubicBezTo>
                    <a:pt x="1" y="13693"/>
                    <a:pt x="36" y="13728"/>
                    <a:pt x="84" y="13728"/>
                  </a:cubicBezTo>
                  <a:cubicBezTo>
                    <a:pt x="132" y="13728"/>
                    <a:pt x="155" y="13693"/>
                    <a:pt x="179" y="13645"/>
                  </a:cubicBezTo>
                  <a:lnTo>
                    <a:pt x="179" y="13300"/>
                  </a:lnTo>
                  <a:cubicBezTo>
                    <a:pt x="179" y="13252"/>
                    <a:pt x="132" y="13216"/>
                    <a:pt x="84" y="13216"/>
                  </a:cubicBezTo>
                  <a:close/>
                  <a:moveTo>
                    <a:pt x="84" y="14228"/>
                  </a:moveTo>
                  <a:cubicBezTo>
                    <a:pt x="36" y="14228"/>
                    <a:pt x="1" y="14264"/>
                    <a:pt x="1" y="14312"/>
                  </a:cubicBezTo>
                  <a:lnTo>
                    <a:pt x="1" y="14657"/>
                  </a:lnTo>
                  <a:cubicBezTo>
                    <a:pt x="1" y="14705"/>
                    <a:pt x="36" y="14740"/>
                    <a:pt x="84" y="14740"/>
                  </a:cubicBezTo>
                  <a:cubicBezTo>
                    <a:pt x="132" y="14740"/>
                    <a:pt x="155" y="14705"/>
                    <a:pt x="179" y="14657"/>
                  </a:cubicBezTo>
                  <a:lnTo>
                    <a:pt x="179" y="14312"/>
                  </a:lnTo>
                  <a:cubicBezTo>
                    <a:pt x="179" y="14264"/>
                    <a:pt x="132" y="14228"/>
                    <a:pt x="84" y="14228"/>
                  </a:cubicBezTo>
                  <a:close/>
                  <a:moveTo>
                    <a:pt x="84" y="15241"/>
                  </a:moveTo>
                  <a:cubicBezTo>
                    <a:pt x="36" y="15241"/>
                    <a:pt x="1" y="15276"/>
                    <a:pt x="1" y="15324"/>
                  </a:cubicBezTo>
                  <a:lnTo>
                    <a:pt x="1" y="15669"/>
                  </a:lnTo>
                  <a:cubicBezTo>
                    <a:pt x="1" y="15717"/>
                    <a:pt x="36" y="15752"/>
                    <a:pt x="84" y="15752"/>
                  </a:cubicBezTo>
                  <a:cubicBezTo>
                    <a:pt x="132" y="15752"/>
                    <a:pt x="155" y="15729"/>
                    <a:pt x="179" y="15669"/>
                  </a:cubicBezTo>
                  <a:lnTo>
                    <a:pt x="179" y="15324"/>
                  </a:lnTo>
                  <a:cubicBezTo>
                    <a:pt x="179" y="15276"/>
                    <a:pt x="132" y="15241"/>
                    <a:pt x="84" y="15241"/>
                  </a:cubicBezTo>
                  <a:close/>
                  <a:moveTo>
                    <a:pt x="84" y="16253"/>
                  </a:moveTo>
                  <a:cubicBezTo>
                    <a:pt x="36" y="16253"/>
                    <a:pt x="1" y="16288"/>
                    <a:pt x="1" y="16336"/>
                  </a:cubicBezTo>
                  <a:lnTo>
                    <a:pt x="1" y="16681"/>
                  </a:lnTo>
                  <a:cubicBezTo>
                    <a:pt x="1" y="16729"/>
                    <a:pt x="36" y="16764"/>
                    <a:pt x="84" y="16764"/>
                  </a:cubicBezTo>
                  <a:cubicBezTo>
                    <a:pt x="132" y="16764"/>
                    <a:pt x="155" y="16741"/>
                    <a:pt x="179" y="16681"/>
                  </a:cubicBezTo>
                  <a:lnTo>
                    <a:pt x="179" y="16336"/>
                  </a:lnTo>
                  <a:cubicBezTo>
                    <a:pt x="179" y="16288"/>
                    <a:pt x="132" y="16253"/>
                    <a:pt x="84" y="16253"/>
                  </a:cubicBezTo>
                  <a:close/>
                  <a:moveTo>
                    <a:pt x="84" y="17276"/>
                  </a:moveTo>
                  <a:cubicBezTo>
                    <a:pt x="36" y="17276"/>
                    <a:pt x="1" y="17324"/>
                    <a:pt x="1" y="17360"/>
                  </a:cubicBezTo>
                  <a:lnTo>
                    <a:pt x="1" y="17705"/>
                  </a:lnTo>
                  <a:cubicBezTo>
                    <a:pt x="1" y="17753"/>
                    <a:pt x="36" y="17800"/>
                    <a:pt x="84" y="17800"/>
                  </a:cubicBezTo>
                  <a:cubicBezTo>
                    <a:pt x="132" y="17800"/>
                    <a:pt x="155" y="17753"/>
                    <a:pt x="179" y="17705"/>
                  </a:cubicBezTo>
                  <a:lnTo>
                    <a:pt x="179" y="17360"/>
                  </a:lnTo>
                  <a:cubicBezTo>
                    <a:pt x="179" y="17312"/>
                    <a:pt x="132" y="17276"/>
                    <a:pt x="84" y="172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4557078" y="4041142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84"/>
                  </a:cubicBezTo>
                  <a:lnTo>
                    <a:pt x="1" y="251"/>
                  </a:lnTo>
                  <a:cubicBezTo>
                    <a:pt x="1" y="298"/>
                    <a:pt x="36" y="346"/>
                    <a:pt x="84" y="346"/>
                  </a:cubicBezTo>
                  <a:cubicBezTo>
                    <a:pt x="132" y="346"/>
                    <a:pt x="155" y="310"/>
                    <a:pt x="179" y="251"/>
                  </a:cubicBezTo>
                  <a:lnTo>
                    <a:pt x="179" y="84"/>
                  </a:ln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4533316" y="4039241"/>
              <a:ext cx="52846" cy="52846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7"/>
                    <a:pt x="370" y="1668"/>
                    <a:pt x="834" y="1668"/>
                  </a:cubicBezTo>
                  <a:cubicBezTo>
                    <a:pt x="1298" y="1668"/>
                    <a:pt x="1667" y="1287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4645345" y="1989066"/>
              <a:ext cx="702433" cy="703922"/>
            </a:xfrm>
            <a:custGeom>
              <a:avLst/>
              <a:gdLst/>
              <a:ahLst/>
              <a:cxnLst/>
              <a:rect l="l" t="t" r="r" b="b"/>
              <a:pathLst>
                <a:path w="22171" h="22218" extrusionOk="0">
                  <a:moveTo>
                    <a:pt x="11109" y="1"/>
                  </a:moveTo>
                  <a:cubicBezTo>
                    <a:pt x="10919" y="1"/>
                    <a:pt x="10716" y="36"/>
                    <a:pt x="10538" y="60"/>
                  </a:cubicBezTo>
                  <a:cubicBezTo>
                    <a:pt x="10347" y="72"/>
                    <a:pt x="10169" y="155"/>
                    <a:pt x="9990" y="179"/>
                  </a:cubicBezTo>
                  <a:cubicBezTo>
                    <a:pt x="9961" y="181"/>
                    <a:pt x="9931" y="182"/>
                    <a:pt x="9902" y="182"/>
                  </a:cubicBezTo>
                  <a:cubicBezTo>
                    <a:pt x="9808" y="182"/>
                    <a:pt x="9716" y="175"/>
                    <a:pt x="9625" y="175"/>
                  </a:cubicBezTo>
                  <a:cubicBezTo>
                    <a:pt x="9559" y="175"/>
                    <a:pt x="9494" y="178"/>
                    <a:pt x="9430" y="191"/>
                  </a:cubicBezTo>
                  <a:cubicBezTo>
                    <a:pt x="9228" y="215"/>
                    <a:pt x="9038" y="203"/>
                    <a:pt x="8859" y="239"/>
                  </a:cubicBezTo>
                  <a:cubicBezTo>
                    <a:pt x="8668" y="274"/>
                    <a:pt x="8490" y="322"/>
                    <a:pt x="8311" y="370"/>
                  </a:cubicBezTo>
                  <a:cubicBezTo>
                    <a:pt x="8133" y="417"/>
                    <a:pt x="7954" y="477"/>
                    <a:pt x="7776" y="536"/>
                  </a:cubicBezTo>
                  <a:cubicBezTo>
                    <a:pt x="7597" y="596"/>
                    <a:pt x="7442" y="739"/>
                    <a:pt x="7264" y="798"/>
                  </a:cubicBezTo>
                  <a:cubicBezTo>
                    <a:pt x="7109" y="858"/>
                    <a:pt x="6930" y="929"/>
                    <a:pt x="6763" y="1013"/>
                  </a:cubicBezTo>
                  <a:cubicBezTo>
                    <a:pt x="6597" y="1084"/>
                    <a:pt x="6394" y="1084"/>
                    <a:pt x="6228" y="1167"/>
                  </a:cubicBezTo>
                  <a:cubicBezTo>
                    <a:pt x="6061" y="1251"/>
                    <a:pt x="5882" y="1322"/>
                    <a:pt x="5716" y="1406"/>
                  </a:cubicBezTo>
                  <a:cubicBezTo>
                    <a:pt x="5561" y="1501"/>
                    <a:pt x="5418" y="1620"/>
                    <a:pt x="5263" y="1727"/>
                  </a:cubicBezTo>
                  <a:cubicBezTo>
                    <a:pt x="5109" y="1810"/>
                    <a:pt x="4989" y="1989"/>
                    <a:pt x="4847" y="2096"/>
                  </a:cubicBezTo>
                  <a:cubicBezTo>
                    <a:pt x="4692" y="2203"/>
                    <a:pt x="4501" y="2239"/>
                    <a:pt x="4347" y="2358"/>
                  </a:cubicBezTo>
                  <a:cubicBezTo>
                    <a:pt x="4204" y="2477"/>
                    <a:pt x="4096" y="2656"/>
                    <a:pt x="3966" y="2775"/>
                  </a:cubicBezTo>
                  <a:cubicBezTo>
                    <a:pt x="3835" y="2894"/>
                    <a:pt x="3596" y="2918"/>
                    <a:pt x="3454" y="3049"/>
                  </a:cubicBezTo>
                  <a:cubicBezTo>
                    <a:pt x="3323" y="3180"/>
                    <a:pt x="3239" y="3358"/>
                    <a:pt x="3096" y="3489"/>
                  </a:cubicBezTo>
                  <a:cubicBezTo>
                    <a:pt x="2977" y="3644"/>
                    <a:pt x="2882" y="3811"/>
                    <a:pt x="2763" y="3942"/>
                  </a:cubicBezTo>
                  <a:cubicBezTo>
                    <a:pt x="2644" y="4084"/>
                    <a:pt x="2525" y="4227"/>
                    <a:pt x="2406" y="4370"/>
                  </a:cubicBezTo>
                  <a:cubicBezTo>
                    <a:pt x="2287" y="4525"/>
                    <a:pt x="2203" y="4704"/>
                    <a:pt x="2108" y="4846"/>
                  </a:cubicBezTo>
                  <a:cubicBezTo>
                    <a:pt x="2001" y="5013"/>
                    <a:pt x="1870" y="5132"/>
                    <a:pt x="1763" y="5299"/>
                  </a:cubicBezTo>
                  <a:cubicBezTo>
                    <a:pt x="1656" y="5454"/>
                    <a:pt x="1489" y="5573"/>
                    <a:pt x="1406" y="5739"/>
                  </a:cubicBezTo>
                  <a:cubicBezTo>
                    <a:pt x="1310" y="5894"/>
                    <a:pt x="1239" y="6073"/>
                    <a:pt x="1156" y="6228"/>
                  </a:cubicBezTo>
                  <a:cubicBezTo>
                    <a:pt x="1060" y="6394"/>
                    <a:pt x="1001" y="6573"/>
                    <a:pt x="929" y="6751"/>
                  </a:cubicBezTo>
                  <a:cubicBezTo>
                    <a:pt x="858" y="6930"/>
                    <a:pt x="834" y="7121"/>
                    <a:pt x="775" y="7299"/>
                  </a:cubicBezTo>
                  <a:cubicBezTo>
                    <a:pt x="715" y="7466"/>
                    <a:pt x="572" y="7621"/>
                    <a:pt x="513" y="7799"/>
                  </a:cubicBezTo>
                  <a:cubicBezTo>
                    <a:pt x="453" y="7978"/>
                    <a:pt x="477" y="8180"/>
                    <a:pt x="441" y="8359"/>
                  </a:cubicBezTo>
                  <a:cubicBezTo>
                    <a:pt x="394" y="8537"/>
                    <a:pt x="298" y="8716"/>
                    <a:pt x="263" y="8895"/>
                  </a:cubicBezTo>
                  <a:cubicBezTo>
                    <a:pt x="227" y="9073"/>
                    <a:pt x="167" y="9264"/>
                    <a:pt x="144" y="9442"/>
                  </a:cubicBezTo>
                  <a:cubicBezTo>
                    <a:pt x="108" y="9645"/>
                    <a:pt x="120" y="9823"/>
                    <a:pt x="108" y="10014"/>
                  </a:cubicBezTo>
                  <a:cubicBezTo>
                    <a:pt x="84" y="10192"/>
                    <a:pt x="48" y="10371"/>
                    <a:pt x="36" y="10561"/>
                  </a:cubicBezTo>
                  <a:cubicBezTo>
                    <a:pt x="36" y="10752"/>
                    <a:pt x="1" y="10931"/>
                    <a:pt x="1" y="11133"/>
                  </a:cubicBezTo>
                  <a:cubicBezTo>
                    <a:pt x="1" y="11323"/>
                    <a:pt x="25" y="11514"/>
                    <a:pt x="36" y="11693"/>
                  </a:cubicBezTo>
                  <a:cubicBezTo>
                    <a:pt x="48" y="11871"/>
                    <a:pt x="120" y="12062"/>
                    <a:pt x="144" y="12240"/>
                  </a:cubicBezTo>
                  <a:cubicBezTo>
                    <a:pt x="167" y="12443"/>
                    <a:pt x="156" y="12633"/>
                    <a:pt x="179" y="12812"/>
                  </a:cubicBezTo>
                  <a:cubicBezTo>
                    <a:pt x="215" y="13002"/>
                    <a:pt x="275" y="13181"/>
                    <a:pt x="298" y="13359"/>
                  </a:cubicBezTo>
                  <a:cubicBezTo>
                    <a:pt x="346" y="13538"/>
                    <a:pt x="465" y="13705"/>
                    <a:pt x="513" y="13883"/>
                  </a:cubicBezTo>
                  <a:cubicBezTo>
                    <a:pt x="560" y="14062"/>
                    <a:pt x="477" y="14264"/>
                    <a:pt x="537" y="14443"/>
                  </a:cubicBezTo>
                  <a:cubicBezTo>
                    <a:pt x="584" y="14621"/>
                    <a:pt x="763" y="14764"/>
                    <a:pt x="822" y="14943"/>
                  </a:cubicBezTo>
                  <a:cubicBezTo>
                    <a:pt x="882" y="15110"/>
                    <a:pt x="929" y="15300"/>
                    <a:pt x="1001" y="15455"/>
                  </a:cubicBezTo>
                  <a:cubicBezTo>
                    <a:pt x="1072" y="15634"/>
                    <a:pt x="1168" y="15800"/>
                    <a:pt x="1251" y="15967"/>
                  </a:cubicBezTo>
                  <a:cubicBezTo>
                    <a:pt x="1346" y="16134"/>
                    <a:pt x="1418" y="16288"/>
                    <a:pt x="1513" y="16455"/>
                  </a:cubicBezTo>
                  <a:cubicBezTo>
                    <a:pt x="1596" y="16622"/>
                    <a:pt x="1715" y="16753"/>
                    <a:pt x="1822" y="16919"/>
                  </a:cubicBezTo>
                  <a:cubicBezTo>
                    <a:pt x="1930" y="17074"/>
                    <a:pt x="1941" y="17288"/>
                    <a:pt x="2049" y="17443"/>
                  </a:cubicBezTo>
                  <a:cubicBezTo>
                    <a:pt x="2144" y="17610"/>
                    <a:pt x="2251" y="17753"/>
                    <a:pt x="2370" y="17908"/>
                  </a:cubicBezTo>
                  <a:cubicBezTo>
                    <a:pt x="2489" y="18050"/>
                    <a:pt x="2608" y="18205"/>
                    <a:pt x="2727" y="18336"/>
                  </a:cubicBezTo>
                  <a:cubicBezTo>
                    <a:pt x="2846" y="18467"/>
                    <a:pt x="3061" y="18527"/>
                    <a:pt x="3192" y="18658"/>
                  </a:cubicBezTo>
                  <a:cubicBezTo>
                    <a:pt x="3311" y="18812"/>
                    <a:pt x="3382" y="18991"/>
                    <a:pt x="3513" y="19122"/>
                  </a:cubicBezTo>
                  <a:cubicBezTo>
                    <a:pt x="3656" y="19253"/>
                    <a:pt x="3835" y="19348"/>
                    <a:pt x="3966" y="19467"/>
                  </a:cubicBezTo>
                  <a:cubicBezTo>
                    <a:pt x="4096" y="19586"/>
                    <a:pt x="4192" y="19765"/>
                    <a:pt x="4335" y="19884"/>
                  </a:cubicBezTo>
                  <a:cubicBezTo>
                    <a:pt x="4489" y="20003"/>
                    <a:pt x="4692" y="20039"/>
                    <a:pt x="4847" y="20146"/>
                  </a:cubicBezTo>
                  <a:cubicBezTo>
                    <a:pt x="4989" y="20253"/>
                    <a:pt x="5097" y="20420"/>
                    <a:pt x="5263" y="20515"/>
                  </a:cubicBezTo>
                  <a:cubicBezTo>
                    <a:pt x="5406" y="20622"/>
                    <a:pt x="5561" y="20741"/>
                    <a:pt x="5716" y="20837"/>
                  </a:cubicBezTo>
                  <a:cubicBezTo>
                    <a:pt x="5882" y="20920"/>
                    <a:pt x="6061" y="20979"/>
                    <a:pt x="6228" y="21075"/>
                  </a:cubicBezTo>
                  <a:cubicBezTo>
                    <a:pt x="6394" y="21146"/>
                    <a:pt x="6597" y="21134"/>
                    <a:pt x="6775" y="21206"/>
                  </a:cubicBezTo>
                  <a:cubicBezTo>
                    <a:pt x="6942" y="21277"/>
                    <a:pt x="7109" y="21348"/>
                    <a:pt x="7287" y="21408"/>
                  </a:cubicBezTo>
                  <a:cubicBezTo>
                    <a:pt x="7442" y="21468"/>
                    <a:pt x="7597" y="21622"/>
                    <a:pt x="7776" y="21682"/>
                  </a:cubicBezTo>
                  <a:cubicBezTo>
                    <a:pt x="7942" y="21741"/>
                    <a:pt x="8145" y="21729"/>
                    <a:pt x="8323" y="21765"/>
                  </a:cubicBezTo>
                  <a:cubicBezTo>
                    <a:pt x="8514" y="21813"/>
                    <a:pt x="8680" y="21920"/>
                    <a:pt x="8859" y="21968"/>
                  </a:cubicBezTo>
                  <a:cubicBezTo>
                    <a:pt x="9038" y="21991"/>
                    <a:pt x="9228" y="22039"/>
                    <a:pt x="9407" y="22063"/>
                  </a:cubicBezTo>
                  <a:cubicBezTo>
                    <a:pt x="9597" y="22099"/>
                    <a:pt x="9776" y="22158"/>
                    <a:pt x="9966" y="22170"/>
                  </a:cubicBezTo>
                  <a:cubicBezTo>
                    <a:pt x="10007" y="22173"/>
                    <a:pt x="10046" y="22173"/>
                    <a:pt x="10086" y="22173"/>
                  </a:cubicBezTo>
                  <a:cubicBezTo>
                    <a:pt x="10193" y="22173"/>
                    <a:pt x="10299" y="22167"/>
                    <a:pt x="10406" y="22167"/>
                  </a:cubicBezTo>
                  <a:cubicBezTo>
                    <a:pt x="10446" y="22167"/>
                    <a:pt x="10486" y="22168"/>
                    <a:pt x="10526" y="22170"/>
                  </a:cubicBezTo>
                  <a:cubicBezTo>
                    <a:pt x="10716" y="22182"/>
                    <a:pt x="10895" y="22218"/>
                    <a:pt x="11097" y="22218"/>
                  </a:cubicBezTo>
                  <a:cubicBezTo>
                    <a:pt x="11288" y="22218"/>
                    <a:pt x="11478" y="22218"/>
                    <a:pt x="11657" y="22206"/>
                  </a:cubicBezTo>
                  <a:cubicBezTo>
                    <a:pt x="11836" y="22182"/>
                    <a:pt x="12026" y="22158"/>
                    <a:pt x="12205" y="22146"/>
                  </a:cubicBezTo>
                  <a:cubicBezTo>
                    <a:pt x="12383" y="22122"/>
                    <a:pt x="12562" y="21991"/>
                    <a:pt x="12740" y="21968"/>
                  </a:cubicBezTo>
                  <a:cubicBezTo>
                    <a:pt x="12943" y="21932"/>
                    <a:pt x="13121" y="21908"/>
                    <a:pt x="13300" y="21872"/>
                  </a:cubicBezTo>
                  <a:cubicBezTo>
                    <a:pt x="13389" y="21849"/>
                    <a:pt x="13485" y="21849"/>
                    <a:pt x="13580" y="21849"/>
                  </a:cubicBezTo>
                  <a:cubicBezTo>
                    <a:pt x="13675" y="21849"/>
                    <a:pt x="13770" y="21849"/>
                    <a:pt x="13860" y="21825"/>
                  </a:cubicBezTo>
                  <a:cubicBezTo>
                    <a:pt x="14038" y="21789"/>
                    <a:pt x="14229" y="21765"/>
                    <a:pt x="14407" y="21706"/>
                  </a:cubicBezTo>
                  <a:cubicBezTo>
                    <a:pt x="14586" y="21646"/>
                    <a:pt x="14753" y="21575"/>
                    <a:pt x="14931" y="21515"/>
                  </a:cubicBezTo>
                  <a:cubicBezTo>
                    <a:pt x="15110" y="21444"/>
                    <a:pt x="15265" y="21313"/>
                    <a:pt x="15419" y="21229"/>
                  </a:cubicBezTo>
                  <a:cubicBezTo>
                    <a:pt x="15598" y="21158"/>
                    <a:pt x="15753" y="21063"/>
                    <a:pt x="15919" y="20967"/>
                  </a:cubicBezTo>
                  <a:cubicBezTo>
                    <a:pt x="16074" y="20872"/>
                    <a:pt x="16300" y="20908"/>
                    <a:pt x="16467" y="20813"/>
                  </a:cubicBezTo>
                  <a:cubicBezTo>
                    <a:pt x="16610" y="20729"/>
                    <a:pt x="16765" y="20610"/>
                    <a:pt x="16931" y="20503"/>
                  </a:cubicBezTo>
                  <a:cubicBezTo>
                    <a:pt x="17086" y="20420"/>
                    <a:pt x="17205" y="20253"/>
                    <a:pt x="17360" y="20146"/>
                  </a:cubicBezTo>
                  <a:cubicBezTo>
                    <a:pt x="17503" y="20051"/>
                    <a:pt x="17705" y="20003"/>
                    <a:pt x="17848" y="19884"/>
                  </a:cubicBezTo>
                  <a:cubicBezTo>
                    <a:pt x="18003" y="19765"/>
                    <a:pt x="18146" y="19646"/>
                    <a:pt x="18277" y="19527"/>
                  </a:cubicBezTo>
                  <a:cubicBezTo>
                    <a:pt x="18432" y="19408"/>
                    <a:pt x="18551" y="19277"/>
                    <a:pt x="18682" y="19134"/>
                  </a:cubicBezTo>
                  <a:cubicBezTo>
                    <a:pt x="18825" y="19015"/>
                    <a:pt x="18955" y="18884"/>
                    <a:pt x="19086" y="18753"/>
                  </a:cubicBezTo>
                  <a:cubicBezTo>
                    <a:pt x="19217" y="18622"/>
                    <a:pt x="19301" y="18420"/>
                    <a:pt x="19420" y="18289"/>
                  </a:cubicBezTo>
                  <a:cubicBezTo>
                    <a:pt x="19539" y="18146"/>
                    <a:pt x="19729" y="18062"/>
                    <a:pt x="19848" y="17919"/>
                  </a:cubicBezTo>
                  <a:cubicBezTo>
                    <a:pt x="19956" y="17765"/>
                    <a:pt x="20075" y="17622"/>
                    <a:pt x="20170" y="17467"/>
                  </a:cubicBezTo>
                  <a:cubicBezTo>
                    <a:pt x="20277" y="17324"/>
                    <a:pt x="20337" y="17146"/>
                    <a:pt x="20444" y="16979"/>
                  </a:cubicBezTo>
                  <a:cubicBezTo>
                    <a:pt x="20551" y="16812"/>
                    <a:pt x="20610" y="16634"/>
                    <a:pt x="20694" y="16479"/>
                  </a:cubicBezTo>
                  <a:cubicBezTo>
                    <a:pt x="20789" y="16312"/>
                    <a:pt x="20932" y="16181"/>
                    <a:pt x="21027" y="16015"/>
                  </a:cubicBezTo>
                  <a:cubicBezTo>
                    <a:pt x="21099" y="15848"/>
                    <a:pt x="21158" y="15669"/>
                    <a:pt x="21230" y="15491"/>
                  </a:cubicBezTo>
                  <a:cubicBezTo>
                    <a:pt x="21301" y="15324"/>
                    <a:pt x="21289" y="15122"/>
                    <a:pt x="21349" y="14943"/>
                  </a:cubicBezTo>
                  <a:cubicBezTo>
                    <a:pt x="21408" y="14764"/>
                    <a:pt x="21527" y="14610"/>
                    <a:pt x="21587" y="14431"/>
                  </a:cubicBezTo>
                  <a:cubicBezTo>
                    <a:pt x="21646" y="14252"/>
                    <a:pt x="21646" y="14062"/>
                    <a:pt x="21694" y="13883"/>
                  </a:cubicBezTo>
                  <a:cubicBezTo>
                    <a:pt x="21742" y="13705"/>
                    <a:pt x="21801" y="13526"/>
                    <a:pt x="21837" y="13348"/>
                  </a:cubicBezTo>
                  <a:cubicBezTo>
                    <a:pt x="21884" y="13169"/>
                    <a:pt x="21980" y="12990"/>
                    <a:pt x="22003" y="12812"/>
                  </a:cubicBezTo>
                  <a:cubicBezTo>
                    <a:pt x="22039" y="12621"/>
                    <a:pt x="21992" y="12443"/>
                    <a:pt x="22003" y="12252"/>
                  </a:cubicBezTo>
                  <a:cubicBezTo>
                    <a:pt x="22015" y="12074"/>
                    <a:pt x="22134" y="11895"/>
                    <a:pt x="22158" y="11693"/>
                  </a:cubicBezTo>
                  <a:cubicBezTo>
                    <a:pt x="22170" y="11502"/>
                    <a:pt x="22170" y="11323"/>
                    <a:pt x="22170" y="11133"/>
                  </a:cubicBezTo>
                  <a:cubicBezTo>
                    <a:pt x="22170" y="10942"/>
                    <a:pt x="22158" y="10740"/>
                    <a:pt x="22146" y="10490"/>
                  </a:cubicBezTo>
                  <a:cubicBezTo>
                    <a:pt x="22146" y="10300"/>
                    <a:pt x="22003" y="10121"/>
                    <a:pt x="21992" y="9942"/>
                  </a:cubicBezTo>
                  <a:cubicBezTo>
                    <a:pt x="21956" y="9764"/>
                    <a:pt x="21956" y="9561"/>
                    <a:pt x="21932" y="9383"/>
                  </a:cubicBezTo>
                  <a:cubicBezTo>
                    <a:pt x="21896" y="9204"/>
                    <a:pt x="21956" y="9002"/>
                    <a:pt x="21932" y="8823"/>
                  </a:cubicBezTo>
                  <a:cubicBezTo>
                    <a:pt x="21884" y="8645"/>
                    <a:pt x="21849" y="8454"/>
                    <a:pt x="21813" y="8275"/>
                  </a:cubicBezTo>
                  <a:cubicBezTo>
                    <a:pt x="21765" y="8097"/>
                    <a:pt x="21718" y="7918"/>
                    <a:pt x="21658" y="7740"/>
                  </a:cubicBezTo>
                  <a:cubicBezTo>
                    <a:pt x="21599" y="7561"/>
                    <a:pt x="21420" y="7418"/>
                    <a:pt x="21361" y="7240"/>
                  </a:cubicBezTo>
                  <a:cubicBezTo>
                    <a:pt x="21289" y="7061"/>
                    <a:pt x="21349" y="6847"/>
                    <a:pt x="21277" y="6680"/>
                  </a:cubicBezTo>
                  <a:cubicBezTo>
                    <a:pt x="21194" y="6513"/>
                    <a:pt x="21111" y="6347"/>
                    <a:pt x="21015" y="6192"/>
                  </a:cubicBezTo>
                  <a:cubicBezTo>
                    <a:pt x="20944" y="6025"/>
                    <a:pt x="20825" y="5870"/>
                    <a:pt x="20741" y="5716"/>
                  </a:cubicBezTo>
                  <a:cubicBezTo>
                    <a:pt x="20634" y="5549"/>
                    <a:pt x="20515" y="5418"/>
                    <a:pt x="20408" y="5251"/>
                  </a:cubicBezTo>
                  <a:cubicBezTo>
                    <a:pt x="20301" y="5085"/>
                    <a:pt x="20289" y="4882"/>
                    <a:pt x="20182" y="4727"/>
                  </a:cubicBezTo>
                  <a:cubicBezTo>
                    <a:pt x="20087" y="4585"/>
                    <a:pt x="19944" y="4442"/>
                    <a:pt x="19825" y="4299"/>
                  </a:cubicBezTo>
                  <a:cubicBezTo>
                    <a:pt x="19706" y="4144"/>
                    <a:pt x="19527" y="4049"/>
                    <a:pt x="19408" y="3906"/>
                  </a:cubicBezTo>
                  <a:cubicBezTo>
                    <a:pt x="19289" y="3763"/>
                    <a:pt x="19217" y="3584"/>
                    <a:pt x="19086" y="3453"/>
                  </a:cubicBezTo>
                  <a:cubicBezTo>
                    <a:pt x="18955" y="3311"/>
                    <a:pt x="18801" y="3215"/>
                    <a:pt x="18670" y="3072"/>
                  </a:cubicBezTo>
                  <a:cubicBezTo>
                    <a:pt x="18539" y="2953"/>
                    <a:pt x="18360" y="2870"/>
                    <a:pt x="18217" y="2751"/>
                  </a:cubicBezTo>
                  <a:cubicBezTo>
                    <a:pt x="18086" y="2632"/>
                    <a:pt x="17979" y="2465"/>
                    <a:pt x="17836" y="2346"/>
                  </a:cubicBezTo>
                  <a:cubicBezTo>
                    <a:pt x="17682" y="2239"/>
                    <a:pt x="17586" y="2060"/>
                    <a:pt x="17431" y="1965"/>
                  </a:cubicBezTo>
                  <a:cubicBezTo>
                    <a:pt x="17289" y="1858"/>
                    <a:pt x="17074" y="1846"/>
                    <a:pt x="16908" y="1739"/>
                  </a:cubicBezTo>
                  <a:cubicBezTo>
                    <a:pt x="16765" y="1644"/>
                    <a:pt x="16586" y="1572"/>
                    <a:pt x="16419" y="1489"/>
                  </a:cubicBezTo>
                  <a:cubicBezTo>
                    <a:pt x="16253" y="1394"/>
                    <a:pt x="16110" y="1287"/>
                    <a:pt x="15943" y="1203"/>
                  </a:cubicBezTo>
                  <a:cubicBezTo>
                    <a:pt x="15777" y="1132"/>
                    <a:pt x="15634" y="1013"/>
                    <a:pt x="15455" y="929"/>
                  </a:cubicBezTo>
                  <a:cubicBezTo>
                    <a:pt x="15276" y="858"/>
                    <a:pt x="15122" y="739"/>
                    <a:pt x="14943" y="679"/>
                  </a:cubicBezTo>
                  <a:cubicBezTo>
                    <a:pt x="14788" y="620"/>
                    <a:pt x="14574" y="632"/>
                    <a:pt x="14395" y="572"/>
                  </a:cubicBezTo>
                  <a:cubicBezTo>
                    <a:pt x="14229" y="513"/>
                    <a:pt x="14050" y="429"/>
                    <a:pt x="13872" y="382"/>
                  </a:cubicBezTo>
                  <a:cubicBezTo>
                    <a:pt x="13693" y="334"/>
                    <a:pt x="13502" y="358"/>
                    <a:pt x="13324" y="310"/>
                  </a:cubicBezTo>
                  <a:cubicBezTo>
                    <a:pt x="13145" y="274"/>
                    <a:pt x="12967" y="155"/>
                    <a:pt x="12788" y="132"/>
                  </a:cubicBezTo>
                  <a:cubicBezTo>
                    <a:pt x="12693" y="126"/>
                    <a:pt x="12601" y="126"/>
                    <a:pt x="12508" y="126"/>
                  </a:cubicBezTo>
                  <a:cubicBezTo>
                    <a:pt x="12416" y="126"/>
                    <a:pt x="12324" y="126"/>
                    <a:pt x="12228" y="120"/>
                  </a:cubicBezTo>
                  <a:cubicBezTo>
                    <a:pt x="12050" y="96"/>
                    <a:pt x="11871" y="96"/>
                    <a:pt x="11669" y="84"/>
                  </a:cubicBezTo>
                  <a:cubicBezTo>
                    <a:pt x="11478" y="72"/>
                    <a:pt x="11300" y="1"/>
                    <a:pt x="1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4648007" y="1994357"/>
              <a:ext cx="696001" cy="695621"/>
            </a:xfrm>
            <a:custGeom>
              <a:avLst/>
              <a:gdLst/>
              <a:ahLst/>
              <a:cxnLst/>
              <a:rect l="l" t="t" r="r" b="b"/>
              <a:pathLst>
                <a:path w="21968" h="21956" extrusionOk="0">
                  <a:moveTo>
                    <a:pt x="13930" y="572"/>
                  </a:moveTo>
                  <a:lnTo>
                    <a:pt x="13930" y="2048"/>
                  </a:lnTo>
                  <a:lnTo>
                    <a:pt x="12454" y="2048"/>
                  </a:lnTo>
                  <a:lnTo>
                    <a:pt x="12454" y="572"/>
                  </a:lnTo>
                  <a:close/>
                  <a:moveTo>
                    <a:pt x="15466" y="2108"/>
                  </a:moveTo>
                  <a:lnTo>
                    <a:pt x="15466" y="3584"/>
                  </a:lnTo>
                  <a:lnTo>
                    <a:pt x="13990" y="3584"/>
                  </a:lnTo>
                  <a:lnTo>
                    <a:pt x="13990" y="2108"/>
                  </a:lnTo>
                  <a:close/>
                  <a:moveTo>
                    <a:pt x="16990" y="2108"/>
                  </a:moveTo>
                  <a:lnTo>
                    <a:pt x="16990" y="3584"/>
                  </a:lnTo>
                  <a:lnTo>
                    <a:pt x="15514" y="3584"/>
                  </a:lnTo>
                  <a:lnTo>
                    <a:pt x="15514" y="2108"/>
                  </a:lnTo>
                  <a:close/>
                  <a:moveTo>
                    <a:pt x="9311" y="2120"/>
                  </a:moveTo>
                  <a:lnTo>
                    <a:pt x="9311" y="3596"/>
                  </a:lnTo>
                  <a:lnTo>
                    <a:pt x="7846" y="3596"/>
                  </a:lnTo>
                  <a:lnTo>
                    <a:pt x="7846" y="2120"/>
                  </a:lnTo>
                  <a:close/>
                  <a:moveTo>
                    <a:pt x="10847" y="2120"/>
                  </a:moveTo>
                  <a:lnTo>
                    <a:pt x="10847" y="3596"/>
                  </a:lnTo>
                  <a:lnTo>
                    <a:pt x="9370" y="3596"/>
                  </a:lnTo>
                  <a:lnTo>
                    <a:pt x="9370" y="2120"/>
                  </a:lnTo>
                  <a:close/>
                  <a:moveTo>
                    <a:pt x="12383" y="2120"/>
                  </a:moveTo>
                  <a:lnTo>
                    <a:pt x="12383" y="3596"/>
                  </a:lnTo>
                  <a:lnTo>
                    <a:pt x="10906" y="3596"/>
                  </a:lnTo>
                  <a:lnTo>
                    <a:pt x="10906" y="2120"/>
                  </a:lnTo>
                  <a:close/>
                  <a:moveTo>
                    <a:pt x="13918" y="2120"/>
                  </a:moveTo>
                  <a:lnTo>
                    <a:pt x="13918" y="3596"/>
                  </a:lnTo>
                  <a:lnTo>
                    <a:pt x="12442" y="3596"/>
                  </a:lnTo>
                  <a:lnTo>
                    <a:pt x="12442" y="2120"/>
                  </a:lnTo>
                  <a:close/>
                  <a:moveTo>
                    <a:pt x="6239" y="3656"/>
                  </a:moveTo>
                  <a:lnTo>
                    <a:pt x="6239" y="5132"/>
                  </a:lnTo>
                  <a:lnTo>
                    <a:pt x="4763" y="5132"/>
                  </a:lnTo>
                  <a:lnTo>
                    <a:pt x="4763" y="3656"/>
                  </a:lnTo>
                  <a:close/>
                  <a:moveTo>
                    <a:pt x="7787" y="3656"/>
                  </a:moveTo>
                  <a:lnTo>
                    <a:pt x="7787" y="5132"/>
                  </a:lnTo>
                  <a:lnTo>
                    <a:pt x="6310" y="5132"/>
                  </a:lnTo>
                  <a:lnTo>
                    <a:pt x="6310" y="3656"/>
                  </a:lnTo>
                  <a:close/>
                  <a:moveTo>
                    <a:pt x="9311" y="3656"/>
                  </a:moveTo>
                  <a:lnTo>
                    <a:pt x="9311" y="5132"/>
                  </a:lnTo>
                  <a:lnTo>
                    <a:pt x="7846" y="5132"/>
                  </a:lnTo>
                  <a:lnTo>
                    <a:pt x="7846" y="3656"/>
                  </a:lnTo>
                  <a:close/>
                  <a:moveTo>
                    <a:pt x="10847" y="3656"/>
                  </a:moveTo>
                  <a:lnTo>
                    <a:pt x="10847" y="5132"/>
                  </a:lnTo>
                  <a:lnTo>
                    <a:pt x="9370" y="5132"/>
                  </a:lnTo>
                  <a:lnTo>
                    <a:pt x="9370" y="3656"/>
                  </a:lnTo>
                  <a:close/>
                  <a:moveTo>
                    <a:pt x="12383" y="3656"/>
                  </a:moveTo>
                  <a:lnTo>
                    <a:pt x="12383" y="5132"/>
                  </a:lnTo>
                  <a:lnTo>
                    <a:pt x="10906" y="5132"/>
                  </a:lnTo>
                  <a:lnTo>
                    <a:pt x="10906" y="3656"/>
                  </a:lnTo>
                  <a:close/>
                  <a:moveTo>
                    <a:pt x="13930" y="3656"/>
                  </a:moveTo>
                  <a:lnTo>
                    <a:pt x="13930" y="5132"/>
                  </a:lnTo>
                  <a:lnTo>
                    <a:pt x="12454" y="5132"/>
                  </a:lnTo>
                  <a:lnTo>
                    <a:pt x="12454" y="3656"/>
                  </a:lnTo>
                  <a:close/>
                  <a:moveTo>
                    <a:pt x="15466" y="3656"/>
                  </a:moveTo>
                  <a:lnTo>
                    <a:pt x="15466" y="5132"/>
                  </a:lnTo>
                  <a:lnTo>
                    <a:pt x="13990" y="5132"/>
                  </a:lnTo>
                  <a:lnTo>
                    <a:pt x="13990" y="3656"/>
                  </a:lnTo>
                  <a:close/>
                  <a:moveTo>
                    <a:pt x="16990" y="3656"/>
                  </a:moveTo>
                  <a:lnTo>
                    <a:pt x="16990" y="5132"/>
                  </a:lnTo>
                  <a:lnTo>
                    <a:pt x="15526" y="5132"/>
                  </a:lnTo>
                  <a:lnTo>
                    <a:pt x="15526" y="3656"/>
                  </a:lnTo>
                  <a:close/>
                  <a:moveTo>
                    <a:pt x="18538" y="3656"/>
                  </a:moveTo>
                  <a:lnTo>
                    <a:pt x="18538" y="5132"/>
                  </a:lnTo>
                  <a:lnTo>
                    <a:pt x="17062" y="5132"/>
                  </a:lnTo>
                  <a:lnTo>
                    <a:pt x="17062" y="3656"/>
                  </a:lnTo>
                  <a:close/>
                  <a:moveTo>
                    <a:pt x="6239" y="5191"/>
                  </a:moveTo>
                  <a:lnTo>
                    <a:pt x="6239" y="6656"/>
                  </a:lnTo>
                  <a:lnTo>
                    <a:pt x="4763" y="6656"/>
                  </a:lnTo>
                  <a:lnTo>
                    <a:pt x="4763" y="5191"/>
                  </a:lnTo>
                  <a:close/>
                  <a:moveTo>
                    <a:pt x="10847" y="5191"/>
                  </a:moveTo>
                  <a:lnTo>
                    <a:pt x="10847" y="6656"/>
                  </a:lnTo>
                  <a:lnTo>
                    <a:pt x="9370" y="6656"/>
                  </a:lnTo>
                  <a:lnTo>
                    <a:pt x="9370" y="5191"/>
                  </a:lnTo>
                  <a:close/>
                  <a:moveTo>
                    <a:pt x="20074" y="5191"/>
                  </a:moveTo>
                  <a:lnTo>
                    <a:pt x="20074" y="6656"/>
                  </a:lnTo>
                  <a:lnTo>
                    <a:pt x="18598" y="6656"/>
                  </a:lnTo>
                  <a:lnTo>
                    <a:pt x="18598" y="5191"/>
                  </a:lnTo>
                  <a:close/>
                  <a:moveTo>
                    <a:pt x="4703" y="5191"/>
                  </a:moveTo>
                  <a:lnTo>
                    <a:pt x="4703" y="6668"/>
                  </a:lnTo>
                  <a:lnTo>
                    <a:pt x="3227" y="6668"/>
                  </a:lnTo>
                  <a:lnTo>
                    <a:pt x="3227" y="5191"/>
                  </a:lnTo>
                  <a:close/>
                  <a:moveTo>
                    <a:pt x="7787" y="5191"/>
                  </a:moveTo>
                  <a:lnTo>
                    <a:pt x="7787" y="6668"/>
                  </a:lnTo>
                  <a:lnTo>
                    <a:pt x="6310" y="6668"/>
                  </a:lnTo>
                  <a:lnTo>
                    <a:pt x="6310" y="5191"/>
                  </a:lnTo>
                  <a:close/>
                  <a:moveTo>
                    <a:pt x="9311" y="5191"/>
                  </a:moveTo>
                  <a:lnTo>
                    <a:pt x="9311" y="6668"/>
                  </a:lnTo>
                  <a:lnTo>
                    <a:pt x="7846" y="6668"/>
                  </a:lnTo>
                  <a:lnTo>
                    <a:pt x="7846" y="5191"/>
                  </a:lnTo>
                  <a:close/>
                  <a:moveTo>
                    <a:pt x="12383" y="5191"/>
                  </a:moveTo>
                  <a:lnTo>
                    <a:pt x="12383" y="6668"/>
                  </a:lnTo>
                  <a:lnTo>
                    <a:pt x="10906" y="6668"/>
                  </a:lnTo>
                  <a:lnTo>
                    <a:pt x="10906" y="5191"/>
                  </a:lnTo>
                  <a:close/>
                  <a:moveTo>
                    <a:pt x="13930" y="5191"/>
                  </a:moveTo>
                  <a:lnTo>
                    <a:pt x="13930" y="6668"/>
                  </a:lnTo>
                  <a:lnTo>
                    <a:pt x="12454" y="6668"/>
                  </a:lnTo>
                  <a:lnTo>
                    <a:pt x="12454" y="5191"/>
                  </a:lnTo>
                  <a:close/>
                  <a:moveTo>
                    <a:pt x="15466" y="5191"/>
                  </a:moveTo>
                  <a:lnTo>
                    <a:pt x="15466" y="6668"/>
                  </a:lnTo>
                  <a:lnTo>
                    <a:pt x="13990" y="6668"/>
                  </a:lnTo>
                  <a:lnTo>
                    <a:pt x="13990" y="5191"/>
                  </a:lnTo>
                  <a:close/>
                  <a:moveTo>
                    <a:pt x="16990" y="5191"/>
                  </a:moveTo>
                  <a:lnTo>
                    <a:pt x="16990" y="6668"/>
                  </a:lnTo>
                  <a:lnTo>
                    <a:pt x="15514" y="6668"/>
                  </a:lnTo>
                  <a:lnTo>
                    <a:pt x="15514" y="5191"/>
                  </a:lnTo>
                  <a:close/>
                  <a:moveTo>
                    <a:pt x="18526" y="5191"/>
                  </a:moveTo>
                  <a:lnTo>
                    <a:pt x="18526" y="6668"/>
                  </a:lnTo>
                  <a:lnTo>
                    <a:pt x="17050" y="6668"/>
                  </a:lnTo>
                  <a:lnTo>
                    <a:pt x="17050" y="5191"/>
                  </a:lnTo>
                  <a:close/>
                  <a:moveTo>
                    <a:pt x="3155" y="6727"/>
                  </a:moveTo>
                  <a:lnTo>
                    <a:pt x="3155" y="8192"/>
                  </a:lnTo>
                  <a:lnTo>
                    <a:pt x="1679" y="8192"/>
                  </a:lnTo>
                  <a:lnTo>
                    <a:pt x="1679" y="6727"/>
                  </a:lnTo>
                  <a:close/>
                  <a:moveTo>
                    <a:pt x="4703" y="6727"/>
                  </a:moveTo>
                  <a:lnTo>
                    <a:pt x="4703" y="8192"/>
                  </a:lnTo>
                  <a:lnTo>
                    <a:pt x="3227" y="8192"/>
                  </a:lnTo>
                  <a:lnTo>
                    <a:pt x="3227" y="6727"/>
                  </a:lnTo>
                  <a:close/>
                  <a:moveTo>
                    <a:pt x="7787" y="6727"/>
                  </a:moveTo>
                  <a:lnTo>
                    <a:pt x="7787" y="8192"/>
                  </a:lnTo>
                  <a:lnTo>
                    <a:pt x="6310" y="8192"/>
                  </a:lnTo>
                  <a:lnTo>
                    <a:pt x="6310" y="6727"/>
                  </a:lnTo>
                  <a:close/>
                  <a:moveTo>
                    <a:pt x="6239" y="6739"/>
                  </a:moveTo>
                  <a:lnTo>
                    <a:pt x="6239" y="8216"/>
                  </a:lnTo>
                  <a:lnTo>
                    <a:pt x="4763" y="8216"/>
                  </a:lnTo>
                  <a:lnTo>
                    <a:pt x="4763" y="6739"/>
                  </a:lnTo>
                  <a:close/>
                  <a:moveTo>
                    <a:pt x="9311" y="6739"/>
                  </a:moveTo>
                  <a:lnTo>
                    <a:pt x="9311" y="8216"/>
                  </a:lnTo>
                  <a:lnTo>
                    <a:pt x="7846" y="8216"/>
                  </a:lnTo>
                  <a:lnTo>
                    <a:pt x="7846" y="6739"/>
                  </a:lnTo>
                  <a:close/>
                  <a:moveTo>
                    <a:pt x="10847" y="6739"/>
                  </a:moveTo>
                  <a:lnTo>
                    <a:pt x="10847" y="8216"/>
                  </a:lnTo>
                  <a:lnTo>
                    <a:pt x="9370" y="8216"/>
                  </a:lnTo>
                  <a:lnTo>
                    <a:pt x="9370" y="6739"/>
                  </a:lnTo>
                  <a:close/>
                  <a:moveTo>
                    <a:pt x="12383" y="6739"/>
                  </a:moveTo>
                  <a:lnTo>
                    <a:pt x="12383" y="8216"/>
                  </a:lnTo>
                  <a:lnTo>
                    <a:pt x="10906" y="8216"/>
                  </a:lnTo>
                  <a:lnTo>
                    <a:pt x="10906" y="6739"/>
                  </a:lnTo>
                  <a:close/>
                  <a:moveTo>
                    <a:pt x="13918" y="6739"/>
                  </a:moveTo>
                  <a:lnTo>
                    <a:pt x="13918" y="8216"/>
                  </a:lnTo>
                  <a:lnTo>
                    <a:pt x="12442" y="8216"/>
                  </a:lnTo>
                  <a:lnTo>
                    <a:pt x="12442" y="6739"/>
                  </a:lnTo>
                  <a:close/>
                  <a:moveTo>
                    <a:pt x="15466" y="6739"/>
                  </a:moveTo>
                  <a:lnTo>
                    <a:pt x="15466" y="8216"/>
                  </a:lnTo>
                  <a:lnTo>
                    <a:pt x="13990" y="8216"/>
                  </a:lnTo>
                  <a:lnTo>
                    <a:pt x="13990" y="6739"/>
                  </a:lnTo>
                  <a:close/>
                  <a:moveTo>
                    <a:pt x="16990" y="6739"/>
                  </a:moveTo>
                  <a:lnTo>
                    <a:pt x="16990" y="8216"/>
                  </a:lnTo>
                  <a:lnTo>
                    <a:pt x="15526" y="8216"/>
                  </a:lnTo>
                  <a:lnTo>
                    <a:pt x="15526" y="6739"/>
                  </a:lnTo>
                  <a:close/>
                  <a:moveTo>
                    <a:pt x="18526" y="6739"/>
                  </a:moveTo>
                  <a:lnTo>
                    <a:pt x="18526" y="8216"/>
                  </a:lnTo>
                  <a:lnTo>
                    <a:pt x="17050" y="8216"/>
                  </a:lnTo>
                  <a:lnTo>
                    <a:pt x="17050" y="6739"/>
                  </a:lnTo>
                  <a:close/>
                  <a:moveTo>
                    <a:pt x="20074" y="6739"/>
                  </a:moveTo>
                  <a:lnTo>
                    <a:pt x="20074" y="8216"/>
                  </a:lnTo>
                  <a:lnTo>
                    <a:pt x="18598" y="8216"/>
                  </a:lnTo>
                  <a:lnTo>
                    <a:pt x="18598" y="6739"/>
                  </a:lnTo>
                  <a:close/>
                  <a:moveTo>
                    <a:pt x="3155" y="8275"/>
                  </a:moveTo>
                  <a:lnTo>
                    <a:pt x="3155" y="9740"/>
                  </a:lnTo>
                  <a:lnTo>
                    <a:pt x="1679" y="9740"/>
                  </a:lnTo>
                  <a:lnTo>
                    <a:pt x="1679" y="8275"/>
                  </a:lnTo>
                  <a:close/>
                  <a:moveTo>
                    <a:pt x="4703" y="8275"/>
                  </a:moveTo>
                  <a:lnTo>
                    <a:pt x="4703" y="9740"/>
                  </a:lnTo>
                  <a:lnTo>
                    <a:pt x="3227" y="9740"/>
                  </a:lnTo>
                  <a:lnTo>
                    <a:pt x="3227" y="8275"/>
                  </a:lnTo>
                  <a:close/>
                  <a:moveTo>
                    <a:pt x="6239" y="8275"/>
                  </a:moveTo>
                  <a:lnTo>
                    <a:pt x="6239" y="9740"/>
                  </a:lnTo>
                  <a:lnTo>
                    <a:pt x="4763" y="9740"/>
                  </a:lnTo>
                  <a:lnTo>
                    <a:pt x="4763" y="8275"/>
                  </a:lnTo>
                  <a:close/>
                  <a:moveTo>
                    <a:pt x="7787" y="8275"/>
                  </a:moveTo>
                  <a:lnTo>
                    <a:pt x="7787" y="9740"/>
                  </a:lnTo>
                  <a:lnTo>
                    <a:pt x="6310" y="9740"/>
                  </a:lnTo>
                  <a:lnTo>
                    <a:pt x="6310" y="8275"/>
                  </a:lnTo>
                  <a:close/>
                  <a:moveTo>
                    <a:pt x="9311" y="8275"/>
                  </a:moveTo>
                  <a:lnTo>
                    <a:pt x="9311" y="9740"/>
                  </a:lnTo>
                  <a:lnTo>
                    <a:pt x="7846" y="9740"/>
                  </a:lnTo>
                  <a:lnTo>
                    <a:pt x="7846" y="8275"/>
                  </a:lnTo>
                  <a:close/>
                  <a:moveTo>
                    <a:pt x="10847" y="8275"/>
                  </a:moveTo>
                  <a:lnTo>
                    <a:pt x="10847" y="9740"/>
                  </a:lnTo>
                  <a:lnTo>
                    <a:pt x="9370" y="9740"/>
                  </a:lnTo>
                  <a:lnTo>
                    <a:pt x="9370" y="8275"/>
                  </a:lnTo>
                  <a:close/>
                  <a:moveTo>
                    <a:pt x="12383" y="8275"/>
                  </a:moveTo>
                  <a:lnTo>
                    <a:pt x="12383" y="9740"/>
                  </a:lnTo>
                  <a:lnTo>
                    <a:pt x="10906" y="9740"/>
                  </a:lnTo>
                  <a:lnTo>
                    <a:pt x="10906" y="8275"/>
                  </a:lnTo>
                  <a:close/>
                  <a:moveTo>
                    <a:pt x="13930" y="8275"/>
                  </a:moveTo>
                  <a:lnTo>
                    <a:pt x="13930" y="9740"/>
                  </a:lnTo>
                  <a:lnTo>
                    <a:pt x="12454" y="9740"/>
                  </a:lnTo>
                  <a:lnTo>
                    <a:pt x="12454" y="8275"/>
                  </a:lnTo>
                  <a:close/>
                  <a:moveTo>
                    <a:pt x="15466" y="8275"/>
                  </a:moveTo>
                  <a:lnTo>
                    <a:pt x="15466" y="9740"/>
                  </a:lnTo>
                  <a:lnTo>
                    <a:pt x="13990" y="9740"/>
                  </a:lnTo>
                  <a:lnTo>
                    <a:pt x="13990" y="8275"/>
                  </a:lnTo>
                  <a:close/>
                  <a:moveTo>
                    <a:pt x="16990" y="8275"/>
                  </a:moveTo>
                  <a:lnTo>
                    <a:pt x="16990" y="9740"/>
                  </a:lnTo>
                  <a:lnTo>
                    <a:pt x="15526" y="9740"/>
                  </a:lnTo>
                  <a:lnTo>
                    <a:pt x="15526" y="8275"/>
                  </a:lnTo>
                  <a:close/>
                  <a:moveTo>
                    <a:pt x="18538" y="8275"/>
                  </a:moveTo>
                  <a:lnTo>
                    <a:pt x="18538" y="9740"/>
                  </a:lnTo>
                  <a:lnTo>
                    <a:pt x="17062" y="9740"/>
                  </a:lnTo>
                  <a:lnTo>
                    <a:pt x="17062" y="8275"/>
                  </a:lnTo>
                  <a:close/>
                  <a:moveTo>
                    <a:pt x="20062" y="8275"/>
                  </a:moveTo>
                  <a:lnTo>
                    <a:pt x="20062" y="9740"/>
                  </a:lnTo>
                  <a:lnTo>
                    <a:pt x="18586" y="9740"/>
                  </a:lnTo>
                  <a:lnTo>
                    <a:pt x="18586" y="8275"/>
                  </a:lnTo>
                  <a:close/>
                  <a:moveTo>
                    <a:pt x="21610" y="8275"/>
                  </a:moveTo>
                  <a:lnTo>
                    <a:pt x="21610" y="9740"/>
                  </a:lnTo>
                  <a:lnTo>
                    <a:pt x="20134" y="9740"/>
                  </a:lnTo>
                  <a:lnTo>
                    <a:pt x="20134" y="8275"/>
                  </a:lnTo>
                  <a:close/>
                  <a:moveTo>
                    <a:pt x="1619" y="9799"/>
                  </a:moveTo>
                  <a:lnTo>
                    <a:pt x="1619" y="11276"/>
                  </a:lnTo>
                  <a:lnTo>
                    <a:pt x="143" y="11276"/>
                  </a:lnTo>
                  <a:lnTo>
                    <a:pt x="143" y="9799"/>
                  </a:lnTo>
                  <a:close/>
                  <a:moveTo>
                    <a:pt x="3167" y="9799"/>
                  </a:moveTo>
                  <a:lnTo>
                    <a:pt x="3167" y="11276"/>
                  </a:lnTo>
                  <a:lnTo>
                    <a:pt x="1691" y="11276"/>
                  </a:lnTo>
                  <a:lnTo>
                    <a:pt x="1691" y="9799"/>
                  </a:lnTo>
                  <a:close/>
                  <a:moveTo>
                    <a:pt x="4703" y="9799"/>
                  </a:moveTo>
                  <a:lnTo>
                    <a:pt x="4703" y="11276"/>
                  </a:lnTo>
                  <a:lnTo>
                    <a:pt x="3227" y="11276"/>
                  </a:lnTo>
                  <a:lnTo>
                    <a:pt x="3227" y="9799"/>
                  </a:lnTo>
                  <a:close/>
                  <a:moveTo>
                    <a:pt x="6239" y="9799"/>
                  </a:moveTo>
                  <a:lnTo>
                    <a:pt x="6239" y="11276"/>
                  </a:lnTo>
                  <a:lnTo>
                    <a:pt x="4763" y="11276"/>
                  </a:lnTo>
                  <a:lnTo>
                    <a:pt x="4763" y="9799"/>
                  </a:lnTo>
                  <a:close/>
                  <a:moveTo>
                    <a:pt x="7787" y="9799"/>
                  </a:moveTo>
                  <a:lnTo>
                    <a:pt x="7787" y="11276"/>
                  </a:lnTo>
                  <a:lnTo>
                    <a:pt x="6310" y="11276"/>
                  </a:lnTo>
                  <a:lnTo>
                    <a:pt x="6310" y="9799"/>
                  </a:lnTo>
                  <a:close/>
                  <a:moveTo>
                    <a:pt x="9311" y="9799"/>
                  </a:moveTo>
                  <a:lnTo>
                    <a:pt x="9311" y="11276"/>
                  </a:lnTo>
                  <a:lnTo>
                    <a:pt x="7846" y="11276"/>
                  </a:lnTo>
                  <a:lnTo>
                    <a:pt x="7846" y="9799"/>
                  </a:lnTo>
                  <a:close/>
                  <a:moveTo>
                    <a:pt x="10847" y="9799"/>
                  </a:moveTo>
                  <a:lnTo>
                    <a:pt x="10847" y="11276"/>
                  </a:lnTo>
                  <a:lnTo>
                    <a:pt x="9370" y="11276"/>
                  </a:lnTo>
                  <a:lnTo>
                    <a:pt x="9370" y="9799"/>
                  </a:lnTo>
                  <a:close/>
                  <a:moveTo>
                    <a:pt x="12383" y="9799"/>
                  </a:moveTo>
                  <a:lnTo>
                    <a:pt x="12383" y="11276"/>
                  </a:lnTo>
                  <a:lnTo>
                    <a:pt x="10906" y="11276"/>
                  </a:lnTo>
                  <a:lnTo>
                    <a:pt x="10906" y="9799"/>
                  </a:lnTo>
                  <a:close/>
                  <a:moveTo>
                    <a:pt x="13918" y="9799"/>
                  </a:moveTo>
                  <a:lnTo>
                    <a:pt x="13918" y="11276"/>
                  </a:lnTo>
                  <a:lnTo>
                    <a:pt x="12442" y="11276"/>
                  </a:lnTo>
                  <a:lnTo>
                    <a:pt x="12442" y="9799"/>
                  </a:lnTo>
                  <a:close/>
                  <a:moveTo>
                    <a:pt x="15466" y="9799"/>
                  </a:moveTo>
                  <a:lnTo>
                    <a:pt x="15466" y="11276"/>
                  </a:lnTo>
                  <a:lnTo>
                    <a:pt x="13990" y="11276"/>
                  </a:lnTo>
                  <a:lnTo>
                    <a:pt x="13990" y="9799"/>
                  </a:lnTo>
                  <a:close/>
                  <a:moveTo>
                    <a:pt x="16990" y="9799"/>
                  </a:moveTo>
                  <a:lnTo>
                    <a:pt x="16990" y="11276"/>
                  </a:lnTo>
                  <a:lnTo>
                    <a:pt x="15514" y="11276"/>
                  </a:lnTo>
                  <a:lnTo>
                    <a:pt x="15514" y="9799"/>
                  </a:lnTo>
                  <a:close/>
                  <a:moveTo>
                    <a:pt x="18526" y="9799"/>
                  </a:moveTo>
                  <a:lnTo>
                    <a:pt x="18526" y="11276"/>
                  </a:lnTo>
                  <a:lnTo>
                    <a:pt x="17050" y="11276"/>
                  </a:lnTo>
                  <a:lnTo>
                    <a:pt x="17050" y="9799"/>
                  </a:lnTo>
                  <a:close/>
                  <a:moveTo>
                    <a:pt x="20062" y="9799"/>
                  </a:moveTo>
                  <a:lnTo>
                    <a:pt x="20062" y="11276"/>
                  </a:lnTo>
                  <a:lnTo>
                    <a:pt x="18586" y="11276"/>
                  </a:lnTo>
                  <a:lnTo>
                    <a:pt x="18586" y="9799"/>
                  </a:lnTo>
                  <a:close/>
                  <a:moveTo>
                    <a:pt x="21610" y="9799"/>
                  </a:moveTo>
                  <a:lnTo>
                    <a:pt x="21610" y="11276"/>
                  </a:lnTo>
                  <a:lnTo>
                    <a:pt x="20134" y="11276"/>
                  </a:lnTo>
                  <a:lnTo>
                    <a:pt x="20134" y="9799"/>
                  </a:lnTo>
                  <a:close/>
                  <a:moveTo>
                    <a:pt x="1619" y="11335"/>
                  </a:moveTo>
                  <a:lnTo>
                    <a:pt x="1619" y="12811"/>
                  </a:lnTo>
                  <a:lnTo>
                    <a:pt x="143" y="12811"/>
                  </a:lnTo>
                  <a:lnTo>
                    <a:pt x="143" y="11335"/>
                  </a:lnTo>
                  <a:close/>
                  <a:moveTo>
                    <a:pt x="3167" y="11335"/>
                  </a:moveTo>
                  <a:lnTo>
                    <a:pt x="3167" y="12811"/>
                  </a:lnTo>
                  <a:lnTo>
                    <a:pt x="1691" y="12811"/>
                  </a:lnTo>
                  <a:lnTo>
                    <a:pt x="1691" y="11335"/>
                  </a:lnTo>
                  <a:close/>
                  <a:moveTo>
                    <a:pt x="4703" y="11335"/>
                  </a:moveTo>
                  <a:lnTo>
                    <a:pt x="4703" y="12811"/>
                  </a:lnTo>
                  <a:lnTo>
                    <a:pt x="3227" y="12811"/>
                  </a:lnTo>
                  <a:lnTo>
                    <a:pt x="3227" y="11335"/>
                  </a:lnTo>
                  <a:close/>
                  <a:moveTo>
                    <a:pt x="6239" y="11335"/>
                  </a:moveTo>
                  <a:lnTo>
                    <a:pt x="6239" y="12811"/>
                  </a:lnTo>
                  <a:lnTo>
                    <a:pt x="4763" y="12811"/>
                  </a:lnTo>
                  <a:lnTo>
                    <a:pt x="4763" y="11335"/>
                  </a:lnTo>
                  <a:close/>
                  <a:moveTo>
                    <a:pt x="7787" y="11335"/>
                  </a:moveTo>
                  <a:lnTo>
                    <a:pt x="7787" y="12811"/>
                  </a:lnTo>
                  <a:lnTo>
                    <a:pt x="6310" y="12811"/>
                  </a:lnTo>
                  <a:lnTo>
                    <a:pt x="6310" y="11335"/>
                  </a:lnTo>
                  <a:close/>
                  <a:moveTo>
                    <a:pt x="9311" y="11335"/>
                  </a:moveTo>
                  <a:lnTo>
                    <a:pt x="9311" y="12811"/>
                  </a:lnTo>
                  <a:lnTo>
                    <a:pt x="7846" y="12811"/>
                  </a:lnTo>
                  <a:lnTo>
                    <a:pt x="7846" y="11335"/>
                  </a:lnTo>
                  <a:close/>
                  <a:moveTo>
                    <a:pt x="10847" y="11335"/>
                  </a:moveTo>
                  <a:lnTo>
                    <a:pt x="10847" y="12811"/>
                  </a:lnTo>
                  <a:lnTo>
                    <a:pt x="9370" y="12811"/>
                  </a:lnTo>
                  <a:lnTo>
                    <a:pt x="9370" y="11335"/>
                  </a:lnTo>
                  <a:close/>
                  <a:moveTo>
                    <a:pt x="12383" y="11335"/>
                  </a:moveTo>
                  <a:lnTo>
                    <a:pt x="12383" y="12811"/>
                  </a:lnTo>
                  <a:lnTo>
                    <a:pt x="10906" y="12811"/>
                  </a:lnTo>
                  <a:lnTo>
                    <a:pt x="10906" y="11335"/>
                  </a:lnTo>
                  <a:close/>
                  <a:moveTo>
                    <a:pt x="13918" y="11335"/>
                  </a:moveTo>
                  <a:lnTo>
                    <a:pt x="13918" y="12811"/>
                  </a:lnTo>
                  <a:lnTo>
                    <a:pt x="12442" y="12811"/>
                  </a:lnTo>
                  <a:lnTo>
                    <a:pt x="12442" y="11335"/>
                  </a:lnTo>
                  <a:close/>
                  <a:moveTo>
                    <a:pt x="15466" y="11335"/>
                  </a:moveTo>
                  <a:lnTo>
                    <a:pt x="15466" y="12811"/>
                  </a:lnTo>
                  <a:lnTo>
                    <a:pt x="13990" y="12811"/>
                  </a:lnTo>
                  <a:lnTo>
                    <a:pt x="13990" y="11335"/>
                  </a:lnTo>
                  <a:close/>
                  <a:moveTo>
                    <a:pt x="16990" y="11335"/>
                  </a:moveTo>
                  <a:lnTo>
                    <a:pt x="16990" y="12811"/>
                  </a:lnTo>
                  <a:lnTo>
                    <a:pt x="15526" y="12811"/>
                  </a:lnTo>
                  <a:lnTo>
                    <a:pt x="15526" y="11335"/>
                  </a:lnTo>
                  <a:close/>
                  <a:moveTo>
                    <a:pt x="18526" y="11335"/>
                  </a:moveTo>
                  <a:lnTo>
                    <a:pt x="18526" y="12811"/>
                  </a:lnTo>
                  <a:lnTo>
                    <a:pt x="17050" y="12811"/>
                  </a:lnTo>
                  <a:lnTo>
                    <a:pt x="17050" y="11335"/>
                  </a:lnTo>
                  <a:close/>
                  <a:moveTo>
                    <a:pt x="20062" y="11335"/>
                  </a:moveTo>
                  <a:lnTo>
                    <a:pt x="20062" y="12811"/>
                  </a:lnTo>
                  <a:lnTo>
                    <a:pt x="18586" y="12811"/>
                  </a:lnTo>
                  <a:lnTo>
                    <a:pt x="18586" y="11335"/>
                  </a:lnTo>
                  <a:close/>
                  <a:moveTo>
                    <a:pt x="21610" y="11335"/>
                  </a:moveTo>
                  <a:lnTo>
                    <a:pt x="21610" y="12811"/>
                  </a:lnTo>
                  <a:lnTo>
                    <a:pt x="20134" y="12811"/>
                  </a:lnTo>
                  <a:lnTo>
                    <a:pt x="20134" y="11335"/>
                  </a:lnTo>
                  <a:close/>
                  <a:moveTo>
                    <a:pt x="3155" y="12871"/>
                  </a:moveTo>
                  <a:lnTo>
                    <a:pt x="3155" y="14347"/>
                  </a:lnTo>
                  <a:lnTo>
                    <a:pt x="1679" y="14347"/>
                  </a:lnTo>
                  <a:lnTo>
                    <a:pt x="1679" y="12871"/>
                  </a:lnTo>
                  <a:close/>
                  <a:moveTo>
                    <a:pt x="4703" y="12871"/>
                  </a:moveTo>
                  <a:lnTo>
                    <a:pt x="4703" y="14347"/>
                  </a:lnTo>
                  <a:lnTo>
                    <a:pt x="3227" y="14347"/>
                  </a:lnTo>
                  <a:lnTo>
                    <a:pt x="3227" y="12871"/>
                  </a:lnTo>
                  <a:close/>
                  <a:moveTo>
                    <a:pt x="7763" y="12871"/>
                  </a:moveTo>
                  <a:lnTo>
                    <a:pt x="7763" y="14347"/>
                  </a:lnTo>
                  <a:lnTo>
                    <a:pt x="6298" y="14347"/>
                  </a:lnTo>
                  <a:lnTo>
                    <a:pt x="6298" y="12871"/>
                  </a:lnTo>
                  <a:close/>
                  <a:moveTo>
                    <a:pt x="9311" y="12871"/>
                  </a:moveTo>
                  <a:lnTo>
                    <a:pt x="9311" y="14347"/>
                  </a:lnTo>
                  <a:lnTo>
                    <a:pt x="7846" y="14347"/>
                  </a:lnTo>
                  <a:lnTo>
                    <a:pt x="7846" y="12871"/>
                  </a:lnTo>
                  <a:close/>
                  <a:moveTo>
                    <a:pt x="10847" y="12871"/>
                  </a:moveTo>
                  <a:lnTo>
                    <a:pt x="10847" y="14347"/>
                  </a:lnTo>
                  <a:lnTo>
                    <a:pt x="9370" y="14347"/>
                  </a:lnTo>
                  <a:lnTo>
                    <a:pt x="9370" y="12871"/>
                  </a:lnTo>
                  <a:close/>
                  <a:moveTo>
                    <a:pt x="13918" y="12871"/>
                  </a:moveTo>
                  <a:lnTo>
                    <a:pt x="13918" y="14347"/>
                  </a:lnTo>
                  <a:lnTo>
                    <a:pt x="12442" y="14347"/>
                  </a:lnTo>
                  <a:lnTo>
                    <a:pt x="12442" y="12871"/>
                  </a:lnTo>
                  <a:close/>
                  <a:moveTo>
                    <a:pt x="16990" y="12871"/>
                  </a:moveTo>
                  <a:lnTo>
                    <a:pt x="16990" y="14347"/>
                  </a:lnTo>
                  <a:lnTo>
                    <a:pt x="15526" y="14347"/>
                  </a:lnTo>
                  <a:lnTo>
                    <a:pt x="15526" y="12871"/>
                  </a:lnTo>
                  <a:close/>
                  <a:moveTo>
                    <a:pt x="6239" y="12883"/>
                  </a:moveTo>
                  <a:lnTo>
                    <a:pt x="6239" y="14359"/>
                  </a:lnTo>
                  <a:lnTo>
                    <a:pt x="4763" y="14359"/>
                  </a:lnTo>
                  <a:lnTo>
                    <a:pt x="4763" y="12883"/>
                  </a:lnTo>
                  <a:close/>
                  <a:moveTo>
                    <a:pt x="12383" y="12883"/>
                  </a:moveTo>
                  <a:lnTo>
                    <a:pt x="12383" y="14359"/>
                  </a:lnTo>
                  <a:lnTo>
                    <a:pt x="10906" y="14359"/>
                  </a:lnTo>
                  <a:lnTo>
                    <a:pt x="10906" y="12883"/>
                  </a:lnTo>
                  <a:close/>
                  <a:moveTo>
                    <a:pt x="15466" y="12883"/>
                  </a:moveTo>
                  <a:lnTo>
                    <a:pt x="15466" y="14359"/>
                  </a:lnTo>
                  <a:lnTo>
                    <a:pt x="13990" y="14359"/>
                  </a:lnTo>
                  <a:lnTo>
                    <a:pt x="13990" y="12883"/>
                  </a:lnTo>
                  <a:close/>
                  <a:moveTo>
                    <a:pt x="18526" y="12883"/>
                  </a:moveTo>
                  <a:lnTo>
                    <a:pt x="18526" y="14359"/>
                  </a:lnTo>
                  <a:lnTo>
                    <a:pt x="17050" y="14359"/>
                  </a:lnTo>
                  <a:lnTo>
                    <a:pt x="17050" y="12883"/>
                  </a:lnTo>
                  <a:close/>
                  <a:moveTo>
                    <a:pt x="20074" y="12883"/>
                  </a:moveTo>
                  <a:lnTo>
                    <a:pt x="20074" y="14359"/>
                  </a:lnTo>
                  <a:lnTo>
                    <a:pt x="18598" y="14359"/>
                  </a:lnTo>
                  <a:lnTo>
                    <a:pt x="18598" y="12883"/>
                  </a:lnTo>
                  <a:close/>
                  <a:moveTo>
                    <a:pt x="4703" y="14419"/>
                  </a:moveTo>
                  <a:lnTo>
                    <a:pt x="4703" y="15883"/>
                  </a:lnTo>
                  <a:lnTo>
                    <a:pt x="3227" y="15883"/>
                  </a:lnTo>
                  <a:lnTo>
                    <a:pt x="3227" y="14419"/>
                  </a:lnTo>
                  <a:close/>
                  <a:moveTo>
                    <a:pt x="6239" y="14419"/>
                  </a:moveTo>
                  <a:lnTo>
                    <a:pt x="6239" y="15883"/>
                  </a:lnTo>
                  <a:lnTo>
                    <a:pt x="4763" y="15883"/>
                  </a:lnTo>
                  <a:lnTo>
                    <a:pt x="4763" y="14419"/>
                  </a:lnTo>
                  <a:close/>
                  <a:moveTo>
                    <a:pt x="7787" y="14419"/>
                  </a:moveTo>
                  <a:lnTo>
                    <a:pt x="7787" y="15883"/>
                  </a:lnTo>
                  <a:lnTo>
                    <a:pt x="6310" y="15883"/>
                  </a:lnTo>
                  <a:lnTo>
                    <a:pt x="6310" y="14419"/>
                  </a:lnTo>
                  <a:close/>
                  <a:moveTo>
                    <a:pt x="9299" y="14419"/>
                  </a:moveTo>
                  <a:lnTo>
                    <a:pt x="9299" y="15883"/>
                  </a:lnTo>
                  <a:lnTo>
                    <a:pt x="7822" y="15883"/>
                  </a:lnTo>
                  <a:lnTo>
                    <a:pt x="7822" y="14419"/>
                  </a:lnTo>
                  <a:close/>
                  <a:moveTo>
                    <a:pt x="10847" y="14419"/>
                  </a:moveTo>
                  <a:lnTo>
                    <a:pt x="10847" y="15883"/>
                  </a:lnTo>
                  <a:lnTo>
                    <a:pt x="9370" y="15883"/>
                  </a:lnTo>
                  <a:lnTo>
                    <a:pt x="9370" y="14419"/>
                  </a:lnTo>
                  <a:close/>
                  <a:moveTo>
                    <a:pt x="12383" y="14419"/>
                  </a:moveTo>
                  <a:lnTo>
                    <a:pt x="12383" y="15883"/>
                  </a:lnTo>
                  <a:lnTo>
                    <a:pt x="10906" y="15883"/>
                  </a:lnTo>
                  <a:lnTo>
                    <a:pt x="10906" y="14419"/>
                  </a:lnTo>
                  <a:close/>
                  <a:moveTo>
                    <a:pt x="15466" y="14419"/>
                  </a:moveTo>
                  <a:lnTo>
                    <a:pt x="15466" y="15883"/>
                  </a:lnTo>
                  <a:lnTo>
                    <a:pt x="13990" y="15883"/>
                  </a:lnTo>
                  <a:lnTo>
                    <a:pt x="13990" y="14419"/>
                  </a:lnTo>
                  <a:close/>
                  <a:moveTo>
                    <a:pt x="18526" y="14419"/>
                  </a:moveTo>
                  <a:lnTo>
                    <a:pt x="18526" y="15883"/>
                  </a:lnTo>
                  <a:lnTo>
                    <a:pt x="17050" y="15883"/>
                  </a:lnTo>
                  <a:lnTo>
                    <a:pt x="17050" y="14419"/>
                  </a:lnTo>
                  <a:close/>
                  <a:moveTo>
                    <a:pt x="3155" y="14419"/>
                  </a:moveTo>
                  <a:lnTo>
                    <a:pt x="3155" y="15895"/>
                  </a:lnTo>
                  <a:lnTo>
                    <a:pt x="1679" y="15895"/>
                  </a:lnTo>
                  <a:lnTo>
                    <a:pt x="1679" y="14419"/>
                  </a:lnTo>
                  <a:close/>
                  <a:moveTo>
                    <a:pt x="13918" y="14419"/>
                  </a:moveTo>
                  <a:lnTo>
                    <a:pt x="13918" y="15895"/>
                  </a:lnTo>
                  <a:lnTo>
                    <a:pt x="12442" y="15895"/>
                  </a:lnTo>
                  <a:lnTo>
                    <a:pt x="12442" y="14419"/>
                  </a:lnTo>
                  <a:close/>
                  <a:moveTo>
                    <a:pt x="16990" y="14419"/>
                  </a:moveTo>
                  <a:lnTo>
                    <a:pt x="16990" y="15895"/>
                  </a:lnTo>
                  <a:lnTo>
                    <a:pt x="15526" y="15895"/>
                  </a:lnTo>
                  <a:lnTo>
                    <a:pt x="15526" y="14419"/>
                  </a:lnTo>
                  <a:close/>
                  <a:moveTo>
                    <a:pt x="20074" y="14419"/>
                  </a:moveTo>
                  <a:lnTo>
                    <a:pt x="20074" y="15895"/>
                  </a:lnTo>
                  <a:lnTo>
                    <a:pt x="18598" y="15895"/>
                  </a:lnTo>
                  <a:lnTo>
                    <a:pt x="18598" y="14419"/>
                  </a:lnTo>
                  <a:close/>
                  <a:moveTo>
                    <a:pt x="4703" y="15955"/>
                  </a:moveTo>
                  <a:lnTo>
                    <a:pt x="4703" y="17419"/>
                  </a:lnTo>
                  <a:lnTo>
                    <a:pt x="3227" y="17419"/>
                  </a:lnTo>
                  <a:lnTo>
                    <a:pt x="3227" y="15955"/>
                  </a:lnTo>
                  <a:close/>
                  <a:moveTo>
                    <a:pt x="6239" y="15955"/>
                  </a:moveTo>
                  <a:lnTo>
                    <a:pt x="6239" y="17419"/>
                  </a:lnTo>
                  <a:lnTo>
                    <a:pt x="4763" y="17419"/>
                  </a:lnTo>
                  <a:lnTo>
                    <a:pt x="4763" y="15955"/>
                  </a:lnTo>
                  <a:close/>
                  <a:moveTo>
                    <a:pt x="7763" y="15955"/>
                  </a:moveTo>
                  <a:lnTo>
                    <a:pt x="7763" y="17419"/>
                  </a:lnTo>
                  <a:lnTo>
                    <a:pt x="6298" y="17419"/>
                  </a:lnTo>
                  <a:lnTo>
                    <a:pt x="6298" y="15955"/>
                  </a:lnTo>
                  <a:close/>
                  <a:moveTo>
                    <a:pt x="9311" y="15955"/>
                  </a:moveTo>
                  <a:lnTo>
                    <a:pt x="9311" y="17419"/>
                  </a:lnTo>
                  <a:lnTo>
                    <a:pt x="7846" y="17419"/>
                  </a:lnTo>
                  <a:lnTo>
                    <a:pt x="7846" y="15955"/>
                  </a:lnTo>
                  <a:close/>
                  <a:moveTo>
                    <a:pt x="10847" y="15955"/>
                  </a:moveTo>
                  <a:lnTo>
                    <a:pt x="10847" y="17419"/>
                  </a:lnTo>
                  <a:lnTo>
                    <a:pt x="9370" y="17419"/>
                  </a:lnTo>
                  <a:lnTo>
                    <a:pt x="9370" y="15955"/>
                  </a:lnTo>
                  <a:close/>
                  <a:moveTo>
                    <a:pt x="12383" y="15955"/>
                  </a:moveTo>
                  <a:lnTo>
                    <a:pt x="12383" y="17419"/>
                  </a:lnTo>
                  <a:lnTo>
                    <a:pt x="10906" y="17419"/>
                  </a:lnTo>
                  <a:lnTo>
                    <a:pt x="10906" y="15955"/>
                  </a:lnTo>
                  <a:close/>
                  <a:moveTo>
                    <a:pt x="13918" y="15955"/>
                  </a:moveTo>
                  <a:lnTo>
                    <a:pt x="13918" y="17419"/>
                  </a:lnTo>
                  <a:lnTo>
                    <a:pt x="12442" y="17419"/>
                  </a:lnTo>
                  <a:lnTo>
                    <a:pt x="12442" y="15955"/>
                  </a:lnTo>
                  <a:close/>
                  <a:moveTo>
                    <a:pt x="15466" y="15955"/>
                  </a:moveTo>
                  <a:lnTo>
                    <a:pt x="15466" y="17419"/>
                  </a:lnTo>
                  <a:lnTo>
                    <a:pt x="13990" y="17419"/>
                  </a:lnTo>
                  <a:lnTo>
                    <a:pt x="13990" y="15955"/>
                  </a:lnTo>
                  <a:close/>
                  <a:moveTo>
                    <a:pt x="16990" y="15955"/>
                  </a:moveTo>
                  <a:lnTo>
                    <a:pt x="16990" y="17419"/>
                  </a:lnTo>
                  <a:lnTo>
                    <a:pt x="15526" y="17419"/>
                  </a:lnTo>
                  <a:lnTo>
                    <a:pt x="15526" y="15955"/>
                  </a:lnTo>
                  <a:close/>
                  <a:moveTo>
                    <a:pt x="18538" y="15955"/>
                  </a:moveTo>
                  <a:lnTo>
                    <a:pt x="18538" y="17419"/>
                  </a:lnTo>
                  <a:lnTo>
                    <a:pt x="17062" y="17419"/>
                  </a:lnTo>
                  <a:lnTo>
                    <a:pt x="17062" y="15955"/>
                  </a:lnTo>
                  <a:close/>
                  <a:moveTo>
                    <a:pt x="7787" y="17479"/>
                  </a:moveTo>
                  <a:lnTo>
                    <a:pt x="7787" y="18955"/>
                  </a:lnTo>
                  <a:lnTo>
                    <a:pt x="6310" y="18955"/>
                  </a:lnTo>
                  <a:lnTo>
                    <a:pt x="6310" y="17479"/>
                  </a:lnTo>
                  <a:close/>
                  <a:moveTo>
                    <a:pt x="9299" y="17479"/>
                  </a:moveTo>
                  <a:lnTo>
                    <a:pt x="9299" y="18955"/>
                  </a:lnTo>
                  <a:lnTo>
                    <a:pt x="7822" y="18955"/>
                  </a:lnTo>
                  <a:lnTo>
                    <a:pt x="7822" y="17479"/>
                  </a:lnTo>
                  <a:close/>
                  <a:moveTo>
                    <a:pt x="10847" y="17479"/>
                  </a:moveTo>
                  <a:lnTo>
                    <a:pt x="10847" y="18955"/>
                  </a:lnTo>
                  <a:lnTo>
                    <a:pt x="9370" y="18955"/>
                  </a:lnTo>
                  <a:lnTo>
                    <a:pt x="9370" y="17479"/>
                  </a:lnTo>
                  <a:close/>
                  <a:moveTo>
                    <a:pt x="12383" y="17479"/>
                  </a:moveTo>
                  <a:lnTo>
                    <a:pt x="12383" y="18955"/>
                  </a:lnTo>
                  <a:lnTo>
                    <a:pt x="10906" y="18955"/>
                  </a:lnTo>
                  <a:lnTo>
                    <a:pt x="10906" y="17479"/>
                  </a:lnTo>
                  <a:close/>
                  <a:moveTo>
                    <a:pt x="13918" y="17479"/>
                  </a:moveTo>
                  <a:lnTo>
                    <a:pt x="13918" y="18955"/>
                  </a:lnTo>
                  <a:lnTo>
                    <a:pt x="12442" y="18955"/>
                  </a:lnTo>
                  <a:lnTo>
                    <a:pt x="12442" y="17479"/>
                  </a:lnTo>
                  <a:close/>
                  <a:moveTo>
                    <a:pt x="15466" y="17479"/>
                  </a:moveTo>
                  <a:lnTo>
                    <a:pt x="15466" y="18955"/>
                  </a:lnTo>
                  <a:lnTo>
                    <a:pt x="13990" y="18955"/>
                  </a:lnTo>
                  <a:lnTo>
                    <a:pt x="13990" y="17479"/>
                  </a:lnTo>
                  <a:close/>
                  <a:moveTo>
                    <a:pt x="18538" y="18955"/>
                  </a:moveTo>
                  <a:lnTo>
                    <a:pt x="18538" y="18955"/>
                  </a:lnTo>
                  <a:lnTo>
                    <a:pt x="18538" y="18955"/>
                  </a:lnTo>
                  <a:close/>
                  <a:moveTo>
                    <a:pt x="6239" y="17502"/>
                  </a:moveTo>
                  <a:lnTo>
                    <a:pt x="6239" y="18967"/>
                  </a:lnTo>
                  <a:lnTo>
                    <a:pt x="4763" y="18967"/>
                  </a:lnTo>
                  <a:lnTo>
                    <a:pt x="4763" y="17502"/>
                  </a:lnTo>
                  <a:close/>
                  <a:moveTo>
                    <a:pt x="16990" y="17502"/>
                  </a:moveTo>
                  <a:lnTo>
                    <a:pt x="16990" y="18967"/>
                  </a:lnTo>
                  <a:lnTo>
                    <a:pt x="15526" y="18967"/>
                  </a:lnTo>
                  <a:lnTo>
                    <a:pt x="15526" y="17502"/>
                  </a:lnTo>
                  <a:close/>
                  <a:moveTo>
                    <a:pt x="18538" y="18955"/>
                  </a:moveTo>
                  <a:lnTo>
                    <a:pt x="18526" y="18967"/>
                  </a:lnTo>
                  <a:lnTo>
                    <a:pt x="18538" y="18967"/>
                  </a:lnTo>
                  <a:lnTo>
                    <a:pt x="18538" y="18955"/>
                  </a:lnTo>
                  <a:close/>
                  <a:moveTo>
                    <a:pt x="7763" y="19026"/>
                  </a:moveTo>
                  <a:lnTo>
                    <a:pt x="7763" y="20503"/>
                  </a:lnTo>
                  <a:lnTo>
                    <a:pt x="6298" y="20503"/>
                  </a:lnTo>
                  <a:lnTo>
                    <a:pt x="6298" y="19026"/>
                  </a:lnTo>
                  <a:close/>
                  <a:moveTo>
                    <a:pt x="9299" y="19026"/>
                  </a:moveTo>
                  <a:lnTo>
                    <a:pt x="9299" y="20503"/>
                  </a:lnTo>
                  <a:lnTo>
                    <a:pt x="7822" y="20503"/>
                  </a:lnTo>
                  <a:lnTo>
                    <a:pt x="7822" y="19026"/>
                  </a:lnTo>
                  <a:close/>
                  <a:moveTo>
                    <a:pt x="10847" y="19026"/>
                  </a:moveTo>
                  <a:lnTo>
                    <a:pt x="10847" y="20503"/>
                  </a:lnTo>
                  <a:lnTo>
                    <a:pt x="9370" y="20503"/>
                  </a:lnTo>
                  <a:lnTo>
                    <a:pt x="9370" y="19026"/>
                  </a:lnTo>
                  <a:close/>
                  <a:moveTo>
                    <a:pt x="12383" y="19026"/>
                  </a:moveTo>
                  <a:lnTo>
                    <a:pt x="12383" y="20503"/>
                  </a:lnTo>
                  <a:lnTo>
                    <a:pt x="10906" y="20503"/>
                  </a:lnTo>
                  <a:lnTo>
                    <a:pt x="10906" y="19026"/>
                  </a:lnTo>
                  <a:close/>
                  <a:moveTo>
                    <a:pt x="13918" y="19026"/>
                  </a:moveTo>
                  <a:lnTo>
                    <a:pt x="13918" y="20503"/>
                  </a:lnTo>
                  <a:lnTo>
                    <a:pt x="12442" y="20503"/>
                  </a:lnTo>
                  <a:lnTo>
                    <a:pt x="12442" y="19026"/>
                  </a:lnTo>
                  <a:close/>
                  <a:moveTo>
                    <a:pt x="15466" y="19026"/>
                  </a:moveTo>
                  <a:lnTo>
                    <a:pt x="15466" y="20503"/>
                  </a:lnTo>
                  <a:lnTo>
                    <a:pt x="13990" y="20503"/>
                  </a:lnTo>
                  <a:lnTo>
                    <a:pt x="13990" y="19026"/>
                  </a:lnTo>
                  <a:close/>
                  <a:moveTo>
                    <a:pt x="10835" y="0"/>
                  </a:moveTo>
                  <a:lnTo>
                    <a:pt x="10835" y="572"/>
                  </a:lnTo>
                  <a:lnTo>
                    <a:pt x="10847" y="572"/>
                  </a:lnTo>
                  <a:lnTo>
                    <a:pt x="10847" y="2048"/>
                  </a:lnTo>
                  <a:lnTo>
                    <a:pt x="9370" y="2048"/>
                  </a:lnTo>
                  <a:lnTo>
                    <a:pt x="9370" y="572"/>
                  </a:lnTo>
                  <a:lnTo>
                    <a:pt x="9358" y="572"/>
                  </a:lnTo>
                  <a:lnTo>
                    <a:pt x="9358" y="119"/>
                  </a:lnTo>
                  <a:cubicBezTo>
                    <a:pt x="9346" y="119"/>
                    <a:pt x="9311" y="119"/>
                    <a:pt x="9299" y="131"/>
                  </a:cubicBezTo>
                  <a:lnTo>
                    <a:pt x="9299" y="572"/>
                  </a:lnTo>
                  <a:lnTo>
                    <a:pt x="9299" y="2048"/>
                  </a:lnTo>
                  <a:lnTo>
                    <a:pt x="7822" y="2048"/>
                  </a:lnTo>
                  <a:lnTo>
                    <a:pt x="7822" y="572"/>
                  </a:lnTo>
                  <a:lnTo>
                    <a:pt x="7822" y="453"/>
                  </a:lnTo>
                  <a:cubicBezTo>
                    <a:pt x="7811" y="453"/>
                    <a:pt x="7775" y="477"/>
                    <a:pt x="7763" y="477"/>
                  </a:cubicBezTo>
                  <a:lnTo>
                    <a:pt x="7763" y="572"/>
                  </a:lnTo>
                  <a:lnTo>
                    <a:pt x="7453" y="572"/>
                  </a:lnTo>
                  <a:cubicBezTo>
                    <a:pt x="7394" y="596"/>
                    <a:pt x="7334" y="619"/>
                    <a:pt x="7275" y="631"/>
                  </a:cubicBezTo>
                  <a:lnTo>
                    <a:pt x="7751" y="631"/>
                  </a:lnTo>
                  <a:lnTo>
                    <a:pt x="7751" y="2108"/>
                  </a:lnTo>
                  <a:lnTo>
                    <a:pt x="7787" y="2108"/>
                  </a:lnTo>
                  <a:lnTo>
                    <a:pt x="7787" y="3584"/>
                  </a:lnTo>
                  <a:lnTo>
                    <a:pt x="6310" y="3584"/>
                  </a:lnTo>
                  <a:lnTo>
                    <a:pt x="6310" y="2108"/>
                  </a:lnTo>
                  <a:lnTo>
                    <a:pt x="6275" y="2108"/>
                  </a:lnTo>
                  <a:lnTo>
                    <a:pt x="6275" y="1036"/>
                  </a:lnTo>
                  <a:cubicBezTo>
                    <a:pt x="6263" y="1048"/>
                    <a:pt x="6227" y="1048"/>
                    <a:pt x="6215" y="1072"/>
                  </a:cubicBezTo>
                  <a:lnTo>
                    <a:pt x="6215" y="2108"/>
                  </a:lnTo>
                  <a:lnTo>
                    <a:pt x="6239" y="2108"/>
                  </a:lnTo>
                  <a:lnTo>
                    <a:pt x="6239" y="3584"/>
                  </a:lnTo>
                  <a:lnTo>
                    <a:pt x="4763" y="3584"/>
                  </a:lnTo>
                  <a:lnTo>
                    <a:pt x="4763" y="2108"/>
                  </a:lnTo>
                  <a:lnTo>
                    <a:pt x="4739" y="2108"/>
                  </a:lnTo>
                  <a:lnTo>
                    <a:pt x="4739" y="1929"/>
                  </a:lnTo>
                  <a:cubicBezTo>
                    <a:pt x="4727" y="1941"/>
                    <a:pt x="4703" y="1965"/>
                    <a:pt x="4679" y="1977"/>
                  </a:cubicBezTo>
                  <a:lnTo>
                    <a:pt x="4679" y="2120"/>
                  </a:lnTo>
                  <a:lnTo>
                    <a:pt x="4489" y="2120"/>
                  </a:lnTo>
                  <a:cubicBezTo>
                    <a:pt x="4465" y="2143"/>
                    <a:pt x="4429" y="2167"/>
                    <a:pt x="4417" y="2179"/>
                  </a:cubicBezTo>
                  <a:lnTo>
                    <a:pt x="4703" y="2179"/>
                  </a:lnTo>
                  <a:lnTo>
                    <a:pt x="4703" y="3656"/>
                  </a:lnTo>
                  <a:lnTo>
                    <a:pt x="4703" y="5132"/>
                  </a:lnTo>
                  <a:lnTo>
                    <a:pt x="3227" y="5132"/>
                  </a:lnTo>
                  <a:lnTo>
                    <a:pt x="3227" y="3656"/>
                  </a:lnTo>
                  <a:lnTo>
                    <a:pt x="3227" y="3215"/>
                  </a:lnTo>
                  <a:lnTo>
                    <a:pt x="3167" y="3275"/>
                  </a:lnTo>
                  <a:lnTo>
                    <a:pt x="3167" y="3656"/>
                  </a:lnTo>
                  <a:lnTo>
                    <a:pt x="2798" y="3656"/>
                  </a:lnTo>
                  <a:cubicBezTo>
                    <a:pt x="2774" y="3667"/>
                    <a:pt x="2762" y="3703"/>
                    <a:pt x="2750" y="3715"/>
                  </a:cubicBezTo>
                  <a:lnTo>
                    <a:pt x="3167" y="3715"/>
                  </a:lnTo>
                  <a:lnTo>
                    <a:pt x="3167" y="5191"/>
                  </a:lnTo>
                  <a:lnTo>
                    <a:pt x="3155" y="5191"/>
                  </a:lnTo>
                  <a:lnTo>
                    <a:pt x="3155" y="6656"/>
                  </a:lnTo>
                  <a:lnTo>
                    <a:pt x="1679" y="6656"/>
                  </a:lnTo>
                  <a:lnTo>
                    <a:pt x="1679" y="5191"/>
                  </a:lnTo>
                  <a:lnTo>
                    <a:pt x="1691" y="5191"/>
                  </a:lnTo>
                  <a:lnTo>
                    <a:pt x="1691" y="5132"/>
                  </a:lnTo>
                  <a:cubicBezTo>
                    <a:pt x="1667" y="5180"/>
                    <a:pt x="1631" y="5203"/>
                    <a:pt x="1619" y="5251"/>
                  </a:cubicBezTo>
                  <a:lnTo>
                    <a:pt x="1631" y="5251"/>
                  </a:lnTo>
                  <a:lnTo>
                    <a:pt x="1631" y="6727"/>
                  </a:lnTo>
                  <a:lnTo>
                    <a:pt x="845" y="6727"/>
                  </a:lnTo>
                  <a:cubicBezTo>
                    <a:pt x="834" y="6739"/>
                    <a:pt x="834" y="6763"/>
                    <a:pt x="810" y="6787"/>
                  </a:cubicBezTo>
                  <a:lnTo>
                    <a:pt x="1619" y="6787"/>
                  </a:lnTo>
                  <a:lnTo>
                    <a:pt x="1619" y="8251"/>
                  </a:lnTo>
                  <a:lnTo>
                    <a:pt x="310" y="8251"/>
                  </a:lnTo>
                  <a:cubicBezTo>
                    <a:pt x="310" y="8275"/>
                    <a:pt x="298" y="8299"/>
                    <a:pt x="298" y="8311"/>
                  </a:cubicBezTo>
                  <a:lnTo>
                    <a:pt x="1619" y="8311"/>
                  </a:lnTo>
                  <a:lnTo>
                    <a:pt x="1619" y="9787"/>
                  </a:lnTo>
                  <a:lnTo>
                    <a:pt x="143" y="9787"/>
                  </a:lnTo>
                  <a:lnTo>
                    <a:pt x="143" y="9061"/>
                  </a:lnTo>
                  <a:cubicBezTo>
                    <a:pt x="131" y="9180"/>
                    <a:pt x="95" y="9299"/>
                    <a:pt x="83" y="9406"/>
                  </a:cubicBezTo>
                  <a:lnTo>
                    <a:pt x="83" y="9775"/>
                  </a:lnTo>
                  <a:lnTo>
                    <a:pt x="48" y="9775"/>
                  </a:lnTo>
                  <a:lnTo>
                    <a:pt x="48" y="9835"/>
                  </a:lnTo>
                  <a:lnTo>
                    <a:pt x="95" y="9835"/>
                  </a:lnTo>
                  <a:lnTo>
                    <a:pt x="95" y="11311"/>
                  </a:lnTo>
                  <a:lnTo>
                    <a:pt x="0" y="11311"/>
                  </a:lnTo>
                  <a:lnTo>
                    <a:pt x="0" y="11371"/>
                  </a:lnTo>
                  <a:lnTo>
                    <a:pt x="95" y="11371"/>
                  </a:lnTo>
                  <a:lnTo>
                    <a:pt x="95" y="12585"/>
                  </a:lnTo>
                  <a:cubicBezTo>
                    <a:pt x="107" y="12680"/>
                    <a:pt x="131" y="12776"/>
                    <a:pt x="143" y="12895"/>
                  </a:cubicBezTo>
                  <a:lnTo>
                    <a:pt x="143" y="12871"/>
                  </a:lnTo>
                  <a:lnTo>
                    <a:pt x="1619" y="12871"/>
                  </a:lnTo>
                  <a:lnTo>
                    <a:pt x="1619" y="14347"/>
                  </a:lnTo>
                  <a:lnTo>
                    <a:pt x="500" y="14347"/>
                  </a:lnTo>
                  <a:cubicBezTo>
                    <a:pt x="500" y="14359"/>
                    <a:pt x="524" y="14383"/>
                    <a:pt x="524" y="14395"/>
                  </a:cubicBezTo>
                  <a:lnTo>
                    <a:pt x="1619" y="14395"/>
                  </a:lnTo>
                  <a:lnTo>
                    <a:pt x="1619" y="15871"/>
                  </a:lnTo>
                  <a:lnTo>
                    <a:pt x="1131" y="15871"/>
                  </a:lnTo>
                  <a:cubicBezTo>
                    <a:pt x="1143" y="15883"/>
                    <a:pt x="1143" y="15919"/>
                    <a:pt x="1155" y="15931"/>
                  </a:cubicBezTo>
                  <a:lnTo>
                    <a:pt x="1619" y="15931"/>
                  </a:lnTo>
                  <a:lnTo>
                    <a:pt x="1619" y="16752"/>
                  </a:lnTo>
                  <a:cubicBezTo>
                    <a:pt x="1631" y="16776"/>
                    <a:pt x="1667" y="16812"/>
                    <a:pt x="1679" y="16836"/>
                  </a:cubicBezTo>
                  <a:lnTo>
                    <a:pt x="1679" y="15931"/>
                  </a:lnTo>
                  <a:lnTo>
                    <a:pt x="3155" y="15931"/>
                  </a:lnTo>
                  <a:lnTo>
                    <a:pt x="3155" y="17407"/>
                  </a:lnTo>
                  <a:lnTo>
                    <a:pt x="2072" y="17407"/>
                  </a:lnTo>
                  <a:cubicBezTo>
                    <a:pt x="2084" y="17419"/>
                    <a:pt x="2096" y="17455"/>
                    <a:pt x="2107" y="17467"/>
                  </a:cubicBezTo>
                  <a:lnTo>
                    <a:pt x="3167" y="17467"/>
                  </a:lnTo>
                  <a:lnTo>
                    <a:pt x="3167" y="18681"/>
                  </a:lnTo>
                  <a:lnTo>
                    <a:pt x="3227" y="18741"/>
                  </a:lnTo>
                  <a:lnTo>
                    <a:pt x="3227" y="17467"/>
                  </a:lnTo>
                  <a:lnTo>
                    <a:pt x="4703" y="17467"/>
                  </a:lnTo>
                  <a:lnTo>
                    <a:pt x="4703" y="18943"/>
                  </a:lnTo>
                  <a:lnTo>
                    <a:pt x="3417" y="18943"/>
                  </a:lnTo>
                  <a:lnTo>
                    <a:pt x="3477" y="19003"/>
                  </a:lnTo>
                  <a:lnTo>
                    <a:pt x="4703" y="19003"/>
                  </a:lnTo>
                  <a:lnTo>
                    <a:pt x="4703" y="19979"/>
                  </a:lnTo>
                  <a:cubicBezTo>
                    <a:pt x="4715" y="19991"/>
                    <a:pt x="4751" y="20015"/>
                    <a:pt x="4763" y="20027"/>
                  </a:cubicBezTo>
                  <a:lnTo>
                    <a:pt x="4763" y="19003"/>
                  </a:lnTo>
                  <a:lnTo>
                    <a:pt x="6239" y="19003"/>
                  </a:lnTo>
                  <a:lnTo>
                    <a:pt x="6239" y="20467"/>
                  </a:lnTo>
                  <a:lnTo>
                    <a:pt x="5477" y="20467"/>
                  </a:lnTo>
                  <a:cubicBezTo>
                    <a:pt x="5501" y="20491"/>
                    <a:pt x="5548" y="20515"/>
                    <a:pt x="5584" y="20527"/>
                  </a:cubicBezTo>
                  <a:lnTo>
                    <a:pt x="6239" y="20527"/>
                  </a:lnTo>
                  <a:lnTo>
                    <a:pt x="6239" y="20872"/>
                  </a:lnTo>
                  <a:cubicBezTo>
                    <a:pt x="6251" y="20884"/>
                    <a:pt x="6275" y="20884"/>
                    <a:pt x="6298" y="20908"/>
                  </a:cubicBezTo>
                  <a:lnTo>
                    <a:pt x="6298" y="20527"/>
                  </a:lnTo>
                  <a:lnTo>
                    <a:pt x="7763" y="20527"/>
                  </a:lnTo>
                  <a:lnTo>
                    <a:pt x="7763" y="21467"/>
                  </a:lnTo>
                  <a:cubicBezTo>
                    <a:pt x="7787" y="21467"/>
                    <a:pt x="7811" y="21479"/>
                    <a:pt x="7822" y="21479"/>
                  </a:cubicBezTo>
                  <a:lnTo>
                    <a:pt x="7822" y="20527"/>
                  </a:lnTo>
                  <a:lnTo>
                    <a:pt x="9299" y="20527"/>
                  </a:lnTo>
                  <a:lnTo>
                    <a:pt x="9299" y="21824"/>
                  </a:lnTo>
                  <a:cubicBezTo>
                    <a:pt x="9311" y="21824"/>
                    <a:pt x="9346" y="21824"/>
                    <a:pt x="9358" y="21836"/>
                  </a:cubicBezTo>
                  <a:lnTo>
                    <a:pt x="9358" y="20550"/>
                  </a:lnTo>
                  <a:lnTo>
                    <a:pt x="10835" y="20550"/>
                  </a:lnTo>
                  <a:lnTo>
                    <a:pt x="10835" y="21955"/>
                  </a:lnTo>
                  <a:lnTo>
                    <a:pt x="10894" y="21955"/>
                  </a:lnTo>
                  <a:lnTo>
                    <a:pt x="10894" y="20550"/>
                  </a:lnTo>
                  <a:lnTo>
                    <a:pt x="12371" y="20550"/>
                  </a:lnTo>
                  <a:lnTo>
                    <a:pt x="12371" y="21872"/>
                  </a:lnTo>
                  <a:lnTo>
                    <a:pt x="12430" y="21872"/>
                  </a:lnTo>
                  <a:lnTo>
                    <a:pt x="12430" y="20550"/>
                  </a:lnTo>
                  <a:lnTo>
                    <a:pt x="13895" y="20550"/>
                  </a:lnTo>
                  <a:lnTo>
                    <a:pt x="13895" y="21574"/>
                  </a:lnTo>
                  <a:cubicBezTo>
                    <a:pt x="13918" y="21574"/>
                    <a:pt x="13942" y="21562"/>
                    <a:pt x="13954" y="21562"/>
                  </a:cubicBezTo>
                  <a:lnTo>
                    <a:pt x="13954" y="20550"/>
                  </a:lnTo>
                  <a:lnTo>
                    <a:pt x="15431" y="20550"/>
                  </a:lnTo>
                  <a:lnTo>
                    <a:pt x="15431" y="21027"/>
                  </a:lnTo>
                  <a:cubicBezTo>
                    <a:pt x="15442" y="21003"/>
                    <a:pt x="15478" y="21003"/>
                    <a:pt x="15490" y="20991"/>
                  </a:cubicBezTo>
                  <a:lnTo>
                    <a:pt x="15490" y="20550"/>
                  </a:lnTo>
                  <a:lnTo>
                    <a:pt x="16383" y="20550"/>
                  </a:lnTo>
                  <a:cubicBezTo>
                    <a:pt x="16419" y="20527"/>
                    <a:pt x="16455" y="20503"/>
                    <a:pt x="16490" y="20491"/>
                  </a:cubicBezTo>
                  <a:lnTo>
                    <a:pt x="15502" y="20491"/>
                  </a:lnTo>
                  <a:lnTo>
                    <a:pt x="15502" y="19015"/>
                  </a:lnTo>
                  <a:lnTo>
                    <a:pt x="16978" y="19015"/>
                  </a:lnTo>
                  <a:lnTo>
                    <a:pt x="16978" y="20193"/>
                  </a:lnTo>
                  <a:cubicBezTo>
                    <a:pt x="16990" y="20169"/>
                    <a:pt x="17026" y="20158"/>
                    <a:pt x="17038" y="20158"/>
                  </a:cubicBezTo>
                  <a:lnTo>
                    <a:pt x="17038" y="19015"/>
                  </a:lnTo>
                  <a:lnTo>
                    <a:pt x="18479" y="19015"/>
                  </a:lnTo>
                  <a:lnTo>
                    <a:pt x="18526" y="18967"/>
                  </a:lnTo>
                  <a:lnTo>
                    <a:pt x="17062" y="18967"/>
                  </a:lnTo>
                  <a:lnTo>
                    <a:pt x="17062" y="17502"/>
                  </a:lnTo>
                  <a:lnTo>
                    <a:pt x="18538" y="17502"/>
                  </a:lnTo>
                  <a:lnTo>
                    <a:pt x="18538" y="18955"/>
                  </a:lnTo>
                  <a:lnTo>
                    <a:pt x="18574" y="18919"/>
                  </a:lnTo>
                  <a:lnTo>
                    <a:pt x="18574" y="17467"/>
                  </a:lnTo>
                  <a:lnTo>
                    <a:pt x="19848" y="17467"/>
                  </a:lnTo>
                  <a:cubicBezTo>
                    <a:pt x="19872" y="17455"/>
                    <a:pt x="19884" y="17419"/>
                    <a:pt x="19895" y="17407"/>
                  </a:cubicBezTo>
                  <a:lnTo>
                    <a:pt x="18574" y="17407"/>
                  </a:lnTo>
                  <a:lnTo>
                    <a:pt x="18574" y="15931"/>
                  </a:lnTo>
                  <a:lnTo>
                    <a:pt x="20050" y="15931"/>
                  </a:lnTo>
                  <a:lnTo>
                    <a:pt x="20050" y="17193"/>
                  </a:lnTo>
                  <a:cubicBezTo>
                    <a:pt x="20062" y="17169"/>
                    <a:pt x="20086" y="17133"/>
                    <a:pt x="20110" y="17121"/>
                  </a:cubicBezTo>
                  <a:lnTo>
                    <a:pt x="20110" y="15943"/>
                  </a:lnTo>
                  <a:lnTo>
                    <a:pt x="20788" y="15943"/>
                  </a:lnTo>
                  <a:cubicBezTo>
                    <a:pt x="20800" y="15931"/>
                    <a:pt x="20800" y="15907"/>
                    <a:pt x="20824" y="15883"/>
                  </a:cubicBezTo>
                  <a:lnTo>
                    <a:pt x="20110" y="15883"/>
                  </a:lnTo>
                  <a:lnTo>
                    <a:pt x="20110" y="14419"/>
                  </a:lnTo>
                  <a:lnTo>
                    <a:pt x="21431" y="14419"/>
                  </a:lnTo>
                  <a:cubicBezTo>
                    <a:pt x="21431" y="14395"/>
                    <a:pt x="21443" y="14371"/>
                    <a:pt x="21443" y="14359"/>
                  </a:cubicBezTo>
                  <a:lnTo>
                    <a:pt x="20086" y="14359"/>
                  </a:lnTo>
                  <a:lnTo>
                    <a:pt x="20086" y="12883"/>
                  </a:lnTo>
                  <a:lnTo>
                    <a:pt x="21562" y="12883"/>
                  </a:lnTo>
                  <a:lnTo>
                    <a:pt x="21562" y="13919"/>
                  </a:lnTo>
                  <a:cubicBezTo>
                    <a:pt x="21574" y="13847"/>
                    <a:pt x="21610" y="13788"/>
                    <a:pt x="21622" y="13716"/>
                  </a:cubicBezTo>
                  <a:lnTo>
                    <a:pt x="21622" y="12871"/>
                  </a:lnTo>
                  <a:lnTo>
                    <a:pt x="21800" y="12871"/>
                  </a:lnTo>
                  <a:cubicBezTo>
                    <a:pt x="21800" y="12847"/>
                    <a:pt x="21800" y="12823"/>
                    <a:pt x="21812" y="12811"/>
                  </a:cubicBezTo>
                  <a:lnTo>
                    <a:pt x="21622" y="12811"/>
                  </a:lnTo>
                  <a:lnTo>
                    <a:pt x="21622" y="11335"/>
                  </a:lnTo>
                  <a:lnTo>
                    <a:pt x="21967" y="11335"/>
                  </a:lnTo>
                  <a:lnTo>
                    <a:pt x="21967" y="11276"/>
                  </a:lnTo>
                  <a:lnTo>
                    <a:pt x="21622" y="11276"/>
                  </a:lnTo>
                  <a:lnTo>
                    <a:pt x="21622" y="9799"/>
                  </a:lnTo>
                  <a:lnTo>
                    <a:pt x="21908" y="9799"/>
                  </a:lnTo>
                  <a:lnTo>
                    <a:pt x="21908" y="9740"/>
                  </a:lnTo>
                  <a:lnTo>
                    <a:pt x="21622" y="9740"/>
                  </a:lnTo>
                  <a:lnTo>
                    <a:pt x="21622" y="8275"/>
                  </a:lnTo>
                  <a:lnTo>
                    <a:pt x="21634" y="8275"/>
                  </a:lnTo>
                  <a:cubicBezTo>
                    <a:pt x="21634" y="8251"/>
                    <a:pt x="21622" y="8228"/>
                    <a:pt x="21622" y="8216"/>
                  </a:cubicBezTo>
                  <a:cubicBezTo>
                    <a:pt x="21610" y="8132"/>
                    <a:pt x="21574" y="8073"/>
                    <a:pt x="21562" y="8001"/>
                  </a:cubicBezTo>
                  <a:lnTo>
                    <a:pt x="21562" y="8216"/>
                  </a:lnTo>
                  <a:lnTo>
                    <a:pt x="20086" y="8216"/>
                  </a:lnTo>
                  <a:lnTo>
                    <a:pt x="20086" y="6739"/>
                  </a:lnTo>
                  <a:lnTo>
                    <a:pt x="21134" y="6739"/>
                  </a:lnTo>
                  <a:cubicBezTo>
                    <a:pt x="21122" y="6727"/>
                    <a:pt x="21122" y="6692"/>
                    <a:pt x="21098" y="6680"/>
                  </a:cubicBezTo>
                  <a:lnTo>
                    <a:pt x="20086" y="6680"/>
                  </a:lnTo>
                  <a:lnTo>
                    <a:pt x="20086" y="5203"/>
                  </a:lnTo>
                  <a:lnTo>
                    <a:pt x="20348" y="5203"/>
                  </a:lnTo>
                  <a:cubicBezTo>
                    <a:pt x="20324" y="5191"/>
                    <a:pt x="20312" y="5156"/>
                    <a:pt x="20312" y="5144"/>
                  </a:cubicBezTo>
                  <a:lnTo>
                    <a:pt x="20086" y="5144"/>
                  </a:lnTo>
                  <a:lnTo>
                    <a:pt x="20086" y="4799"/>
                  </a:lnTo>
                  <a:cubicBezTo>
                    <a:pt x="20074" y="4775"/>
                    <a:pt x="20050" y="4739"/>
                    <a:pt x="20026" y="4727"/>
                  </a:cubicBezTo>
                  <a:lnTo>
                    <a:pt x="20026" y="5144"/>
                  </a:lnTo>
                  <a:lnTo>
                    <a:pt x="18562" y="5144"/>
                  </a:lnTo>
                  <a:lnTo>
                    <a:pt x="18562" y="3667"/>
                  </a:lnTo>
                  <a:lnTo>
                    <a:pt x="19193" y="3667"/>
                  </a:lnTo>
                  <a:cubicBezTo>
                    <a:pt x="19181" y="3656"/>
                    <a:pt x="19169" y="3632"/>
                    <a:pt x="19157" y="3608"/>
                  </a:cubicBezTo>
                  <a:lnTo>
                    <a:pt x="18562" y="3608"/>
                  </a:lnTo>
                  <a:lnTo>
                    <a:pt x="18562" y="3001"/>
                  </a:lnTo>
                  <a:cubicBezTo>
                    <a:pt x="18538" y="2989"/>
                    <a:pt x="18514" y="2977"/>
                    <a:pt x="18502" y="2941"/>
                  </a:cubicBezTo>
                  <a:lnTo>
                    <a:pt x="18502" y="3608"/>
                  </a:lnTo>
                  <a:lnTo>
                    <a:pt x="17026" y="3608"/>
                  </a:lnTo>
                  <a:lnTo>
                    <a:pt x="17026" y="2143"/>
                  </a:lnTo>
                  <a:lnTo>
                    <a:pt x="17526" y="2143"/>
                  </a:lnTo>
                  <a:cubicBezTo>
                    <a:pt x="17502" y="2120"/>
                    <a:pt x="17467" y="2096"/>
                    <a:pt x="17455" y="2084"/>
                  </a:cubicBezTo>
                  <a:lnTo>
                    <a:pt x="17026" y="2084"/>
                  </a:lnTo>
                  <a:lnTo>
                    <a:pt x="17026" y="1786"/>
                  </a:lnTo>
                  <a:cubicBezTo>
                    <a:pt x="17014" y="1762"/>
                    <a:pt x="16978" y="1751"/>
                    <a:pt x="16966" y="1751"/>
                  </a:cubicBezTo>
                  <a:lnTo>
                    <a:pt x="16966" y="2096"/>
                  </a:lnTo>
                  <a:lnTo>
                    <a:pt x="15490" y="2096"/>
                  </a:lnTo>
                  <a:lnTo>
                    <a:pt x="15490" y="953"/>
                  </a:lnTo>
                  <a:cubicBezTo>
                    <a:pt x="15478" y="929"/>
                    <a:pt x="15442" y="929"/>
                    <a:pt x="15431" y="917"/>
                  </a:cubicBezTo>
                  <a:lnTo>
                    <a:pt x="15431" y="2096"/>
                  </a:lnTo>
                  <a:lnTo>
                    <a:pt x="13954" y="2096"/>
                  </a:lnTo>
                  <a:lnTo>
                    <a:pt x="13954" y="619"/>
                  </a:lnTo>
                  <a:lnTo>
                    <a:pt x="14669" y="619"/>
                  </a:lnTo>
                  <a:cubicBezTo>
                    <a:pt x="14609" y="608"/>
                    <a:pt x="14550" y="572"/>
                    <a:pt x="14490" y="560"/>
                  </a:cubicBezTo>
                  <a:lnTo>
                    <a:pt x="13954" y="560"/>
                  </a:lnTo>
                  <a:lnTo>
                    <a:pt x="13954" y="393"/>
                  </a:lnTo>
                  <a:cubicBezTo>
                    <a:pt x="13942" y="393"/>
                    <a:pt x="13918" y="381"/>
                    <a:pt x="13895" y="381"/>
                  </a:cubicBezTo>
                  <a:lnTo>
                    <a:pt x="13895" y="560"/>
                  </a:lnTo>
                  <a:lnTo>
                    <a:pt x="12430" y="560"/>
                  </a:lnTo>
                  <a:lnTo>
                    <a:pt x="12430" y="84"/>
                  </a:lnTo>
                  <a:lnTo>
                    <a:pt x="12371" y="84"/>
                  </a:lnTo>
                  <a:lnTo>
                    <a:pt x="12371" y="572"/>
                  </a:lnTo>
                  <a:lnTo>
                    <a:pt x="12383" y="572"/>
                  </a:lnTo>
                  <a:lnTo>
                    <a:pt x="12383" y="2048"/>
                  </a:lnTo>
                  <a:lnTo>
                    <a:pt x="10906" y="2048"/>
                  </a:lnTo>
                  <a:lnTo>
                    <a:pt x="10906" y="572"/>
                  </a:lnTo>
                  <a:lnTo>
                    <a:pt x="10894" y="572"/>
                  </a:lnTo>
                  <a:lnTo>
                    <a:pt x="10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876976" y="2108636"/>
              <a:ext cx="236922" cy="146025"/>
            </a:xfrm>
            <a:custGeom>
              <a:avLst/>
              <a:gdLst/>
              <a:ahLst/>
              <a:cxnLst/>
              <a:rect l="l" t="t" r="r" b="b"/>
              <a:pathLst>
                <a:path w="7478" h="4609" extrusionOk="0">
                  <a:moveTo>
                    <a:pt x="3739" y="1"/>
                  </a:moveTo>
                  <a:cubicBezTo>
                    <a:pt x="1691" y="1"/>
                    <a:pt x="0" y="1692"/>
                    <a:pt x="0" y="3739"/>
                  </a:cubicBezTo>
                  <a:lnTo>
                    <a:pt x="0" y="4609"/>
                  </a:lnTo>
                  <a:lnTo>
                    <a:pt x="1608" y="4609"/>
                  </a:lnTo>
                  <a:lnTo>
                    <a:pt x="1608" y="3739"/>
                  </a:lnTo>
                  <a:cubicBezTo>
                    <a:pt x="1608" y="2561"/>
                    <a:pt x="2560" y="1608"/>
                    <a:pt x="3739" y="1608"/>
                  </a:cubicBezTo>
                  <a:cubicBezTo>
                    <a:pt x="4917" y="1608"/>
                    <a:pt x="5870" y="2561"/>
                    <a:pt x="5870" y="3739"/>
                  </a:cubicBezTo>
                  <a:lnTo>
                    <a:pt x="5870" y="4609"/>
                  </a:lnTo>
                  <a:lnTo>
                    <a:pt x="7477" y="4609"/>
                  </a:lnTo>
                  <a:lnTo>
                    <a:pt x="7477" y="3739"/>
                  </a:lnTo>
                  <a:cubicBezTo>
                    <a:pt x="7477" y="1692"/>
                    <a:pt x="5787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4842632" y="2254629"/>
              <a:ext cx="305198" cy="260303"/>
            </a:xfrm>
            <a:custGeom>
              <a:avLst/>
              <a:gdLst/>
              <a:ahLst/>
              <a:cxnLst/>
              <a:rect l="l" t="t" r="r" b="b"/>
              <a:pathLst>
                <a:path w="9633" h="8216" extrusionOk="0">
                  <a:moveTo>
                    <a:pt x="1072" y="1"/>
                  </a:moveTo>
                  <a:lnTo>
                    <a:pt x="1072" y="203"/>
                  </a:lnTo>
                  <a:lnTo>
                    <a:pt x="263" y="203"/>
                  </a:lnTo>
                  <a:cubicBezTo>
                    <a:pt x="120" y="203"/>
                    <a:pt x="1" y="322"/>
                    <a:pt x="1" y="477"/>
                  </a:cubicBezTo>
                  <a:lnTo>
                    <a:pt x="1" y="7144"/>
                  </a:lnTo>
                  <a:cubicBezTo>
                    <a:pt x="1" y="7740"/>
                    <a:pt x="477" y="8216"/>
                    <a:pt x="1072" y="8216"/>
                  </a:cubicBezTo>
                  <a:lnTo>
                    <a:pt x="8537" y="8216"/>
                  </a:lnTo>
                  <a:cubicBezTo>
                    <a:pt x="9133" y="8216"/>
                    <a:pt x="9621" y="7740"/>
                    <a:pt x="9621" y="7144"/>
                  </a:cubicBezTo>
                  <a:lnTo>
                    <a:pt x="9621" y="477"/>
                  </a:lnTo>
                  <a:cubicBezTo>
                    <a:pt x="9633" y="322"/>
                    <a:pt x="9514" y="203"/>
                    <a:pt x="9359" y="203"/>
                  </a:cubicBezTo>
                  <a:lnTo>
                    <a:pt x="8561" y="203"/>
                  </a:lnTo>
                  <a:lnTo>
                    <a:pt x="8561" y="1"/>
                  </a:lnTo>
                  <a:lnTo>
                    <a:pt x="6954" y="1"/>
                  </a:lnTo>
                  <a:lnTo>
                    <a:pt x="6954" y="203"/>
                  </a:lnTo>
                  <a:lnTo>
                    <a:pt x="2680" y="203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4962202" y="2328196"/>
              <a:ext cx="67959" cy="118841"/>
            </a:xfrm>
            <a:custGeom>
              <a:avLst/>
              <a:gdLst/>
              <a:ahLst/>
              <a:cxnLst/>
              <a:rect l="l" t="t" r="r" b="b"/>
              <a:pathLst>
                <a:path w="2145" h="3751" extrusionOk="0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429"/>
                    <a:pt x="168" y="1739"/>
                    <a:pt x="442" y="1929"/>
                  </a:cubicBezTo>
                  <a:lnTo>
                    <a:pt x="275" y="3453"/>
                  </a:lnTo>
                  <a:cubicBezTo>
                    <a:pt x="263" y="3525"/>
                    <a:pt x="287" y="3596"/>
                    <a:pt x="334" y="3656"/>
                  </a:cubicBezTo>
                  <a:cubicBezTo>
                    <a:pt x="382" y="3715"/>
                    <a:pt x="453" y="3751"/>
                    <a:pt x="525" y="3751"/>
                  </a:cubicBezTo>
                  <a:lnTo>
                    <a:pt x="1596" y="3751"/>
                  </a:lnTo>
                  <a:cubicBezTo>
                    <a:pt x="1680" y="3751"/>
                    <a:pt x="1751" y="3715"/>
                    <a:pt x="1787" y="3656"/>
                  </a:cubicBezTo>
                  <a:cubicBezTo>
                    <a:pt x="1835" y="3596"/>
                    <a:pt x="1870" y="3525"/>
                    <a:pt x="1858" y="3453"/>
                  </a:cubicBezTo>
                  <a:lnTo>
                    <a:pt x="1715" y="1929"/>
                  </a:lnTo>
                  <a:cubicBezTo>
                    <a:pt x="1989" y="1727"/>
                    <a:pt x="2144" y="1405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5199504" y="2035101"/>
              <a:ext cx="136932" cy="136963"/>
            </a:xfrm>
            <a:custGeom>
              <a:avLst/>
              <a:gdLst/>
              <a:ahLst/>
              <a:cxnLst/>
              <a:rect l="l" t="t" r="r" b="b"/>
              <a:pathLst>
                <a:path w="4322" h="4323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072"/>
                  </a:lnTo>
                  <a:cubicBezTo>
                    <a:pt x="0" y="4203"/>
                    <a:pt x="119" y="4322"/>
                    <a:pt x="262" y="4322"/>
                  </a:cubicBezTo>
                  <a:lnTo>
                    <a:pt x="4072" y="4322"/>
                  </a:lnTo>
                  <a:cubicBezTo>
                    <a:pt x="4203" y="4322"/>
                    <a:pt x="4322" y="4215"/>
                    <a:pt x="4322" y="4072"/>
                  </a:cubicBezTo>
                  <a:lnTo>
                    <a:pt x="4322" y="262"/>
                  </a:lnTo>
                  <a:cubicBezTo>
                    <a:pt x="4322" y="119"/>
                    <a:pt x="4203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5229666" y="2062633"/>
              <a:ext cx="80759" cy="80759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441" y="0"/>
                  </a:moveTo>
                  <a:lnTo>
                    <a:pt x="1" y="429"/>
                  </a:lnTo>
                  <a:lnTo>
                    <a:pt x="858" y="1274"/>
                  </a:lnTo>
                  <a:lnTo>
                    <a:pt x="1" y="2132"/>
                  </a:lnTo>
                  <a:lnTo>
                    <a:pt x="441" y="2548"/>
                  </a:lnTo>
                  <a:lnTo>
                    <a:pt x="1286" y="1691"/>
                  </a:lnTo>
                  <a:lnTo>
                    <a:pt x="2132" y="2548"/>
                  </a:lnTo>
                  <a:lnTo>
                    <a:pt x="2548" y="2132"/>
                  </a:lnTo>
                  <a:lnTo>
                    <a:pt x="1703" y="1274"/>
                  </a:lnTo>
                  <a:lnTo>
                    <a:pt x="2548" y="429"/>
                  </a:lnTo>
                  <a:lnTo>
                    <a:pt x="2132" y="0"/>
                  </a:lnTo>
                  <a:lnTo>
                    <a:pt x="1286" y="8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607617" y="1516427"/>
              <a:ext cx="351612" cy="44546"/>
            </a:xfrm>
            <a:custGeom>
              <a:avLst/>
              <a:gdLst/>
              <a:ahLst/>
              <a:cxnLst/>
              <a:rect l="l" t="t" r="r" b="b"/>
              <a:pathLst>
                <a:path w="11098" h="1406" extrusionOk="0">
                  <a:moveTo>
                    <a:pt x="620" y="0"/>
                  </a:moveTo>
                  <a:cubicBezTo>
                    <a:pt x="286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11073" y="1405"/>
                  </a:lnTo>
                  <a:lnTo>
                    <a:pt x="11073" y="619"/>
                  </a:lnTo>
                  <a:lnTo>
                    <a:pt x="11097" y="619"/>
                  </a:lnTo>
                  <a:cubicBezTo>
                    <a:pt x="11097" y="286"/>
                    <a:pt x="10823" y="0"/>
                    <a:pt x="10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3608377" y="1560941"/>
              <a:ext cx="351232" cy="193897"/>
            </a:xfrm>
            <a:custGeom>
              <a:avLst/>
              <a:gdLst/>
              <a:ahLst/>
              <a:cxnLst/>
              <a:rect l="l" t="t" r="r" b="b"/>
              <a:pathLst>
                <a:path w="11086" h="6120" extrusionOk="0">
                  <a:moveTo>
                    <a:pt x="0" y="0"/>
                  </a:moveTo>
                  <a:lnTo>
                    <a:pt x="0" y="5501"/>
                  </a:lnTo>
                  <a:cubicBezTo>
                    <a:pt x="0" y="5834"/>
                    <a:pt x="262" y="6120"/>
                    <a:pt x="608" y="6120"/>
                  </a:cubicBezTo>
                  <a:lnTo>
                    <a:pt x="10478" y="6120"/>
                  </a:lnTo>
                  <a:cubicBezTo>
                    <a:pt x="10799" y="6120"/>
                    <a:pt x="11085" y="5846"/>
                    <a:pt x="11085" y="5501"/>
                  </a:cubicBezTo>
                  <a:lnTo>
                    <a:pt x="1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3863390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10" y="620"/>
                  </a:cubicBezTo>
                  <a:cubicBezTo>
                    <a:pt x="476" y="620"/>
                    <a:pt x="619" y="489"/>
                    <a:pt x="619" y="311"/>
                  </a:cubicBezTo>
                  <a:cubicBezTo>
                    <a:pt x="619" y="144"/>
                    <a:pt x="476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3893171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2" y="1"/>
                    <a:pt x="1" y="144"/>
                    <a:pt x="1" y="311"/>
                  </a:cubicBezTo>
                  <a:cubicBezTo>
                    <a:pt x="1" y="489"/>
                    <a:pt x="132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3922604" y="1529227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9" y="620"/>
                    <a:pt x="631" y="489"/>
                    <a:pt x="631" y="311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3664962" y="1612615"/>
              <a:ext cx="89820" cy="90168"/>
            </a:xfrm>
            <a:custGeom>
              <a:avLst/>
              <a:gdLst/>
              <a:ahLst/>
              <a:cxnLst/>
              <a:rect l="l" t="t" r="r" b="b"/>
              <a:pathLst>
                <a:path w="2835" h="2846" extrusionOk="0">
                  <a:moveTo>
                    <a:pt x="1310" y="655"/>
                  </a:moveTo>
                  <a:cubicBezTo>
                    <a:pt x="1358" y="655"/>
                    <a:pt x="1405" y="703"/>
                    <a:pt x="1405" y="762"/>
                  </a:cubicBezTo>
                  <a:cubicBezTo>
                    <a:pt x="1405" y="822"/>
                    <a:pt x="1370" y="869"/>
                    <a:pt x="1310" y="869"/>
                  </a:cubicBezTo>
                  <a:cubicBezTo>
                    <a:pt x="953" y="869"/>
                    <a:pt x="655" y="1167"/>
                    <a:pt x="655" y="1524"/>
                  </a:cubicBezTo>
                  <a:cubicBezTo>
                    <a:pt x="655" y="1584"/>
                    <a:pt x="608" y="1619"/>
                    <a:pt x="548" y="1619"/>
                  </a:cubicBezTo>
                  <a:cubicBezTo>
                    <a:pt x="489" y="1619"/>
                    <a:pt x="441" y="1584"/>
                    <a:pt x="441" y="1524"/>
                  </a:cubicBezTo>
                  <a:cubicBezTo>
                    <a:pt x="441" y="1048"/>
                    <a:pt x="834" y="655"/>
                    <a:pt x="1310" y="655"/>
                  </a:cubicBezTo>
                  <a:close/>
                  <a:moveTo>
                    <a:pt x="2721" y="0"/>
                  </a:moveTo>
                  <a:cubicBezTo>
                    <a:pt x="2694" y="0"/>
                    <a:pt x="2667" y="12"/>
                    <a:pt x="2644" y="36"/>
                  </a:cubicBezTo>
                  <a:lnTo>
                    <a:pt x="2417" y="262"/>
                  </a:lnTo>
                  <a:lnTo>
                    <a:pt x="2358" y="322"/>
                  </a:lnTo>
                  <a:lnTo>
                    <a:pt x="2227" y="179"/>
                  </a:lnTo>
                  <a:cubicBezTo>
                    <a:pt x="2185" y="137"/>
                    <a:pt x="2129" y="116"/>
                    <a:pt x="2072" y="116"/>
                  </a:cubicBezTo>
                  <a:cubicBezTo>
                    <a:pt x="2016" y="116"/>
                    <a:pt x="1959" y="137"/>
                    <a:pt x="1917" y="179"/>
                  </a:cubicBezTo>
                  <a:lnTo>
                    <a:pt x="1810" y="286"/>
                  </a:lnTo>
                  <a:lnTo>
                    <a:pt x="1786" y="322"/>
                  </a:lnTo>
                  <a:cubicBezTo>
                    <a:pt x="1632" y="262"/>
                    <a:pt x="1465" y="226"/>
                    <a:pt x="1310" y="226"/>
                  </a:cubicBezTo>
                  <a:cubicBezTo>
                    <a:pt x="596" y="226"/>
                    <a:pt x="0" y="810"/>
                    <a:pt x="0" y="1536"/>
                  </a:cubicBezTo>
                  <a:cubicBezTo>
                    <a:pt x="0" y="2250"/>
                    <a:pt x="572" y="2846"/>
                    <a:pt x="1310" y="2846"/>
                  </a:cubicBezTo>
                  <a:cubicBezTo>
                    <a:pt x="2013" y="2846"/>
                    <a:pt x="2608" y="2262"/>
                    <a:pt x="2608" y="1536"/>
                  </a:cubicBezTo>
                  <a:cubicBezTo>
                    <a:pt x="2608" y="1369"/>
                    <a:pt x="2584" y="1215"/>
                    <a:pt x="2525" y="1060"/>
                  </a:cubicBezTo>
                  <a:cubicBezTo>
                    <a:pt x="2536" y="1060"/>
                    <a:pt x="2536" y="1048"/>
                    <a:pt x="2548" y="1036"/>
                  </a:cubicBezTo>
                  <a:lnTo>
                    <a:pt x="2655" y="929"/>
                  </a:lnTo>
                  <a:cubicBezTo>
                    <a:pt x="2751" y="834"/>
                    <a:pt x="2751" y="703"/>
                    <a:pt x="2655" y="619"/>
                  </a:cubicBezTo>
                  <a:lnTo>
                    <a:pt x="2525" y="476"/>
                  </a:lnTo>
                  <a:lnTo>
                    <a:pt x="2584" y="417"/>
                  </a:lnTo>
                  <a:lnTo>
                    <a:pt x="2798" y="179"/>
                  </a:lnTo>
                  <a:cubicBezTo>
                    <a:pt x="2834" y="143"/>
                    <a:pt x="2834" y="84"/>
                    <a:pt x="2798" y="36"/>
                  </a:cubicBezTo>
                  <a:cubicBezTo>
                    <a:pt x="2775" y="12"/>
                    <a:pt x="274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3757760" y="1623070"/>
              <a:ext cx="10962" cy="9948"/>
            </a:xfrm>
            <a:custGeom>
              <a:avLst/>
              <a:gdLst/>
              <a:ahLst/>
              <a:cxnLst/>
              <a:rect l="l" t="t" r="r" b="b"/>
              <a:pathLst>
                <a:path w="346" h="314" extrusionOk="0">
                  <a:moveTo>
                    <a:pt x="115" y="1"/>
                  </a:moveTo>
                  <a:cubicBezTo>
                    <a:pt x="90" y="1"/>
                    <a:pt x="66" y="10"/>
                    <a:pt x="48" y="27"/>
                  </a:cubicBezTo>
                  <a:cubicBezTo>
                    <a:pt x="0" y="75"/>
                    <a:pt x="0" y="135"/>
                    <a:pt x="48" y="182"/>
                  </a:cubicBezTo>
                  <a:lnTo>
                    <a:pt x="143" y="289"/>
                  </a:lnTo>
                  <a:cubicBezTo>
                    <a:pt x="167" y="301"/>
                    <a:pt x="191" y="313"/>
                    <a:pt x="227" y="313"/>
                  </a:cubicBezTo>
                  <a:cubicBezTo>
                    <a:pt x="250" y="313"/>
                    <a:pt x="286" y="301"/>
                    <a:pt x="298" y="289"/>
                  </a:cubicBezTo>
                  <a:cubicBezTo>
                    <a:pt x="346" y="242"/>
                    <a:pt x="346" y="182"/>
                    <a:pt x="298" y="135"/>
                  </a:cubicBezTo>
                  <a:lnTo>
                    <a:pt x="191" y="27"/>
                  </a:ln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3733618" y="1599023"/>
              <a:ext cx="10962" cy="9853"/>
            </a:xfrm>
            <a:custGeom>
              <a:avLst/>
              <a:gdLst/>
              <a:ahLst/>
              <a:cxnLst/>
              <a:rect l="l" t="t" r="r" b="b"/>
              <a:pathLst>
                <a:path w="346" h="311" extrusionOk="0">
                  <a:moveTo>
                    <a:pt x="119" y="1"/>
                  </a:moveTo>
                  <a:cubicBezTo>
                    <a:pt x="93" y="1"/>
                    <a:pt x="66" y="13"/>
                    <a:pt x="48" y="36"/>
                  </a:cubicBezTo>
                  <a:cubicBezTo>
                    <a:pt x="0" y="72"/>
                    <a:pt x="0" y="132"/>
                    <a:pt x="48" y="179"/>
                  </a:cubicBezTo>
                  <a:lnTo>
                    <a:pt x="155" y="286"/>
                  </a:lnTo>
                  <a:cubicBezTo>
                    <a:pt x="167" y="298"/>
                    <a:pt x="191" y="310"/>
                    <a:pt x="227" y="310"/>
                  </a:cubicBezTo>
                  <a:cubicBezTo>
                    <a:pt x="250" y="310"/>
                    <a:pt x="286" y="298"/>
                    <a:pt x="298" y="286"/>
                  </a:cubicBezTo>
                  <a:cubicBezTo>
                    <a:pt x="346" y="239"/>
                    <a:pt x="346" y="179"/>
                    <a:pt x="298" y="132"/>
                  </a:cubicBezTo>
                  <a:lnTo>
                    <a:pt x="191" y="36"/>
                  </a:lnTo>
                  <a:cubicBezTo>
                    <a:pt x="173" y="13"/>
                    <a:pt x="146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3747939" y="1591863"/>
              <a:ext cx="6463" cy="13972"/>
            </a:xfrm>
            <a:custGeom>
              <a:avLst/>
              <a:gdLst/>
              <a:ahLst/>
              <a:cxnLst/>
              <a:rect l="l" t="t" r="r" b="b"/>
              <a:pathLst>
                <a:path w="204" h="441" extrusionOk="0"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334"/>
                  </a:lnTo>
                  <a:cubicBezTo>
                    <a:pt x="1" y="393"/>
                    <a:pt x="36" y="441"/>
                    <a:pt x="96" y="441"/>
                  </a:cubicBezTo>
                  <a:cubicBezTo>
                    <a:pt x="156" y="441"/>
                    <a:pt x="203" y="393"/>
                    <a:pt x="203" y="334"/>
                  </a:cubicBezTo>
                  <a:lnTo>
                    <a:pt x="203" y="108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3761530" y="1612615"/>
              <a:ext cx="13592" cy="6812"/>
            </a:xfrm>
            <a:custGeom>
              <a:avLst/>
              <a:gdLst/>
              <a:ahLst/>
              <a:cxnLst/>
              <a:rect l="l" t="t" r="r" b="b"/>
              <a:pathLst>
                <a:path w="429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22" y="215"/>
                  </a:lnTo>
                  <a:cubicBezTo>
                    <a:pt x="381" y="215"/>
                    <a:pt x="429" y="167"/>
                    <a:pt x="429" y="107"/>
                  </a:cubicBezTo>
                  <a:cubicBezTo>
                    <a:pt x="429" y="48"/>
                    <a:pt x="381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3757760" y="1595253"/>
              <a:ext cx="14732" cy="13623"/>
            </a:xfrm>
            <a:custGeom>
              <a:avLst/>
              <a:gdLst/>
              <a:ahLst/>
              <a:cxnLst/>
              <a:rect l="l" t="t" r="r" b="b"/>
              <a:pathLst>
                <a:path w="465" h="430" extrusionOk="0">
                  <a:moveTo>
                    <a:pt x="340" y="1"/>
                  </a:moveTo>
                  <a:cubicBezTo>
                    <a:pt x="313" y="1"/>
                    <a:pt x="286" y="12"/>
                    <a:pt x="262" y="36"/>
                  </a:cubicBezTo>
                  <a:lnTo>
                    <a:pt x="48" y="251"/>
                  </a:lnTo>
                  <a:cubicBezTo>
                    <a:pt x="0" y="298"/>
                    <a:pt x="0" y="370"/>
                    <a:pt x="48" y="405"/>
                  </a:cubicBezTo>
                  <a:cubicBezTo>
                    <a:pt x="60" y="417"/>
                    <a:pt x="84" y="429"/>
                    <a:pt x="119" y="429"/>
                  </a:cubicBezTo>
                  <a:cubicBezTo>
                    <a:pt x="143" y="429"/>
                    <a:pt x="179" y="417"/>
                    <a:pt x="191" y="405"/>
                  </a:cubicBezTo>
                  <a:lnTo>
                    <a:pt x="417" y="179"/>
                  </a:lnTo>
                  <a:cubicBezTo>
                    <a:pt x="465" y="132"/>
                    <a:pt x="465" y="72"/>
                    <a:pt x="417" y="36"/>
                  </a:cubicBezTo>
                  <a:cubicBezTo>
                    <a:pt x="393" y="12"/>
                    <a:pt x="366" y="1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3793213" y="1597154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3793213" y="1625446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3793213" y="1653707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lnTo>
                    <a:pt x="3882" y="382"/>
                  </a:lnTo>
                  <a:cubicBezTo>
                    <a:pt x="3989" y="382"/>
                    <a:pt x="4072" y="311"/>
                    <a:pt x="4072" y="191"/>
                  </a:cubicBezTo>
                  <a:cubicBezTo>
                    <a:pt x="4072" y="84"/>
                    <a:pt x="3989" y="1"/>
                    <a:pt x="3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3793213" y="1682380"/>
              <a:ext cx="86778" cy="12483"/>
            </a:xfrm>
            <a:custGeom>
              <a:avLst/>
              <a:gdLst/>
              <a:ahLst/>
              <a:cxnLst/>
              <a:rect l="l" t="t" r="r" b="b"/>
              <a:pathLst>
                <a:path w="2739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537" y="394"/>
                  </a:lnTo>
                  <a:cubicBezTo>
                    <a:pt x="2644" y="394"/>
                    <a:pt x="2739" y="299"/>
                    <a:pt x="2739" y="203"/>
                  </a:cubicBezTo>
                  <a:cubicBezTo>
                    <a:pt x="2739" y="96"/>
                    <a:pt x="2644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3608377" y="1973986"/>
              <a:ext cx="740135" cy="705791"/>
            </a:xfrm>
            <a:custGeom>
              <a:avLst/>
              <a:gdLst/>
              <a:ahLst/>
              <a:cxnLst/>
              <a:rect l="l" t="t" r="r" b="b"/>
              <a:pathLst>
                <a:path w="23361" h="22277" extrusionOk="0">
                  <a:moveTo>
                    <a:pt x="2453" y="0"/>
                  </a:moveTo>
                  <a:cubicBezTo>
                    <a:pt x="1096" y="0"/>
                    <a:pt x="0" y="1096"/>
                    <a:pt x="0" y="2453"/>
                  </a:cubicBezTo>
                  <a:lnTo>
                    <a:pt x="0" y="12347"/>
                  </a:lnTo>
                  <a:cubicBezTo>
                    <a:pt x="0" y="13704"/>
                    <a:pt x="1096" y="14812"/>
                    <a:pt x="2453" y="14812"/>
                  </a:cubicBezTo>
                  <a:lnTo>
                    <a:pt x="17705" y="14812"/>
                  </a:lnTo>
                  <a:lnTo>
                    <a:pt x="21527" y="22277"/>
                  </a:lnTo>
                  <a:lnTo>
                    <a:pt x="21610" y="15859"/>
                  </a:lnTo>
                  <a:lnTo>
                    <a:pt x="21610" y="14693"/>
                  </a:lnTo>
                  <a:cubicBezTo>
                    <a:pt x="22622" y="14395"/>
                    <a:pt x="23361" y="13454"/>
                    <a:pt x="23361" y="12335"/>
                  </a:cubicBezTo>
                  <a:lnTo>
                    <a:pt x="23361" y="2441"/>
                  </a:lnTo>
                  <a:cubicBezTo>
                    <a:pt x="23361" y="1096"/>
                    <a:pt x="22265" y="0"/>
                    <a:pt x="20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3803034" y="2023030"/>
              <a:ext cx="350820" cy="419476"/>
            </a:xfrm>
            <a:custGeom>
              <a:avLst/>
              <a:gdLst/>
              <a:ahLst/>
              <a:cxnLst/>
              <a:rect l="l" t="t" r="r" b="b"/>
              <a:pathLst>
                <a:path w="11073" h="13240" extrusionOk="0">
                  <a:moveTo>
                    <a:pt x="5477" y="0"/>
                  </a:moveTo>
                  <a:cubicBezTo>
                    <a:pt x="3512" y="0"/>
                    <a:pt x="1917" y="1881"/>
                    <a:pt x="1917" y="4215"/>
                  </a:cubicBezTo>
                  <a:cubicBezTo>
                    <a:pt x="1917" y="5537"/>
                    <a:pt x="2441" y="6727"/>
                    <a:pt x="3262" y="7489"/>
                  </a:cubicBezTo>
                  <a:cubicBezTo>
                    <a:pt x="1381" y="7989"/>
                    <a:pt x="0" y="9704"/>
                    <a:pt x="0" y="11728"/>
                  </a:cubicBezTo>
                  <a:lnTo>
                    <a:pt x="0" y="13240"/>
                  </a:lnTo>
                  <a:lnTo>
                    <a:pt x="11073" y="13240"/>
                  </a:lnTo>
                  <a:lnTo>
                    <a:pt x="11073" y="11811"/>
                  </a:lnTo>
                  <a:cubicBezTo>
                    <a:pt x="11073" y="9751"/>
                    <a:pt x="9644" y="7989"/>
                    <a:pt x="7703" y="7489"/>
                  </a:cubicBezTo>
                  <a:cubicBezTo>
                    <a:pt x="8513" y="6715"/>
                    <a:pt x="9037" y="5537"/>
                    <a:pt x="9037" y="4215"/>
                  </a:cubicBezTo>
                  <a:cubicBezTo>
                    <a:pt x="9037" y="1881"/>
                    <a:pt x="7441" y="0"/>
                    <a:pt x="5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3896941" y="2035481"/>
              <a:ext cx="163006" cy="218039"/>
            </a:xfrm>
            <a:custGeom>
              <a:avLst/>
              <a:gdLst/>
              <a:ahLst/>
              <a:cxnLst/>
              <a:rect l="l" t="t" r="r" b="b"/>
              <a:pathLst>
                <a:path w="5145" h="6882" extrusionOk="0">
                  <a:moveTo>
                    <a:pt x="2572" y="0"/>
                  </a:moveTo>
                  <a:cubicBezTo>
                    <a:pt x="1144" y="0"/>
                    <a:pt x="1" y="1548"/>
                    <a:pt x="1" y="3441"/>
                  </a:cubicBezTo>
                  <a:cubicBezTo>
                    <a:pt x="1" y="5346"/>
                    <a:pt x="1144" y="6882"/>
                    <a:pt x="2572" y="6882"/>
                  </a:cubicBezTo>
                  <a:cubicBezTo>
                    <a:pt x="3989" y="6882"/>
                    <a:pt x="5144" y="5346"/>
                    <a:pt x="5144" y="3441"/>
                  </a:cubicBezTo>
                  <a:cubicBezTo>
                    <a:pt x="5144" y="1548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3885631" y="2126378"/>
              <a:ext cx="185628" cy="66787"/>
            </a:xfrm>
            <a:custGeom>
              <a:avLst/>
              <a:gdLst/>
              <a:ahLst/>
              <a:cxnLst/>
              <a:rect l="l" t="t" r="r" b="b"/>
              <a:pathLst>
                <a:path w="5859" h="2108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91" y="0"/>
                    <a:pt x="1" y="608"/>
                    <a:pt x="393" y="1870"/>
                  </a:cubicBezTo>
                  <a:cubicBezTo>
                    <a:pt x="801" y="2042"/>
                    <a:pt x="1145" y="2107"/>
                    <a:pt x="1436" y="2107"/>
                  </a:cubicBezTo>
                  <a:cubicBezTo>
                    <a:pt x="2309" y="2107"/>
                    <a:pt x="2706" y="1524"/>
                    <a:pt x="2929" y="1524"/>
                  </a:cubicBezTo>
                  <a:cubicBezTo>
                    <a:pt x="3153" y="1524"/>
                    <a:pt x="3550" y="2107"/>
                    <a:pt x="4418" y="2107"/>
                  </a:cubicBezTo>
                  <a:cubicBezTo>
                    <a:pt x="4707" y="2107"/>
                    <a:pt x="5049" y="2042"/>
                    <a:pt x="5454" y="1870"/>
                  </a:cubicBezTo>
                  <a:cubicBezTo>
                    <a:pt x="5858" y="393"/>
                    <a:pt x="5656" y="0"/>
                    <a:pt x="5656" y="0"/>
                  </a:cubicBezTo>
                  <a:lnTo>
                    <a:pt x="5656" y="0"/>
                  </a:lnTo>
                  <a:cubicBezTo>
                    <a:pt x="5656" y="0"/>
                    <a:pt x="4108" y="1"/>
                    <a:pt x="3239" y="215"/>
                  </a:cubicBezTo>
                  <a:cubicBezTo>
                    <a:pt x="3138" y="245"/>
                    <a:pt x="3031" y="259"/>
                    <a:pt x="2922" y="259"/>
                  </a:cubicBezTo>
                  <a:cubicBezTo>
                    <a:pt x="2813" y="259"/>
                    <a:pt x="2703" y="245"/>
                    <a:pt x="2596" y="215"/>
                  </a:cubicBezTo>
                  <a:cubicBezTo>
                    <a:pt x="1739" y="1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3916933" y="2145990"/>
              <a:ext cx="43563" cy="23413"/>
            </a:xfrm>
            <a:custGeom>
              <a:avLst/>
              <a:gdLst/>
              <a:ahLst/>
              <a:cxnLst/>
              <a:rect l="l" t="t" r="r" b="b"/>
              <a:pathLst>
                <a:path w="1375" h="739" extrusionOk="0">
                  <a:moveTo>
                    <a:pt x="398" y="1"/>
                  </a:moveTo>
                  <a:cubicBezTo>
                    <a:pt x="212" y="1"/>
                    <a:pt x="67" y="36"/>
                    <a:pt x="48" y="120"/>
                  </a:cubicBezTo>
                  <a:cubicBezTo>
                    <a:pt x="1" y="405"/>
                    <a:pt x="239" y="667"/>
                    <a:pt x="596" y="727"/>
                  </a:cubicBezTo>
                  <a:cubicBezTo>
                    <a:pt x="643" y="735"/>
                    <a:pt x="689" y="738"/>
                    <a:pt x="734" y="738"/>
                  </a:cubicBezTo>
                  <a:cubicBezTo>
                    <a:pt x="1035" y="738"/>
                    <a:pt x="1293" y="574"/>
                    <a:pt x="1334" y="346"/>
                  </a:cubicBezTo>
                  <a:cubicBezTo>
                    <a:pt x="1375" y="160"/>
                    <a:pt x="793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3996266" y="2146117"/>
              <a:ext cx="42930" cy="24047"/>
            </a:xfrm>
            <a:custGeom>
              <a:avLst/>
              <a:gdLst/>
              <a:ahLst/>
              <a:cxnLst/>
              <a:rect l="l" t="t" r="r" b="b"/>
              <a:pathLst>
                <a:path w="1355" h="759" extrusionOk="0">
                  <a:moveTo>
                    <a:pt x="963" y="1"/>
                  </a:moveTo>
                  <a:cubicBezTo>
                    <a:pt x="575" y="1"/>
                    <a:pt x="1" y="161"/>
                    <a:pt x="33" y="354"/>
                  </a:cubicBezTo>
                  <a:cubicBezTo>
                    <a:pt x="74" y="592"/>
                    <a:pt x="323" y="758"/>
                    <a:pt x="622" y="758"/>
                  </a:cubicBezTo>
                  <a:cubicBezTo>
                    <a:pt x="667" y="758"/>
                    <a:pt x="713" y="754"/>
                    <a:pt x="759" y="747"/>
                  </a:cubicBezTo>
                  <a:cubicBezTo>
                    <a:pt x="1104" y="687"/>
                    <a:pt x="1354" y="401"/>
                    <a:pt x="1307" y="128"/>
                  </a:cubicBezTo>
                  <a:cubicBezTo>
                    <a:pt x="1295" y="38"/>
                    <a:pt x="1151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3896181" y="2023030"/>
              <a:ext cx="163767" cy="96980"/>
            </a:xfrm>
            <a:custGeom>
              <a:avLst/>
              <a:gdLst/>
              <a:ahLst/>
              <a:cxnLst/>
              <a:rect l="l" t="t" r="r" b="b"/>
              <a:pathLst>
                <a:path w="5169" h="3061" extrusionOk="0">
                  <a:moveTo>
                    <a:pt x="2489" y="0"/>
                  </a:moveTo>
                  <a:cubicBezTo>
                    <a:pt x="584" y="12"/>
                    <a:pt x="1" y="2870"/>
                    <a:pt x="1" y="3060"/>
                  </a:cubicBezTo>
                  <a:cubicBezTo>
                    <a:pt x="1" y="3060"/>
                    <a:pt x="1156" y="2036"/>
                    <a:pt x="2489" y="2036"/>
                  </a:cubicBezTo>
                  <a:cubicBezTo>
                    <a:pt x="3835" y="2036"/>
                    <a:pt x="5168" y="3060"/>
                    <a:pt x="5168" y="3060"/>
                  </a:cubicBezTo>
                  <a:cubicBezTo>
                    <a:pt x="5168" y="3060"/>
                    <a:pt x="4585" y="0"/>
                    <a:pt x="2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4150813" y="1852135"/>
              <a:ext cx="304437" cy="266735"/>
            </a:xfrm>
            <a:custGeom>
              <a:avLst/>
              <a:gdLst/>
              <a:ahLst/>
              <a:cxnLst/>
              <a:rect l="l" t="t" r="r" b="b"/>
              <a:pathLst>
                <a:path w="9609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7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0"/>
                  </a:lnTo>
                  <a:cubicBezTo>
                    <a:pt x="2346" y="8323"/>
                    <a:pt x="2489" y="8418"/>
                    <a:pt x="2656" y="8418"/>
                  </a:cubicBezTo>
                  <a:lnTo>
                    <a:pt x="6954" y="8418"/>
                  </a:lnTo>
                  <a:cubicBezTo>
                    <a:pt x="7121" y="8418"/>
                    <a:pt x="7287" y="8323"/>
                    <a:pt x="7359" y="8180"/>
                  </a:cubicBezTo>
                  <a:lnTo>
                    <a:pt x="9514" y="4442"/>
                  </a:lnTo>
                  <a:cubicBezTo>
                    <a:pt x="9609" y="4287"/>
                    <a:pt x="9609" y="4108"/>
                    <a:pt x="9514" y="3977"/>
                  </a:cubicBezTo>
                  <a:lnTo>
                    <a:pt x="7359" y="239"/>
                  </a:lnTo>
                  <a:cubicBezTo>
                    <a:pt x="7287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4221750" y="1895508"/>
              <a:ext cx="160725" cy="159997"/>
            </a:xfrm>
            <a:custGeom>
              <a:avLst/>
              <a:gdLst/>
              <a:ahLst/>
              <a:cxnLst/>
              <a:rect l="l" t="t" r="r" b="b"/>
              <a:pathLst>
                <a:path w="5073" h="5050" extrusionOk="0">
                  <a:moveTo>
                    <a:pt x="3917" y="632"/>
                  </a:moveTo>
                  <a:cubicBezTo>
                    <a:pt x="4215" y="632"/>
                    <a:pt x="4453" y="870"/>
                    <a:pt x="4453" y="1168"/>
                  </a:cubicBezTo>
                  <a:cubicBezTo>
                    <a:pt x="4453" y="1465"/>
                    <a:pt x="4215" y="1703"/>
                    <a:pt x="3917" y="1703"/>
                  </a:cubicBezTo>
                  <a:cubicBezTo>
                    <a:pt x="3620" y="1703"/>
                    <a:pt x="3381" y="1465"/>
                    <a:pt x="3381" y="1168"/>
                  </a:cubicBezTo>
                  <a:cubicBezTo>
                    <a:pt x="3381" y="870"/>
                    <a:pt x="3620" y="632"/>
                    <a:pt x="3917" y="632"/>
                  </a:cubicBezTo>
                  <a:close/>
                  <a:moveTo>
                    <a:pt x="2219" y="2772"/>
                  </a:moveTo>
                  <a:cubicBezTo>
                    <a:pt x="2244" y="2772"/>
                    <a:pt x="2268" y="2781"/>
                    <a:pt x="2286" y="2799"/>
                  </a:cubicBezTo>
                  <a:cubicBezTo>
                    <a:pt x="2334" y="2835"/>
                    <a:pt x="2334" y="2906"/>
                    <a:pt x="2286" y="2954"/>
                  </a:cubicBezTo>
                  <a:lnTo>
                    <a:pt x="798" y="4442"/>
                  </a:lnTo>
                  <a:cubicBezTo>
                    <a:pt x="786" y="4454"/>
                    <a:pt x="762" y="4466"/>
                    <a:pt x="726" y="4466"/>
                  </a:cubicBezTo>
                  <a:cubicBezTo>
                    <a:pt x="702" y="4466"/>
                    <a:pt x="667" y="4454"/>
                    <a:pt x="655" y="4442"/>
                  </a:cubicBezTo>
                  <a:cubicBezTo>
                    <a:pt x="607" y="4394"/>
                    <a:pt x="607" y="4335"/>
                    <a:pt x="655" y="4287"/>
                  </a:cubicBezTo>
                  <a:lnTo>
                    <a:pt x="2143" y="2799"/>
                  </a:lnTo>
                  <a:cubicBezTo>
                    <a:pt x="2167" y="2781"/>
                    <a:pt x="2194" y="2772"/>
                    <a:pt x="2219" y="2772"/>
                  </a:cubicBezTo>
                  <a:close/>
                  <a:moveTo>
                    <a:pt x="3381" y="1"/>
                  </a:moveTo>
                  <a:cubicBezTo>
                    <a:pt x="2441" y="1"/>
                    <a:pt x="1679" y="763"/>
                    <a:pt x="1679" y="1703"/>
                  </a:cubicBezTo>
                  <a:cubicBezTo>
                    <a:pt x="1679" y="1811"/>
                    <a:pt x="1691" y="1930"/>
                    <a:pt x="1715" y="2049"/>
                  </a:cubicBezTo>
                  <a:lnTo>
                    <a:pt x="1512" y="2132"/>
                  </a:lnTo>
                  <a:cubicBezTo>
                    <a:pt x="1488" y="2144"/>
                    <a:pt x="1476" y="2180"/>
                    <a:pt x="1453" y="2204"/>
                  </a:cubicBezTo>
                  <a:cubicBezTo>
                    <a:pt x="1453" y="2239"/>
                    <a:pt x="1453" y="2287"/>
                    <a:pt x="1488" y="2299"/>
                  </a:cubicBezTo>
                  <a:lnTo>
                    <a:pt x="1619" y="2430"/>
                  </a:lnTo>
                  <a:lnTo>
                    <a:pt x="1512" y="2537"/>
                  </a:lnTo>
                  <a:lnTo>
                    <a:pt x="1357" y="2537"/>
                  </a:lnTo>
                  <a:cubicBezTo>
                    <a:pt x="1298" y="2537"/>
                    <a:pt x="1250" y="2585"/>
                    <a:pt x="1250" y="2644"/>
                  </a:cubicBezTo>
                  <a:lnTo>
                    <a:pt x="1250" y="2799"/>
                  </a:lnTo>
                  <a:lnTo>
                    <a:pt x="1095" y="2954"/>
                  </a:lnTo>
                  <a:lnTo>
                    <a:pt x="941" y="2954"/>
                  </a:lnTo>
                  <a:cubicBezTo>
                    <a:pt x="881" y="2954"/>
                    <a:pt x="833" y="3001"/>
                    <a:pt x="833" y="3061"/>
                  </a:cubicBezTo>
                  <a:lnTo>
                    <a:pt x="833" y="3216"/>
                  </a:lnTo>
                  <a:lnTo>
                    <a:pt x="679" y="3370"/>
                  </a:lnTo>
                  <a:lnTo>
                    <a:pt x="524" y="3370"/>
                  </a:lnTo>
                  <a:cubicBezTo>
                    <a:pt x="464" y="3370"/>
                    <a:pt x="417" y="3418"/>
                    <a:pt x="417" y="3478"/>
                  </a:cubicBezTo>
                  <a:lnTo>
                    <a:pt x="417" y="3632"/>
                  </a:lnTo>
                  <a:lnTo>
                    <a:pt x="24" y="4025"/>
                  </a:lnTo>
                  <a:cubicBezTo>
                    <a:pt x="12" y="4037"/>
                    <a:pt x="0" y="4073"/>
                    <a:pt x="0" y="4097"/>
                  </a:cubicBezTo>
                  <a:lnTo>
                    <a:pt x="0" y="4942"/>
                  </a:lnTo>
                  <a:cubicBezTo>
                    <a:pt x="0" y="5002"/>
                    <a:pt x="36" y="5049"/>
                    <a:pt x="107" y="5049"/>
                  </a:cubicBezTo>
                  <a:lnTo>
                    <a:pt x="953" y="5049"/>
                  </a:lnTo>
                  <a:cubicBezTo>
                    <a:pt x="976" y="5049"/>
                    <a:pt x="1012" y="5037"/>
                    <a:pt x="1024" y="5025"/>
                  </a:cubicBezTo>
                  <a:lnTo>
                    <a:pt x="2643" y="3394"/>
                  </a:lnTo>
                  <a:lnTo>
                    <a:pt x="2786" y="3537"/>
                  </a:lnTo>
                  <a:cubicBezTo>
                    <a:pt x="2810" y="3561"/>
                    <a:pt x="2834" y="3561"/>
                    <a:pt x="2869" y="3561"/>
                  </a:cubicBezTo>
                  <a:cubicBezTo>
                    <a:pt x="2905" y="3561"/>
                    <a:pt x="2929" y="3537"/>
                    <a:pt x="2941" y="3501"/>
                  </a:cubicBezTo>
                  <a:lnTo>
                    <a:pt x="3036" y="3311"/>
                  </a:lnTo>
                  <a:cubicBezTo>
                    <a:pt x="3157" y="3336"/>
                    <a:pt x="3276" y="3348"/>
                    <a:pt x="3393" y="3348"/>
                  </a:cubicBezTo>
                  <a:cubicBezTo>
                    <a:pt x="4320" y="3348"/>
                    <a:pt x="5072" y="2585"/>
                    <a:pt x="5072" y="1644"/>
                  </a:cubicBezTo>
                  <a:cubicBezTo>
                    <a:pt x="5072" y="763"/>
                    <a:pt x="4310" y="1"/>
                    <a:pt x="3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5219844" y="3334622"/>
              <a:ext cx="266355" cy="44546"/>
            </a:xfrm>
            <a:custGeom>
              <a:avLst/>
              <a:gdLst/>
              <a:ahLst/>
              <a:cxnLst/>
              <a:rect l="l" t="t" r="r" b="b"/>
              <a:pathLst>
                <a:path w="8407" h="1406" extrusionOk="0">
                  <a:moveTo>
                    <a:pt x="608" y="0"/>
                  </a:moveTo>
                  <a:cubicBezTo>
                    <a:pt x="287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8395" y="1405"/>
                  </a:lnTo>
                  <a:lnTo>
                    <a:pt x="8395" y="619"/>
                  </a:lnTo>
                  <a:lnTo>
                    <a:pt x="8407" y="619"/>
                  </a:lnTo>
                  <a:cubicBezTo>
                    <a:pt x="8407" y="286"/>
                    <a:pt x="8145" y="0"/>
                    <a:pt x="7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5220224" y="3379136"/>
              <a:ext cx="266355" cy="182966"/>
            </a:xfrm>
            <a:custGeom>
              <a:avLst/>
              <a:gdLst/>
              <a:ahLst/>
              <a:cxnLst/>
              <a:rect l="l" t="t" r="r" b="b"/>
              <a:pathLst>
                <a:path w="8407" h="5775" extrusionOk="0">
                  <a:moveTo>
                    <a:pt x="1" y="0"/>
                  </a:moveTo>
                  <a:lnTo>
                    <a:pt x="1" y="5167"/>
                  </a:lnTo>
                  <a:cubicBezTo>
                    <a:pt x="1" y="5489"/>
                    <a:pt x="275" y="5775"/>
                    <a:pt x="608" y="5775"/>
                  </a:cubicBezTo>
                  <a:lnTo>
                    <a:pt x="7799" y="5775"/>
                  </a:lnTo>
                  <a:cubicBezTo>
                    <a:pt x="8133" y="5775"/>
                    <a:pt x="8407" y="5501"/>
                    <a:pt x="8407" y="5167"/>
                  </a:cubicBezTo>
                  <a:lnTo>
                    <a:pt x="8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5390740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1" y="1"/>
                    <a:pt x="0" y="144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5420173" y="3347422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5449954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1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5289261" y="3411579"/>
              <a:ext cx="128282" cy="105249"/>
            </a:xfrm>
            <a:custGeom>
              <a:avLst/>
              <a:gdLst/>
              <a:ahLst/>
              <a:cxnLst/>
              <a:rect l="l" t="t" r="r" b="b"/>
              <a:pathLst>
                <a:path w="4049" h="3322" extrusionOk="0">
                  <a:moveTo>
                    <a:pt x="2013" y="643"/>
                  </a:moveTo>
                  <a:cubicBezTo>
                    <a:pt x="2072" y="643"/>
                    <a:pt x="2132" y="655"/>
                    <a:pt x="2156" y="691"/>
                  </a:cubicBezTo>
                  <a:cubicBezTo>
                    <a:pt x="2203" y="714"/>
                    <a:pt x="2215" y="762"/>
                    <a:pt x="2215" y="786"/>
                  </a:cubicBezTo>
                  <a:lnTo>
                    <a:pt x="2215" y="2191"/>
                  </a:lnTo>
                  <a:cubicBezTo>
                    <a:pt x="2215" y="2262"/>
                    <a:pt x="2132" y="2334"/>
                    <a:pt x="2025" y="2334"/>
                  </a:cubicBezTo>
                  <a:cubicBezTo>
                    <a:pt x="1965" y="2334"/>
                    <a:pt x="1918" y="2322"/>
                    <a:pt x="1870" y="2298"/>
                  </a:cubicBezTo>
                  <a:cubicBezTo>
                    <a:pt x="1834" y="2262"/>
                    <a:pt x="1810" y="2215"/>
                    <a:pt x="1810" y="2191"/>
                  </a:cubicBezTo>
                  <a:lnTo>
                    <a:pt x="1799" y="786"/>
                  </a:lnTo>
                  <a:cubicBezTo>
                    <a:pt x="1799" y="702"/>
                    <a:pt x="1870" y="643"/>
                    <a:pt x="1977" y="643"/>
                  </a:cubicBezTo>
                  <a:close/>
                  <a:moveTo>
                    <a:pt x="1977" y="2667"/>
                  </a:moveTo>
                  <a:cubicBezTo>
                    <a:pt x="2037" y="2667"/>
                    <a:pt x="2096" y="2679"/>
                    <a:pt x="2120" y="2727"/>
                  </a:cubicBezTo>
                  <a:cubicBezTo>
                    <a:pt x="2168" y="2750"/>
                    <a:pt x="2180" y="2798"/>
                    <a:pt x="2180" y="2858"/>
                  </a:cubicBezTo>
                  <a:cubicBezTo>
                    <a:pt x="2215" y="2905"/>
                    <a:pt x="2203" y="2953"/>
                    <a:pt x="2156" y="2988"/>
                  </a:cubicBezTo>
                  <a:cubicBezTo>
                    <a:pt x="2108" y="3024"/>
                    <a:pt x="2072" y="3048"/>
                    <a:pt x="2013" y="3048"/>
                  </a:cubicBezTo>
                  <a:cubicBezTo>
                    <a:pt x="1953" y="3048"/>
                    <a:pt x="1906" y="3036"/>
                    <a:pt x="1858" y="2988"/>
                  </a:cubicBezTo>
                  <a:cubicBezTo>
                    <a:pt x="1810" y="2965"/>
                    <a:pt x="1799" y="2917"/>
                    <a:pt x="1799" y="2858"/>
                  </a:cubicBezTo>
                  <a:cubicBezTo>
                    <a:pt x="1799" y="2810"/>
                    <a:pt x="1810" y="2774"/>
                    <a:pt x="1846" y="2727"/>
                  </a:cubicBezTo>
                  <a:cubicBezTo>
                    <a:pt x="1882" y="2691"/>
                    <a:pt x="1918" y="2667"/>
                    <a:pt x="1965" y="2667"/>
                  </a:cubicBezTo>
                  <a:close/>
                  <a:moveTo>
                    <a:pt x="2025" y="0"/>
                  </a:moveTo>
                  <a:cubicBezTo>
                    <a:pt x="1894" y="0"/>
                    <a:pt x="1775" y="71"/>
                    <a:pt x="1679" y="226"/>
                  </a:cubicBezTo>
                  <a:lnTo>
                    <a:pt x="108" y="2750"/>
                  </a:lnTo>
                  <a:cubicBezTo>
                    <a:pt x="13" y="2905"/>
                    <a:pt x="1" y="3036"/>
                    <a:pt x="60" y="3155"/>
                  </a:cubicBezTo>
                  <a:cubicBezTo>
                    <a:pt x="120" y="3262"/>
                    <a:pt x="251" y="3322"/>
                    <a:pt x="429" y="3322"/>
                  </a:cubicBezTo>
                  <a:lnTo>
                    <a:pt x="3644" y="3322"/>
                  </a:lnTo>
                  <a:cubicBezTo>
                    <a:pt x="3811" y="3322"/>
                    <a:pt x="3954" y="3262"/>
                    <a:pt x="4013" y="3155"/>
                  </a:cubicBezTo>
                  <a:cubicBezTo>
                    <a:pt x="4049" y="3036"/>
                    <a:pt x="4037" y="2905"/>
                    <a:pt x="3942" y="2750"/>
                  </a:cubicBezTo>
                  <a:lnTo>
                    <a:pt x="2370" y="226"/>
                  </a:lnTo>
                  <a:cubicBezTo>
                    <a:pt x="2275" y="71"/>
                    <a:pt x="2156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5208914" y="4537924"/>
              <a:ext cx="304089" cy="266735"/>
            </a:xfrm>
            <a:custGeom>
              <a:avLst/>
              <a:gdLst/>
              <a:ahLst/>
              <a:cxnLst/>
              <a:rect l="l" t="t" r="r" b="b"/>
              <a:pathLst>
                <a:path w="9598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8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1"/>
                  </a:lnTo>
                  <a:cubicBezTo>
                    <a:pt x="2334" y="8323"/>
                    <a:pt x="2489" y="8419"/>
                    <a:pt x="2656" y="8419"/>
                  </a:cubicBezTo>
                  <a:lnTo>
                    <a:pt x="6954" y="8419"/>
                  </a:lnTo>
                  <a:cubicBezTo>
                    <a:pt x="7121" y="8419"/>
                    <a:pt x="7287" y="8323"/>
                    <a:pt x="7359" y="8181"/>
                  </a:cubicBezTo>
                  <a:lnTo>
                    <a:pt x="9514" y="4442"/>
                  </a:lnTo>
                  <a:cubicBezTo>
                    <a:pt x="9597" y="4287"/>
                    <a:pt x="9597" y="4109"/>
                    <a:pt x="9514" y="3978"/>
                  </a:cubicBezTo>
                  <a:lnTo>
                    <a:pt x="7359" y="239"/>
                  </a:lnTo>
                  <a:cubicBezTo>
                    <a:pt x="7263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5289641" y="4585321"/>
              <a:ext cx="140734" cy="187655"/>
            </a:xfrm>
            <a:custGeom>
              <a:avLst/>
              <a:gdLst/>
              <a:ahLst/>
              <a:cxnLst/>
              <a:rect l="l" t="t" r="r" b="b"/>
              <a:pathLst>
                <a:path w="4442" h="5923" extrusionOk="0">
                  <a:moveTo>
                    <a:pt x="2370" y="3565"/>
                  </a:moveTo>
                  <a:cubicBezTo>
                    <a:pt x="2429" y="3744"/>
                    <a:pt x="2513" y="3899"/>
                    <a:pt x="2620" y="4029"/>
                  </a:cubicBezTo>
                  <a:cubicBezTo>
                    <a:pt x="2775" y="4244"/>
                    <a:pt x="2906" y="4446"/>
                    <a:pt x="2930" y="4803"/>
                  </a:cubicBezTo>
                  <a:lnTo>
                    <a:pt x="2930" y="4863"/>
                  </a:lnTo>
                  <a:cubicBezTo>
                    <a:pt x="2953" y="5292"/>
                    <a:pt x="2620" y="5649"/>
                    <a:pt x="2215" y="5649"/>
                  </a:cubicBezTo>
                  <a:cubicBezTo>
                    <a:pt x="1822" y="5649"/>
                    <a:pt x="1477" y="5292"/>
                    <a:pt x="1477" y="4863"/>
                  </a:cubicBezTo>
                  <a:lnTo>
                    <a:pt x="1477" y="4815"/>
                  </a:lnTo>
                  <a:cubicBezTo>
                    <a:pt x="1477" y="4637"/>
                    <a:pt x="1525" y="4506"/>
                    <a:pt x="1548" y="4434"/>
                  </a:cubicBezTo>
                  <a:cubicBezTo>
                    <a:pt x="1620" y="4577"/>
                    <a:pt x="1739" y="4732"/>
                    <a:pt x="1953" y="4732"/>
                  </a:cubicBezTo>
                  <a:cubicBezTo>
                    <a:pt x="2025" y="4732"/>
                    <a:pt x="2072" y="4672"/>
                    <a:pt x="2072" y="4613"/>
                  </a:cubicBezTo>
                  <a:cubicBezTo>
                    <a:pt x="2072" y="4434"/>
                    <a:pt x="2072" y="4244"/>
                    <a:pt x="2120" y="4041"/>
                  </a:cubicBezTo>
                  <a:cubicBezTo>
                    <a:pt x="2156" y="3887"/>
                    <a:pt x="2251" y="3720"/>
                    <a:pt x="2370" y="3565"/>
                  </a:cubicBezTo>
                  <a:close/>
                  <a:moveTo>
                    <a:pt x="2842" y="0"/>
                  </a:moveTo>
                  <a:cubicBezTo>
                    <a:pt x="2815" y="0"/>
                    <a:pt x="2789" y="9"/>
                    <a:pt x="2763" y="29"/>
                  </a:cubicBezTo>
                  <a:cubicBezTo>
                    <a:pt x="2215" y="410"/>
                    <a:pt x="1775" y="1065"/>
                    <a:pt x="1608" y="1696"/>
                  </a:cubicBezTo>
                  <a:cubicBezTo>
                    <a:pt x="1501" y="2124"/>
                    <a:pt x="1489" y="2613"/>
                    <a:pt x="1477" y="2946"/>
                  </a:cubicBezTo>
                  <a:cubicBezTo>
                    <a:pt x="965" y="2839"/>
                    <a:pt x="870" y="2077"/>
                    <a:pt x="870" y="2077"/>
                  </a:cubicBezTo>
                  <a:cubicBezTo>
                    <a:pt x="870" y="2041"/>
                    <a:pt x="834" y="2005"/>
                    <a:pt x="798" y="1994"/>
                  </a:cubicBezTo>
                  <a:cubicBezTo>
                    <a:pt x="786" y="1988"/>
                    <a:pt x="769" y="1985"/>
                    <a:pt x="748" y="1985"/>
                  </a:cubicBezTo>
                  <a:cubicBezTo>
                    <a:pt x="727" y="1985"/>
                    <a:pt x="703" y="1988"/>
                    <a:pt x="679" y="1994"/>
                  </a:cubicBezTo>
                  <a:cubicBezTo>
                    <a:pt x="655" y="2005"/>
                    <a:pt x="48" y="2315"/>
                    <a:pt x="1" y="3589"/>
                  </a:cubicBezTo>
                  <a:lnTo>
                    <a:pt x="1" y="3708"/>
                  </a:lnTo>
                  <a:cubicBezTo>
                    <a:pt x="1" y="4922"/>
                    <a:pt x="1001" y="5923"/>
                    <a:pt x="2215" y="5923"/>
                  </a:cubicBezTo>
                  <a:cubicBezTo>
                    <a:pt x="3442" y="5923"/>
                    <a:pt x="4418" y="4922"/>
                    <a:pt x="4418" y="3708"/>
                  </a:cubicBezTo>
                  <a:cubicBezTo>
                    <a:pt x="4442" y="3613"/>
                    <a:pt x="4418" y="3446"/>
                    <a:pt x="4418" y="3446"/>
                  </a:cubicBezTo>
                  <a:cubicBezTo>
                    <a:pt x="4346" y="2577"/>
                    <a:pt x="3942" y="2017"/>
                    <a:pt x="3584" y="1529"/>
                  </a:cubicBezTo>
                  <a:cubicBezTo>
                    <a:pt x="3251" y="1089"/>
                    <a:pt x="2965" y="696"/>
                    <a:pt x="2965" y="112"/>
                  </a:cubicBezTo>
                  <a:cubicBezTo>
                    <a:pt x="2965" y="77"/>
                    <a:pt x="2930" y="29"/>
                    <a:pt x="2906" y="17"/>
                  </a:cubicBezTo>
                  <a:cubicBezTo>
                    <a:pt x="2884" y="6"/>
                    <a:pt x="2863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4481262" y="2329337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8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714"/>
                  </a:lnTo>
                  <a:cubicBezTo>
                    <a:pt x="1" y="774"/>
                    <a:pt x="48" y="822"/>
                    <a:pt x="108" y="822"/>
                  </a:cubicBezTo>
                  <a:cubicBezTo>
                    <a:pt x="167" y="822"/>
                    <a:pt x="215" y="762"/>
                    <a:pt x="215" y="714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4453730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15" y="0"/>
                  </a:moveTo>
                  <a:cubicBezTo>
                    <a:pt x="90" y="0"/>
                    <a:pt x="66" y="12"/>
                    <a:pt x="48" y="36"/>
                  </a:cubicBezTo>
                  <a:cubicBezTo>
                    <a:pt x="0" y="72"/>
                    <a:pt x="0" y="131"/>
                    <a:pt x="48" y="179"/>
                  </a:cubicBezTo>
                  <a:lnTo>
                    <a:pt x="477" y="608"/>
                  </a:lnTo>
                  <a:cubicBezTo>
                    <a:pt x="500" y="631"/>
                    <a:pt x="527" y="643"/>
                    <a:pt x="553" y="643"/>
                  </a:cubicBezTo>
                  <a:cubicBezTo>
                    <a:pt x="578" y="643"/>
                    <a:pt x="602" y="631"/>
                    <a:pt x="619" y="608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4453730" y="2381296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3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66" y="634"/>
                    <a:pt x="90" y="646"/>
                    <a:pt x="115" y="646"/>
                  </a:cubicBezTo>
                  <a:cubicBezTo>
                    <a:pt x="140" y="646"/>
                    <a:pt x="167" y="634"/>
                    <a:pt x="191" y="610"/>
                  </a:cubicBezTo>
                  <a:lnTo>
                    <a:pt x="619" y="182"/>
                  </a:lnTo>
                  <a:cubicBezTo>
                    <a:pt x="667" y="134"/>
                    <a:pt x="667" y="75"/>
                    <a:pt x="619" y="27"/>
                  </a:cubicBezTo>
                  <a:cubicBezTo>
                    <a:pt x="602" y="9"/>
                    <a:pt x="578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4494854" y="2340267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4442799" y="2367799"/>
              <a:ext cx="26043" cy="6432"/>
            </a:xfrm>
            <a:custGeom>
              <a:avLst/>
              <a:gdLst/>
              <a:ahLst/>
              <a:cxnLst/>
              <a:rect l="l" t="t" r="r" b="b"/>
              <a:pathLst>
                <a:path w="822" h="203" extrusionOk="0">
                  <a:moveTo>
                    <a:pt x="107" y="0"/>
                  </a:moveTo>
                  <a:cubicBezTo>
                    <a:pt x="48" y="0"/>
                    <a:pt x="0" y="36"/>
                    <a:pt x="0" y="96"/>
                  </a:cubicBezTo>
                  <a:cubicBezTo>
                    <a:pt x="0" y="155"/>
                    <a:pt x="48" y="203"/>
                    <a:pt x="107" y="203"/>
                  </a:cubicBezTo>
                  <a:lnTo>
                    <a:pt x="714" y="203"/>
                  </a:lnTo>
                  <a:cubicBezTo>
                    <a:pt x="774" y="203"/>
                    <a:pt x="822" y="155"/>
                    <a:pt x="822" y="96"/>
                  </a:cubicBezTo>
                  <a:cubicBezTo>
                    <a:pt x="822" y="36"/>
                    <a:pt x="774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4480501" y="2386650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1"/>
                  </a:moveTo>
                  <a:cubicBezTo>
                    <a:pt x="60" y="1"/>
                    <a:pt x="13" y="37"/>
                    <a:pt x="1" y="96"/>
                  </a:cubicBezTo>
                  <a:lnTo>
                    <a:pt x="1" y="715"/>
                  </a:lnTo>
                  <a:cubicBezTo>
                    <a:pt x="1" y="775"/>
                    <a:pt x="48" y="810"/>
                    <a:pt x="108" y="810"/>
                  </a:cubicBezTo>
                  <a:cubicBezTo>
                    <a:pt x="167" y="810"/>
                    <a:pt x="215" y="775"/>
                    <a:pt x="215" y="715"/>
                  </a:cubicBezTo>
                  <a:lnTo>
                    <a:pt x="215" y="96"/>
                  </a:lnTo>
                  <a:cubicBezTo>
                    <a:pt x="215" y="3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4493713" y="2381201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124" y="0"/>
                  </a:moveTo>
                  <a:cubicBezTo>
                    <a:pt x="99" y="0"/>
                    <a:pt x="72" y="6"/>
                    <a:pt x="48" y="18"/>
                  </a:cubicBezTo>
                  <a:cubicBezTo>
                    <a:pt x="0" y="66"/>
                    <a:pt x="0" y="125"/>
                    <a:pt x="48" y="173"/>
                  </a:cubicBezTo>
                  <a:lnTo>
                    <a:pt x="477" y="601"/>
                  </a:lnTo>
                  <a:cubicBezTo>
                    <a:pt x="500" y="625"/>
                    <a:pt x="527" y="637"/>
                    <a:pt x="554" y="637"/>
                  </a:cubicBezTo>
                  <a:cubicBezTo>
                    <a:pt x="581" y="637"/>
                    <a:pt x="608" y="625"/>
                    <a:pt x="631" y="601"/>
                  </a:cubicBezTo>
                  <a:cubicBezTo>
                    <a:pt x="667" y="554"/>
                    <a:pt x="667" y="494"/>
                    <a:pt x="631" y="447"/>
                  </a:cubicBezTo>
                  <a:lnTo>
                    <a:pt x="191" y="18"/>
                  </a:lnTo>
                  <a:cubicBezTo>
                    <a:pt x="173" y="6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4493713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54" y="0"/>
                  </a:moveTo>
                  <a:cubicBezTo>
                    <a:pt x="527" y="0"/>
                    <a:pt x="500" y="12"/>
                    <a:pt x="477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08"/>
                  </a:cubicBezTo>
                  <a:cubicBezTo>
                    <a:pt x="72" y="631"/>
                    <a:pt x="99" y="643"/>
                    <a:pt x="124" y="643"/>
                  </a:cubicBezTo>
                  <a:cubicBezTo>
                    <a:pt x="149" y="643"/>
                    <a:pt x="173" y="631"/>
                    <a:pt x="191" y="608"/>
                  </a:cubicBezTo>
                  <a:lnTo>
                    <a:pt x="631" y="179"/>
                  </a:lnTo>
                  <a:cubicBezTo>
                    <a:pt x="667" y="131"/>
                    <a:pt x="667" y="72"/>
                    <a:pt x="631" y="36"/>
                  </a:cubicBezTo>
                  <a:cubicBezTo>
                    <a:pt x="608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4452589" y="2381201"/>
              <a:ext cx="21544" cy="20213"/>
            </a:xfrm>
            <a:custGeom>
              <a:avLst/>
              <a:gdLst/>
              <a:ahLst/>
              <a:cxnLst/>
              <a:rect l="l" t="t" r="r" b="b"/>
              <a:pathLst>
                <a:path w="680" h="638" extrusionOk="0">
                  <a:moveTo>
                    <a:pt x="559" y="0"/>
                  </a:moveTo>
                  <a:cubicBezTo>
                    <a:pt x="530" y="0"/>
                    <a:pt x="501" y="6"/>
                    <a:pt x="477" y="18"/>
                  </a:cubicBezTo>
                  <a:lnTo>
                    <a:pt x="48" y="447"/>
                  </a:lnTo>
                  <a:cubicBezTo>
                    <a:pt x="1" y="494"/>
                    <a:pt x="1" y="554"/>
                    <a:pt x="48" y="601"/>
                  </a:cubicBezTo>
                  <a:cubicBezTo>
                    <a:pt x="72" y="625"/>
                    <a:pt x="99" y="637"/>
                    <a:pt x="126" y="637"/>
                  </a:cubicBezTo>
                  <a:cubicBezTo>
                    <a:pt x="152" y="637"/>
                    <a:pt x="179" y="625"/>
                    <a:pt x="203" y="601"/>
                  </a:cubicBezTo>
                  <a:lnTo>
                    <a:pt x="632" y="173"/>
                  </a:lnTo>
                  <a:cubicBezTo>
                    <a:pt x="679" y="125"/>
                    <a:pt x="679" y="66"/>
                    <a:pt x="632" y="18"/>
                  </a:cubicBezTo>
                  <a:cubicBezTo>
                    <a:pt x="614" y="6"/>
                    <a:pt x="587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4499733" y="236703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9" y="1"/>
                    <a:pt x="1" y="48"/>
                    <a:pt x="1" y="108"/>
                  </a:cubicBezTo>
                  <a:cubicBezTo>
                    <a:pt x="1" y="167"/>
                    <a:pt x="49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4120651" y="1692962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4" y="774"/>
                    <a:pt x="214" y="715"/>
                  </a:cubicBezTo>
                  <a:lnTo>
                    <a:pt x="214" y="107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4093088" y="1704177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114" y="0"/>
                  </a:moveTo>
                  <a:cubicBezTo>
                    <a:pt x="87" y="0"/>
                    <a:pt x="61" y="9"/>
                    <a:pt x="37" y="27"/>
                  </a:cubicBezTo>
                  <a:cubicBezTo>
                    <a:pt x="1" y="75"/>
                    <a:pt x="1" y="134"/>
                    <a:pt x="37" y="182"/>
                  </a:cubicBezTo>
                  <a:lnTo>
                    <a:pt x="477" y="611"/>
                  </a:lnTo>
                  <a:cubicBezTo>
                    <a:pt x="495" y="634"/>
                    <a:pt x="519" y="646"/>
                    <a:pt x="544" y="646"/>
                  </a:cubicBezTo>
                  <a:cubicBezTo>
                    <a:pt x="570" y="646"/>
                    <a:pt x="596" y="634"/>
                    <a:pt x="620" y="611"/>
                  </a:cubicBezTo>
                  <a:cubicBezTo>
                    <a:pt x="668" y="563"/>
                    <a:pt x="668" y="503"/>
                    <a:pt x="620" y="468"/>
                  </a:cubicBezTo>
                  <a:lnTo>
                    <a:pt x="191" y="27"/>
                  </a:lnTo>
                  <a:cubicBezTo>
                    <a:pt x="168" y="9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4093088" y="1745016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544" y="0"/>
                  </a:moveTo>
                  <a:cubicBezTo>
                    <a:pt x="519" y="0"/>
                    <a:pt x="495" y="12"/>
                    <a:pt x="477" y="36"/>
                  </a:cubicBezTo>
                  <a:lnTo>
                    <a:pt x="37" y="465"/>
                  </a:lnTo>
                  <a:cubicBezTo>
                    <a:pt x="1" y="512"/>
                    <a:pt x="1" y="572"/>
                    <a:pt x="37" y="619"/>
                  </a:cubicBezTo>
                  <a:cubicBezTo>
                    <a:pt x="61" y="631"/>
                    <a:pt x="87" y="637"/>
                    <a:pt x="114" y="637"/>
                  </a:cubicBezTo>
                  <a:cubicBezTo>
                    <a:pt x="141" y="637"/>
                    <a:pt x="168" y="631"/>
                    <a:pt x="191" y="619"/>
                  </a:cubicBezTo>
                  <a:lnTo>
                    <a:pt x="620" y="191"/>
                  </a:lnTo>
                  <a:cubicBezTo>
                    <a:pt x="668" y="143"/>
                    <a:pt x="668" y="84"/>
                    <a:pt x="620" y="36"/>
                  </a:cubicBezTo>
                  <a:cubicBezTo>
                    <a:pt x="596" y="12"/>
                    <a:pt x="570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4133831" y="1704177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4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8" y="468"/>
                  </a:lnTo>
                  <a:cubicBezTo>
                    <a:pt x="1" y="503"/>
                    <a:pt x="1" y="563"/>
                    <a:pt x="48" y="611"/>
                  </a:cubicBezTo>
                  <a:cubicBezTo>
                    <a:pt x="72" y="634"/>
                    <a:pt x="99" y="646"/>
                    <a:pt x="126" y="646"/>
                  </a:cubicBezTo>
                  <a:cubicBezTo>
                    <a:pt x="153" y="646"/>
                    <a:pt x="179" y="634"/>
                    <a:pt x="203" y="611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4082157" y="173142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4120271" y="1750275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5" y="775"/>
                    <a:pt x="215" y="715"/>
                  </a:cubicBezTo>
                  <a:lnTo>
                    <a:pt x="215" y="108"/>
                  </a:lnTo>
                  <a:cubicBezTo>
                    <a:pt x="215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4133103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4" y="0"/>
                  </a:moveTo>
                  <a:cubicBezTo>
                    <a:pt x="95" y="0"/>
                    <a:pt x="66" y="12"/>
                    <a:pt x="48" y="36"/>
                  </a:cubicBezTo>
                  <a:cubicBezTo>
                    <a:pt x="0" y="84"/>
                    <a:pt x="0" y="143"/>
                    <a:pt x="48" y="179"/>
                  </a:cubicBezTo>
                  <a:lnTo>
                    <a:pt x="476" y="620"/>
                  </a:lnTo>
                  <a:cubicBezTo>
                    <a:pt x="500" y="637"/>
                    <a:pt x="527" y="646"/>
                    <a:pt x="552" y="646"/>
                  </a:cubicBezTo>
                  <a:cubicBezTo>
                    <a:pt x="577" y="646"/>
                    <a:pt x="601" y="637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79" y="12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4133103" y="1703512"/>
              <a:ext cx="21132" cy="20784"/>
            </a:xfrm>
            <a:custGeom>
              <a:avLst/>
              <a:gdLst/>
              <a:ahLst/>
              <a:cxnLst/>
              <a:rect l="l" t="t" r="r" b="b"/>
              <a:pathLst>
                <a:path w="667" h="656" extrusionOk="0">
                  <a:moveTo>
                    <a:pt x="557" y="1"/>
                  </a:moveTo>
                  <a:cubicBezTo>
                    <a:pt x="530" y="1"/>
                    <a:pt x="500" y="13"/>
                    <a:pt x="476" y="36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66" y="644"/>
                    <a:pt x="89" y="655"/>
                    <a:pt x="115" y="655"/>
                  </a:cubicBezTo>
                  <a:cubicBezTo>
                    <a:pt x="140" y="655"/>
                    <a:pt x="167" y="644"/>
                    <a:pt x="191" y="620"/>
                  </a:cubicBezTo>
                  <a:lnTo>
                    <a:pt x="619" y="191"/>
                  </a:lnTo>
                  <a:cubicBezTo>
                    <a:pt x="667" y="143"/>
                    <a:pt x="667" y="84"/>
                    <a:pt x="619" y="36"/>
                  </a:cubicBezTo>
                  <a:cubicBezTo>
                    <a:pt x="607" y="13"/>
                    <a:pt x="583" y="1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4092359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554" y="0"/>
                  </a:moveTo>
                  <a:cubicBezTo>
                    <a:pt x="527" y="0"/>
                    <a:pt x="500" y="12"/>
                    <a:pt x="476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20"/>
                  </a:cubicBezTo>
                  <a:cubicBezTo>
                    <a:pt x="72" y="637"/>
                    <a:pt x="98" y="646"/>
                    <a:pt x="125" y="646"/>
                  </a:cubicBezTo>
                  <a:cubicBezTo>
                    <a:pt x="152" y="646"/>
                    <a:pt x="179" y="637"/>
                    <a:pt x="203" y="620"/>
                  </a:cubicBezTo>
                  <a:lnTo>
                    <a:pt x="631" y="179"/>
                  </a:lnTo>
                  <a:cubicBezTo>
                    <a:pt x="667" y="143"/>
                    <a:pt x="667" y="84"/>
                    <a:pt x="631" y="36"/>
                  </a:cubicBezTo>
                  <a:cubicBezTo>
                    <a:pt x="607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4139503" y="1731044"/>
              <a:ext cx="26043" cy="6843"/>
            </a:xfrm>
            <a:custGeom>
              <a:avLst/>
              <a:gdLst/>
              <a:ahLst/>
              <a:cxnLst/>
              <a:rect l="l" t="t" r="r" b="b"/>
              <a:pathLst>
                <a:path w="822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5178752" y="1738204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4" y="775"/>
                    <a:pt x="214" y="715"/>
                  </a:cubicBezTo>
                  <a:lnTo>
                    <a:pt x="214" y="108"/>
                  </a:lnTo>
                  <a:cubicBezTo>
                    <a:pt x="214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5150840" y="1749452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125" y="0"/>
                  </a:moveTo>
                  <a:cubicBezTo>
                    <a:pt x="98" y="0"/>
                    <a:pt x="72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88" y="610"/>
                  </a:lnTo>
                  <a:cubicBezTo>
                    <a:pt x="506" y="634"/>
                    <a:pt x="530" y="646"/>
                    <a:pt x="555" y="646"/>
                  </a:cubicBezTo>
                  <a:cubicBezTo>
                    <a:pt x="581" y="646"/>
                    <a:pt x="607" y="634"/>
                    <a:pt x="631" y="610"/>
                  </a:cubicBezTo>
                  <a:cubicBezTo>
                    <a:pt x="679" y="563"/>
                    <a:pt x="679" y="503"/>
                    <a:pt x="631" y="468"/>
                  </a:cubicBezTo>
                  <a:lnTo>
                    <a:pt x="203" y="27"/>
                  </a:lnTo>
                  <a:cubicBezTo>
                    <a:pt x="179" y="9"/>
                    <a:pt x="152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151220" y="1790290"/>
              <a:ext cx="21132" cy="20752"/>
            </a:xfrm>
            <a:custGeom>
              <a:avLst/>
              <a:gdLst/>
              <a:ahLst/>
              <a:cxnLst/>
              <a:rect l="l" t="t" r="r" b="b"/>
              <a:pathLst>
                <a:path w="667" h="655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4"/>
                  </a:lnTo>
                  <a:cubicBezTo>
                    <a:pt x="0" y="512"/>
                    <a:pt x="0" y="572"/>
                    <a:pt x="36" y="619"/>
                  </a:cubicBezTo>
                  <a:cubicBezTo>
                    <a:pt x="60" y="643"/>
                    <a:pt x="86" y="655"/>
                    <a:pt x="113" y="655"/>
                  </a:cubicBezTo>
                  <a:cubicBezTo>
                    <a:pt x="140" y="655"/>
                    <a:pt x="167" y="643"/>
                    <a:pt x="191" y="619"/>
                  </a:cubicBezTo>
                  <a:lnTo>
                    <a:pt x="619" y="191"/>
                  </a:lnTo>
                  <a:cubicBezTo>
                    <a:pt x="667" y="143"/>
                    <a:pt x="667" y="83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5191932" y="1749452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9" y="468"/>
                  </a:lnTo>
                  <a:cubicBezTo>
                    <a:pt x="1" y="503"/>
                    <a:pt x="1" y="563"/>
                    <a:pt x="49" y="610"/>
                  </a:cubicBezTo>
                  <a:cubicBezTo>
                    <a:pt x="72" y="634"/>
                    <a:pt x="99" y="646"/>
                    <a:pt x="124" y="646"/>
                  </a:cubicBezTo>
                  <a:cubicBezTo>
                    <a:pt x="150" y="646"/>
                    <a:pt x="174" y="634"/>
                    <a:pt x="191" y="610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5140258" y="177669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36" y="0"/>
                    <a:pt x="1" y="48"/>
                    <a:pt x="1" y="108"/>
                  </a:cubicBezTo>
                  <a:cubicBezTo>
                    <a:pt x="1" y="167"/>
                    <a:pt x="36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5177992" y="179555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108" y="1"/>
                  </a:moveTo>
                  <a:cubicBezTo>
                    <a:pt x="60" y="1"/>
                    <a:pt x="12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108" y="822"/>
                  </a:cubicBezTo>
                  <a:cubicBezTo>
                    <a:pt x="167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5191203" y="1790195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124" y="0"/>
                  </a:moveTo>
                  <a:cubicBezTo>
                    <a:pt x="95" y="0"/>
                    <a:pt x="66" y="9"/>
                    <a:pt x="48" y="27"/>
                  </a:cubicBezTo>
                  <a:cubicBezTo>
                    <a:pt x="0" y="74"/>
                    <a:pt x="0" y="134"/>
                    <a:pt x="48" y="170"/>
                  </a:cubicBezTo>
                  <a:lnTo>
                    <a:pt x="476" y="598"/>
                  </a:lnTo>
                  <a:cubicBezTo>
                    <a:pt x="500" y="622"/>
                    <a:pt x="527" y="634"/>
                    <a:pt x="552" y="634"/>
                  </a:cubicBezTo>
                  <a:cubicBezTo>
                    <a:pt x="578" y="634"/>
                    <a:pt x="601" y="622"/>
                    <a:pt x="619" y="598"/>
                  </a:cubicBezTo>
                  <a:cubicBezTo>
                    <a:pt x="667" y="563"/>
                    <a:pt x="667" y="503"/>
                    <a:pt x="619" y="455"/>
                  </a:cubicBezTo>
                  <a:lnTo>
                    <a:pt x="191" y="27"/>
                  </a:lnTo>
                  <a:cubicBezTo>
                    <a:pt x="179" y="9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5191203" y="1749357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48" y="0"/>
                  </a:moveTo>
                  <a:cubicBezTo>
                    <a:pt x="521" y="0"/>
                    <a:pt x="494" y="6"/>
                    <a:pt x="476" y="18"/>
                  </a:cubicBezTo>
                  <a:lnTo>
                    <a:pt x="36" y="447"/>
                  </a:lnTo>
                  <a:cubicBezTo>
                    <a:pt x="0" y="494"/>
                    <a:pt x="0" y="554"/>
                    <a:pt x="36" y="601"/>
                  </a:cubicBezTo>
                  <a:cubicBezTo>
                    <a:pt x="60" y="625"/>
                    <a:pt x="86" y="637"/>
                    <a:pt x="113" y="637"/>
                  </a:cubicBezTo>
                  <a:cubicBezTo>
                    <a:pt x="140" y="637"/>
                    <a:pt x="167" y="625"/>
                    <a:pt x="191" y="601"/>
                  </a:cubicBezTo>
                  <a:lnTo>
                    <a:pt x="619" y="173"/>
                  </a:lnTo>
                  <a:cubicBezTo>
                    <a:pt x="667" y="125"/>
                    <a:pt x="667" y="66"/>
                    <a:pt x="619" y="18"/>
                  </a:cubicBezTo>
                  <a:cubicBezTo>
                    <a:pt x="601" y="6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5150079" y="1790195"/>
              <a:ext cx="21164" cy="20118"/>
            </a:xfrm>
            <a:custGeom>
              <a:avLst/>
              <a:gdLst/>
              <a:ahLst/>
              <a:cxnLst/>
              <a:rect l="l" t="t" r="r" b="b"/>
              <a:pathLst>
                <a:path w="668" h="635" extrusionOk="0">
                  <a:moveTo>
                    <a:pt x="557" y="0"/>
                  </a:moveTo>
                  <a:cubicBezTo>
                    <a:pt x="530" y="0"/>
                    <a:pt x="500" y="9"/>
                    <a:pt x="477" y="27"/>
                  </a:cubicBezTo>
                  <a:lnTo>
                    <a:pt x="48" y="455"/>
                  </a:lnTo>
                  <a:cubicBezTo>
                    <a:pt x="0" y="503"/>
                    <a:pt x="0" y="563"/>
                    <a:pt x="48" y="598"/>
                  </a:cubicBezTo>
                  <a:cubicBezTo>
                    <a:pt x="66" y="622"/>
                    <a:pt x="90" y="634"/>
                    <a:pt x="115" y="634"/>
                  </a:cubicBezTo>
                  <a:cubicBezTo>
                    <a:pt x="140" y="634"/>
                    <a:pt x="167" y="622"/>
                    <a:pt x="191" y="598"/>
                  </a:cubicBezTo>
                  <a:lnTo>
                    <a:pt x="619" y="170"/>
                  </a:lnTo>
                  <a:cubicBezTo>
                    <a:pt x="667" y="134"/>
                    <a:pt x="667" y="74"/>
                    <a:pt x="619" y="27"/>
                  </a:cubicBezTo>
                  <a:cubicBezTo>
                    <a:pt x="608" y="9"/>
                    <a:pt x="5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5197223" y="1776318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60" y="1"/>
                    <a:pt x="12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3770592" y="448663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95" y="822"/>
                  </a:cubicBezTo>
                  <a:cubicBezTo>
                    <a:pt x="155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3742679" y="4497940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115" y="1"/>
                  </a:moveTo>
                  <a:cubicBezTo>
                    <a:pt x="89" y="1"/>
                    <a:pt x="66" y="13"/>
                    <a:pt x="48" y="37"/>
                  </a:cubicBezTo>
                  <a:cubicBezTo>
                    <a:pt x="0" y="72"/>
                    <a:pt x="0" y="132"/>
                    <a:pt x="48" y="180"/>
                  </a:cubicBezTo>
                  <a:lnTo>
                    <a:pt x="476" y="608"/>
                  </a:lnTo>
                  <a:cubicBezTo>
                    <a:pt x="500" y="632"/>
                    <a:pt x="527" y="644"/>
                    <a:pt x="552" y="644"/>
                  </a:cubicBezTo>
                  <a:cubicBezTo>
                    <a:pt x="578" y="644"/>
                    <a:pt x="601" y="632"/>
                    <a:pt x="619" y="608"/>
                  </a:cubicBezTo>
                  <a:cubicBezTo>
                    <a:pt x="667" y="572"/>
                    <a:pt x="667" y="513"/>
                    <a:pt x="619" y="465"/>
                  </a:cubicBezTo>
                  <a:lnTo>
                    <a:pt x="191" y="37"/>
                  </a:lnTo>
                  <a:cubicBezTo>
                    <a:pt x="167" y="13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3742679" y="4538969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52" y="1"/>
                  </a:moveTo>
                  <a:cubicBezTo>
                    <a:pt x="527" y="1"/>
                    <a:pt x="500" y="10"/>
                    <a:pt x="476" y="28"/>
                  </a:cubicBezTo>
                  <a:lnTo>
                    <a:pt x="48" y="468"/>
                  </a:lnTo>
                  <a:cubicBezTo>
                    <a:pt x="0" y="504"/>
                    <a:pt x="0" y="563"/>
                    <a:pt x="48" y="611"/>
                  </a:cubicBezTo>
                  <a:cubicBezTo>
                    <a:pt x="66" y="629"/>
                    <a:pt x="89" y="638"/>
                    <a:pt x="115" y="638"/>
                  </a:cubicBezTo>
                  <a:cubicBezTo>
                    <a:pt x="140" y="638"/>
                    <a:pt x="167" y="629"/>
                    <a:pt x="191" y="611"/>
                  </a:cubicBezTo>
                  <a:lnTo>
                    <a:pt x="619" y="182"/>
                  </a:lnTo>
                  <a:cubicBezTo>
                    <a:pt x="667" y="135"/>
                    <a:pt x="667" y="75"/>
                    <a:pt x="619" y="28"/>
                  </a:cubicBezTo>
                  <a:cubicBezTo>
                    <a:pt x="601" y="10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3783771" y="4497940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44" y="1"/>
                  </a:moveTo>
                  <a:cubicBezTo>
                    <a:pt x="519" y="1"/>
                    <a:pt x="495" y="13"/>
                    <a:pt x="477" y="37"/>
                  </a:cubicBezTo>
                  <a:lnTo>
                    <a:pt x="37" y="465"/>
                  </a:lnTo>
                  <a:cubicBezTo>
                    <a:pt x="1" y="513"/>
                    <a:pt x="1" y="572"/>
                    <a:pt x="37" y="608"/>
                  </a:cubicBezTo>
                  <a:cubicBezTo>
                    <a:pt x="60" y="632"/>
                    <a:pt x="87" y="644"/>
                    <a:pt x="114" y="644"/>
                  </a:cubicBezTo>
                  <a:cubicBezTo>
                    <a:pt x="141" y="644"/>
                    <a:pt x="168" y="632"/>
                    <a:pt x="191" y="608"/>
                  </a:cubicBezTo>
                  <a:lnTo>
                    <a:pt x="620" y="180"/>
                  </a:lnTo>
                  <a:cubicBezTo>
                    <a:pt x="668" y="132"/>
                    <a:pt x="668" y="72"/>
                    <a:pt x="620" y="37"/>
                  </a:cubicBezTo>
                  <a:cubicBezTo>
                    <a:pt x="596" y="13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3731717" y="4525504"/>
              <a:ext cx="26075" cy="6432"/>
            </a:xfrm>
            <a:custGeom>
              <a:avLst/>
              <a:gdLst/>
              <a:ahLst/>
              <a:cxnLst/>
              <a:rect l="l" t="t" r="r" b="b"/>
              <a:pathLst>
                <a:path w="823" h="203" extrusionOk="0">
                  <a:moveTo>
                    <a:pt x="108" y="0"/>
                  </a:moveTo>
                  <a:cubicBezTo>
                    <a:pt x="48" y="0"/>
                    <a:pt x="1" y="36"/>
                    <a:pt x="1" y="95"/>
                  </a:cubicBezTo>
                  <a:cubicBezTo>
                    <a:pt x="1" y="155"/>
                    <a:pt x="48" y="202"/>
                    <a:pt x="108" y="202"/>
                  </a:cubicBezTo>
                  <a:lnTo>
                    <a:pt x="715" y="202"/>
                  </a:lnTo>
                  <a:cubicBezTo>
                    <a:pt x="775" y="202"/>
                    <a:pt x="822" y="155"/>
                    <a:pt x="822" y="95"/>
                  </a:cubicBezTo>
                  <a:cubicBezTo>
                    <a:pt x="822" y="36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3769451" y="4544355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0"/>
                  </a:moveTo>
                  <a:cubicBezTo>
                    <a:pt x="60" y="0"/>
                    <a:pt x="12" y="36"/>
                    <a:pt x="0" y="96"/>
                  </a:cubicBezTo>
                  <a:lnTo>
                    <a:pt x="0" y="715"/>
                  </a:lnTo>
                  <a:cubicBezTo>
                    <a:pt x="0" y="774"/>
                    <a:pt x="48" y="810"/>
                    <a:pt x="108" y="810"/>
                  </a:cubicBezTo>
                  <a:cubicBezTo>
                    <a:pt x="167" y="810"/>
                    <a:pt x="215" y="774"/>
                    <a:pt x="215" y="715"/>
                  </a:cubicBezTo>
                  <a:lnTo>
                    <a:pt x="215" y="96"/>
                  </a:lnTo>
                  <a:cubicBezTo>
                    <a:pt x="215" y="36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3782663" y="4538304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8" y="1"/>
                  </a:moveTo>
                  <a:cubicBezTo>
                    <a:pt x="101" y="1"/>
                    <a:pt x="72" y="13"/>
                    <a:pt x="48" y="37"/>
                  </a:cubicBezTo>
                  <a:cubicBezTo>
                    <a:pt x="0" y="84"/>
                    <a:pt x="0" y="144"/>
                    <a:pt x="48" y="191"/>
                  </a:cubicBezTo>
                  <a:lnTo>
                    <a:pt x="476" y="620"/>
                  </a:lnTo>
                  <a:cubicBezTo>
                    <a:pt x="500" y="638"/>
                    <a:pt x="527" y="647"/>
                    <a:pt x="554" y="647"/>
                  </a:cubicBezTo>
                  <a:cubicBezTo>
                    <a:pt x="581" y="647"/>
                    <a:pt x="607" y="638"/>
                    <a:pt x="631" y="620"/>
                  </a:cubicBezTo>
                  <a:cubicBezTo>
                    <a:pt x="667" y="572"/>
                    <a:pt x="667" y="513"/>
                    <a:pt x="631" y="465"/>
                  </a:cubicBezTo>
                  <a:lnTo>
                    <a:pt x="191" y="37"/>
                  </a:lnTo>
                  <a:cubicBezTo>
                    <a:pt x="179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3782663" y="4497497"/>
              <a:ext cx="21132" cy="20467"/>
            </a:xfrm>
            <a:custGeom>
              <a:avLst/>
              <a:gdLst/>
              <a:ahLst/>
              <a:cxnLst/>
              <a:rect l="l" t="t" r="r" b="b"/>
              <a:pathLst>
                <a:path w="667" h="646" extrusionOk="0">
                  <a:moveTo>
                    <a:pt x="554" y="0"/>
                  </a:moveTo>
                  <a:cubicBezTo>
                    <a:pt x="527" y="0"/>
                    <a:pt x="500" y="9"/>
                    <a:pt x="476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72" y="634"/>
                    <a:pt x="98" y="646"/>
                    <a:pt x="124" y="646"/>
                  </a:cubicBezTo>
                  <a:cubicBezTo>
                    <a:pt x="149" y="646"/>
                    <a:pt x="173" y="634"/>
                    <a:pt x="191" y="610"/>
                  </a:cubicBezTo>
                  <a:lnTo>
                    <a:pt x="631" y="182"/>
                  </a:lnTo>
                  <a:cubicBezTo>
                    <a:pt x="667" y="134"/>
                    <a:pt x="667" y="74"/>
                    <a:pt x="631" y="27"/>
                  </a:cubicBezTo>
                  <a:cubicBezTo>
                    <a:pt x="607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3741539" y="4538304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558" y="1"/>
                  </a:moveTo>
                  <a:cubicBezTo>
                    <a:pt x="530" y="1"/>
                    <a:pt x="500" y="13"/>
                    <a:pt x="477" y="37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72" y="638"/>
                    <a:pt x="99" y="647"/>
                    <a:pt x="125" y="647"/>
                  </a:cubicBezTo>
                  <a:cubicBezTo>
                    <a:pt x="152" y="647"/>
                    <a:pt x="179" y="638"/>
                    <a:pt x="203" y="620"/>
                  </a:cubicBezTo>
                  <a:lnTo>
                    <a:pt x="631" y="191"/>
                  </a:lnTo>
                  <a:cubicBezTo>
                    <a:pt x="679" y="144"/>
                    <a:pt x="679" y="84"/>
                    <a:pt x="631" y="37"/>
                  </a:cubicBezTo>
                  <a:cubicBezTo>
                    <a:pt x="614" y="13"/>
                    <a:pt x="58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3788682" y="452474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60" y="0"/>
                    <a:pt x="24" y="48"/>
                    <a:pt x="1" y="107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7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5270790" y="4013610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5" y="774"/>
                    <a:pt x="215" y="715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5243638" y="4024921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3" y="1"/>
                  </a:moveTo>
                  <a:cubicBezTo>
                    <a:pt x="86" y="1"/>
                    <a:pt x="60" y="12"/>
                    <a:pt x="36" y="36"/>
                  </a:cubicBezTo>
                  <a:cubicBezTo>
                    <a:pt x="0" y="84"/>
                    <a:pt x="0" y="143"/>
                    <a:pt x="36" y="179"/>
                  </a:cubicBezTo>
                  <a:lnTo>
                    <a:pt x="476" y="620"/>
                  </a:lnTo>
                  <a:cubicBezTo>
                    <a:pt x="488" y="638"/>
                    <a:pt x="512" y="646"/>
                    <a:pt x="539" y="646"/>
                  </a:cubicBezTo>
                  <a:cubicBezTo>
                    <a:pt x="566" y="646"/>
                    <a:pt x="595" y="638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5243638" y="4066044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5284350" y="4024921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1"/>
                  </a:moveTo>
                  <a:cubicBezTo>
                    <a:pt x="528" y="1"/>
                    <a:pt x="501" y="12"/>
                    <a:pt x="477" y="36"/>
                  </a:cubicBezTo>
                  <a:lnTo>
                    <a:pt x="49" y="465"/>
                  </a:lnTo>
                  <a:cubicBezTo>
                    <a:pt x="1" y="512"/>
                    <a:pt x="1" y="572"/>
                    <a:pt x="49" y="620"/>
                  </a:cubicBezTo>
                  <a:cubicBezTo>
                    <a:pt x="66" y="638"/>
                    <a:pt x="93" y="646"/>
                    <a:pt x="121" y="646"/>
                  </a:cubicBezTo>
                  <a:cubicBezTo>
                    <a:pt x="150" y="646"/>
                    <a:pt x="180" y="638"/>
                    <a:pt x="203" y="620"/>
                  </a:cubicBezTo>
                  <a:lnTo>
                    <a:pt x="632" y="179"/>
                  </a:lnTo>
                  <a:cubicBezTo>
                    <a:pt x="680" y="143"/>
                    <a:pt x="680" y="84"/>
                    <a:pt x="632" y="36"/>
                  </a:cubicBezTo>
                  <a:cubicBezTo>
                    <a:pt x="608" y="12"/>
                    <a:pt x="581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5232676" y="4052453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63" y="203"/>
                    <a:pt x="798" y="167"/>
                    <a:pt x="822" y="108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5270409" y="4071304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6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3"/>
                    <a:pt x="96" y="823"/>
                  </a:cubicBezTo>
                  <a:cubicBezTo>
                    <a:pt x="167" y="823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9"/>
                    <a:pt x="16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5283621" y="4065569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5" y="0"/>
                  </a:moveTo>
                  <a:cubicBezTo>
                    <a:pt x="89" y="0"/>
                    <a:pt x="66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76" y="611"/>
                  </a:lnTo>
                  <a:cubicBezTo>
                    <a:pt x="500" y="634"/>
                    <a:pt x="527" y="646"/>
                    <a:pt x="552" y="646"/>
                  </a:cubicBezTo>
                  <a:cubicBezTo>
                    <a:pt x="578" y="646"/>
                    <a:pt x="601" y="634"/>
                    <a:pt x="619" y="611"/>
                  </a:cubicBezTo>
                  <a:cubicBezTo>
                    <a:pt x="667" y="563"/>
                    <a:pt x="667" y="503"/>
                    <a:pt x="619" y="468"/>
                  </a:cubicBezTo>
                  <a:lnTo>
                    <a:pt x="191" y="27"/>
                  </a:lnTo>
                  <a:cubicBezTo>
                    <a:pt x="167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5283621" y="4024826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548" y="1"/>
                  </a:moveTo>
                  <a:cubicBezTo>
                    <a:pt x="524" y="1"/>
                    <a:pt x="500" y="9"/>
                    <a:pt x="476" y="27"/>
                  </a:cubicBezTo>
                  <a:lnTo>
                    <a:pt x="48" y="456"/>
                  </a:lnTo>
                  <a:cubicBezTo>
                    <a:pt x="0" y="492"/>
                    <a:pt x="0" y="563"/>
                    <a:pt x="48" y="599"/>
                  </a:cubicBezTo>
                  <a:cubicBezTo>
                    <a:pt x="66" y="623"/>
                    <a:pt x="89" y="635"/>
                    <a:pt x="115" y="635"/>
                  </a:cubicBezTo>
                  <a:cubicBezTo>
                    <a:pt x="140" y="635"/>
                    <a:pt x="167" y="623"/>
                    <a:pt x="191" y="599"/>
                  </a:cubicBezTo>
                  <a:lnTo>
                    <a:pt x="619" y="170"/>
                  </a:lnTo>
                  <a:cubicBezTo>
                    <a:pt x="667" y="123"/>
                    <a:pt x="667" y="63"/>
                    <a:pt x="619" y="27"/>
                  </a:cubicBezTo>
                  <a:cubicBezTo>
                    <a:pt x="595" y="9"/>
                    <a:pt x="572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5242497" y="4065569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4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8"/>
                  </a:lnTo>
                  <a:cubicBezTo>
                    <a:pt x="0" y="503"/>
                    <a:pt x="0" y="563"/>
                    <a:pt x="48" y="611"/>
                  </a:cubicBezTo>
                  <a:cubicBezTo>
                    <a:pt x="66" y="634"/>
                    <a:pt x="93" y="646"/>
                    <a:pt x="119" y="646"/>
                  </a:cubicBezTo>
                  <a:cubicBezTo>
                    <a:pt x="146" y="646"/>
                    <a:pt x="173" y="634"/>
                    <a:pt x="191" y="611"/>
                  </a:cubicBezTo>
                  <a:lnTo>
                    <a:pt x="631" y="182"/>
                  </a:lnTo>
                  <a:cubicBezTo>
                    <a:pt x="667" y="134"/>
                    <a:pt x="667" y="75"/>
                    <a:pt x="631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5289641" y="4052072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6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75" y="203"/>
                    <a:pt x="822" y="156"/>
                    <a:pt x="822" y="96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3974278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1" y="417"/>
                    <a:pt x="1" y="929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4069706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29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29" y="1846"/>
                  </a:cubicBezTo>
                  <a:cubicBezTo>
                    <a:pt x="1441" y="1846"/>
                    <a:pt x="1846" y="1429"/>
                    <a:pt x="1846" y="929"/>
                  </a:cubicBezTo>
                  <a:cubicBezTo>
                    <a:pt x="1846" y="417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4165514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18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18" y="1846"/>
                  </a:cubicBezTo>
                  <a:cubicBezTo>
                    <a:pt x="1430" y="1846"/>
                    <a:pt x="1846" y="1429"/>
                    <a:pt x="1846" y="929"/>
                  </a:cubicBezTo>
                  <a:cubicBezTo>
                    <a:pt x="1846" y="417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4261734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4867155" y="164892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29"/>
                    <a:pt x="129" y="744"/>
                    <a:pt x="167" y="744"/>
                  </a:cubicBezTo>
                  <a:cubicBezTo>
                    <a:pt x="206" y="744"/>
                    <a:pt x="245" y="729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7" y="744"/>
                    <a:pt x="685" y="729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4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4904508" y="165221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74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4867155" y="1688526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30"/>
                    <a:pt x="129" y="744"/>
                    <a:pt x="167" y="744"/>
                  </a:cubicBezTo>
                  <a:cubicBezTo>
                    <a:pt x="206" y="744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4"/>
                    <a:pt x="608" y="744"/>
                  </a:cubicBezTo>
                  <a:cubicBezTo>
                    <a:pt x="647" y="744"/>
                    <a:pt x="685" y="730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4904508" y="169182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74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4867155" y="1731900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57"/>
                    <a:pt x="1" y="641"/>
                    <a:pt x="60" y="700"/>
                  </a:cubicBezTo>
                  <a:cubicBezTo>
                    <a:pt x="90" y="730"/>
                    <a:pt x="129" y="745"/>
                    <a:pt x="167" y="745"/>
                  </a:cubicBezTo>
                  <a:cubicBezTo>
                    <a:pt x="206" y="745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7" y="745"/>
                    <a:pt x="685" y="730"/>
                    <a:pt x="715" y="700"/>
                  </a:cubicBezTo>
                  <a:cubicBezTo>
                    <a:pt x="775" y="641"/>
                    <a:pt x="775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4904508" y="1735195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3572" y="537"/>
                  </a:lnTo>
                  <a:cubicBezTo>
                    <a:pt x="3715" y="537"/>
                    <a:pt x="3834" y="417"/>
                    <a:pt x="3834" y="275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4867155" y="1776033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1"/>
                    <a:pt x="60" y="700"/>
                  </a:cubicBezTo>
                  <a:cubicBezTo>
                    <a:pt x="90" y="724"/>
                    <a:pt x="129" y="736"/>
                    <a:pt x="167" y="736"/>
                  </a:cubicBezTo>
                  <a:cubicBezTo>
                    <a:pt x="206" y="736"/>
                    <a:pt x="245" y="724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7" y="736"/>
                    <a:pt x="685" y="724"/>
                    <a:pt x="715" y="700"/>
                  </a:cubicBezTo>
                  <a:cubicBezTo>
                    <a:pt x="775" y="641"/>
                    <a:pt x="775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5" y="188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4904508" y="1779328"/>
              <a:ext cx="69448" cy="17014"/>
            </a:xfrm>
            <a:custGeom>
              <a:avLst/>
              <a:gdLst/>
              <a:ahLst/>
              <a:cxnLst/>
              <a:rect l="l" t="t" r="r" b="b"/>
              <a:pathLst>
                <a:path w="2192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91" y="417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3953906" y="464593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4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5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9"/>
                    <a:pt x="126" y="744"/>
                    <a:pt x="161" y="744"/>
                  </a:cubicBezTo>
                  <a:cubicBezTo>
                    <a:pt x="197" y="744"/>
                    <a:pt x="233" y="729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6" y="744"/>
                    <a:pt x="685" y="729"/>
                    <a:pt x="715" y="700"/>
                  </a:cubicBezTo>
                  <a:cubicBezTo>
                    <a:pt x="774" y="640"/>
                    <a:pt x="774" y="545"/>
                    <a:pt x="715" y="485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4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3991260" y="464922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2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3953906" y="4685156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4"/>
                    <a:pt x="126" y="736"/>
                    <a:pt x="161" y="736"/>
                  </a:cubicBezTo>
                  <a:cubicBezTo>
                    <a:pt x="197" y="736"/>
                    <a:pt x="233" y="724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6" y="736"/>
                    <a:pt x="685" y="724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3991260" y="468845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62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3953906" y="4728909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3991260" y="4732204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3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3953906" y="477266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1"/>
                  </a:moveTo>
                  <a:cubicBezTo>
                    <a:pt x="126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33"/>
                    <a:pt x="1" y="629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1"/>
                    <a:pt x="774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4" y="200"/>
                    <a:pt x="774" y="105"/>
                    <a:pt x="715" y="45"/>
                  </a:cubicBezTo>
                  <a:cubicBezTo>
                    <a:pt x="685" y="15"/>
                    <a:pt x="646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3991260" y="4775578"/>
              <a:ext cx="69068" cy="17014"/>
            </a:xfrm>
            <a:custGeom>
              <a:avLst/>
              <a:gdLst/>
              <a:ahLst/>
              <a:cxnLst/>
              <a:rect l="l" t="t" r="r" b="b"/>
              <a:pathLst>
                <a:path w="2180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8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79" y="418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3707955" y="2962606"/>
              <a:ext cx="489305" cy="314322"/>
            </a:xfrm>
            <a:custGeom>
              <a:avLst/>
              <a:gdLst/>
              <a:ahLst/>
              <a:cxnLst/>
              <a:rect l="l" t="t" r="r" b="b"/>
              <a:pathLst>
                <a:path w="15444" h="9921" extrusionOk="0">
                  <a:moveTo>
                    <a:pt x="1347" y="1"/>
                  </a:moveTo>
                  <a:cubicBezTo>
                    <a:pt x="1150" y="1"/>
                    <a:pt x="951" y="39"/>
                    <a:pt x="763" y="122"/>
                  </a:cubicBezTo>
                  <a:cubicBezTo>
                    <a:pt x="334" y="312"/>
                    <a:pt x="1" y="824"/>
                    <a:pt x="155" y="1312"/>
                  </a:cubicBezTo>
                  <a:cubicBezTo>
                    <a:pt x="215" y="1503"/>
                    <a:pt x="346" y="1646"/>
                    <a:pt x="513" y="1741"/>
                  </a:cubicBezTo>
                  <a:cubicBezTo>
                    <a:pt x="810" y="1919"/>
                    <a:pt x="1513" y="2098"/>
                    <a:pt x="1179" y="2574"/>
                  </a:cubicBezTo>
                  <a:cubicBezTo>
                    <a:pt x="870" y="3051"/>
                    <a:pt x="203" y="3146"/>
                    <a:pt x="263" y="3824"/>
                  </a:cubicBezTo>
                  <a:cubicBezTo>
                    <a:pt x="322" y="4432"/>
                    <a:pt x="858" y="4789"/>
                    <a:pt x="1406" y="4967"/>
                  </a:cubicBezTo>
                  <a:cubicBezTo>
                    <a:pt x="2144" y="5218"/>
                    <a:pt x="3442" y="5229"/>
                    <a:pt x="3680" y="6158"/>
                  </a:cubicBezTo>
                  <a:cubicBezTo>
                    <a:pt x="3775" y="6503"/>
                    <a:pt x="3680" y="6872"/>
                    <a:pt x="3751" y="7218"/>
                  </a:cubicBezTo>
                  <a:cubicBezTo>
                    <a:pt x="3811" y="7504"/>
                    <a:pt x="3989" y="7730"/>
                    <a:pt x="4216" y="7896"/>
                  </a:cubicBezTo>
                  <a:cubicBezTo>
                    <a:pt x="4680" y="8227"/>
                    <a:pt x="5229" y="8344"/>
                    <a:pt x="5784" y="8344"/>
                  </a:cubicBezTo>
                  <a:cubicBezTo>
                    <a:pt x="6068" y="8344"/>
                    <a:pt x="6355" y="8314"/>
                    <a:pt x="6632" y="8266"/>
                  </a:cubicBezTo>
                  <a:cubicBezTo>
                    <a:pt x="6806" y="8236"/>
                    <a:pt x="6965" y="8218"/>
                    <a:pt x="7114" y="8218"/>
                  </a:cubicBezTo>
                  <a:cubicBezTo>
                    <a:pt x="7498" y="8218"/>
                    <a:pt x="7815" y="8336"/>
                    <a:pt x="8133" y="8670"/>
                  </a:cubicBezTo>
                  <a:cubicBezTo>
                    <a:pt x="8371" y="8932"/>
                    <a:pt x="8585" y="9230"/>
                    <a:pt x="8883" y="9444"/>
                  </a:cubicBezTo>
                  <a:cubicBezTo>
                    <a:pt x="9320" y="9770"/>
                    <a:pt x="9855" y="9921"/>
                    <a:pt x="10394" y="9921"/>
                  </a:cubicBezTo>
                  <a:cubicBezTo>
                    <a:pt x="11176" y="9921"/>
                    <a:pt x="11969" y="9603"/>
                    <a:pt x="12490" y="9039"/>
                  </a:cubicBezTo>
                  <a:cubicBezTo>
                    <a:pt x="12535" y="9030"/>
                    <a:pt x="12499" y="8967"/>
                    <a:pt x="12453" y="8967"/>
                  </a:cubicBezTo>
                  <a:cubicBezTo>
                    <a:pt x="12438" y="8967"/>
                    <a:pt x="12422" y="8974"/>
                    <a:pt x="12407" y="8992"/>
                  </a:cubicBezTo>
                  <a:cubicBezTo>
                    <a:pt x="11910" y="9530"/>
                    <a:pt x="11143" y="9838"/>
                    <a:pt x="10391" y="9838"/>
                  </a:cubicBezTo>
                  <a:cubicBezTo>
                    <a:pt x="9829" y="9838"/>
                    <a:pt x="9275" y="9666"/>
                    <a:pt x="8847" y="9289"/>
                  </a:cubicBezTo>
                  <a:cubicBezTo>
                    <a:pt x="8442" y="8932"/>
                    <a:pt x="8180" y="8385"/>
                    <a:pt x="7656" y="8170"/>
                  </a:cubicBezTo>
                  <a:cubicBezTo>
                    <a:pt x="7506" y="8106"/>
                    <a:pt x="7348" y="8080"/>
                    <a:pt x="7191" y="8080"/>
                  </a:cubicBezTo>
                  <a:cubicBezTo>
                    <a:pt x="7086" y="8080"/>
                    <a:pt x="6983" y="8092"/>
                    <a:pt x="6883" y="8111"/>
                  </a:cubicBezTo>
                  <a:cubicBezTo>
                    <a:pt x="6531" y="8177"/>
                    <a:pt x="6195" y="8244"/>
                    <a:pt x="5837" y="8244"/>
                  </a:cubicBezTo>
                  <a:cubicBezTo>
                    <a:pt x="5747" y="8244"/>
                    <a:pt x="5655" y="8239"/>
                    <a:pt x="5561" y="8230"/>
                  </a:cubicBezTo>
                  <a:cubicBezTo>
                    <a:pt x="5144" y="8194"/>
                    <a:pt x="4692" y="8063"/>
                    <a:pt x="4358" y="7825"/>
                  </a:cubicBezTo>
                  <a:cubicBezTo>
                    <a:pt x="3870" y="7515"/>
                    <a:pt x="3870" y="7087"/>
                    <a:pt x="3858" y="6575"/>
                  </a:cubicBezTo>
                  <a:cubicBezTo>
                    <a:pt x="3846" y="6015"/>
                    <a:pt x="3608" y="5610"/>
                    <a:pt x="3108" y="5348"/>
                  </a:cubicBezTo>
                  <a:cubicBezTo>
                    <a:pt x="2477" y="5015"/>
                    <a:pt x="1751" y="5051"/>
                    <a:pt x="1108" y="4729"/>
                  </a:cubicBezTo>
                  <a:cubicBezTo>
                    <a:pt x="739" y="4551"/>
                    <a:pt x="394" y="4194"/>
                    <a:pt x="394" y="3753"/>
                  </a:cubicBezTo>
                  <a:cubicBezTo>
                    <a:pt x="406" y="3348"/>
                    <a:pt x="751" y="3158"/>
                    <a:pt x="1037" y="2920"/>
                  </a:cubicBezTo>
                  <a:cubicBezTo>
                    <a:pt x="1287" y="2705"/>
                    <a:pt x="1537" y="2408"/>
                    <a:pt x="1298" y="2086"/>
                  </a:cubicBezTo>
                  <a:cubicBezTo>
                    <a:pt x="1168" y="1919"/>
                    <a:pt x="965" y="1836"/>
                    <a:pt x="763" y="1741"/>
                  </a:cubicBezTo>
                  <a:cubicBezTo>
                    <a:pt x="382" y="1550"/>
                    <a:pt x="144" y="1241"/>
                    <a:pt x="298" y="777"/>
                  </a:cubicBezTo>
                  <a:cubicBezTo>
                    <a:pt x="465" y="322"/>
                    <a:pt x="851" y="140"/>
                    <a:pt x="1266" y="140"/>
                  </a:cubicBezTo>
                  <a:cubicBezTo>
                    <a:pt x="1710" y="140"/>
                    <a:pt x="2188" y="349"/>
                    <a:pt x="2465" y="657"/>
                  </a:cubicBezTo>
                  <a:cubicBezTo>
                    <a:pt x="2715" y="919"/>
                    <a:pt x="2846" y="1253"/>
                    <a:pt x="3001" y="1598"/>
                  </a:cubicBezTo>
                  <a:cubicBezTo>
                    <a:pt x="3084" y="1812"/>
                    <a:pt x="3192" y="2039"/>
                    <a:pt x="3406" y="2193"/>
                  </a:cubicBezTo>
                  <a:cubicBezTo>
                    <a:pt x="3526" y="2278"/>
                    <a:pt x="3646" y="2310"/>
                    <a:pt x="3765" y="2310"/>
                  </a:cubicBezTo>
                  <a:cubicBezTo>
                    <a:pt x="4141" y="2310"/>
                    <a:pt x="4513" y="1990"/>
                    <a:pt x="4903" y="1990"/>
                  </a:cubicBezTo>
                  <a:cubicBezTo>
                    <a:pt x="4963" y="1990"/>
                    <a:pt x="5024" y="1997"/>
                    <a:pt x="5085" y="2015"/>
                  </a:cubicBezTo>
                  <a:cubicBezTo>
                    <a:pt x="5751" y="2217"/>
                    <a:pt x="5906" y="3039"/>
                    <a:pt x="6144" y="3598"/>
                  </a:cubicBezTo>
                  <a:cubicBezTo>
                    <a:pt x="6323" y="4015"/>
                    <a:pt x="6621" y="4456"/>
                    <a:pt x="7097" y="4527"/>
                  </a:cubicBezTo>
                  <a:cubicBezTo>
                    <a:pt x="7150" y="4536"/>
                    <a:pt x="7203" y="4540"/>
                    <a:pt x="7254" y="4540"/>
                  </a:cubicBezTo>
                  <a:cubicBezTo>
                    <a:pt x="7741" y="4540"/>
                    <a:pt x="8145" y="4165"/>
                    <a:pt x="8597" y="4003"/>
                  </a:cubicBezTo>
                  <a:cubicBezTo>
                    <a:pt x="8761" y="3942"/>
                    <a:pt x="8908" y="3914"/>
                    <a:pt x="9040" y="3914"/>
                  </a:cubicBezTo>
                  <a:cubicBezTo>
                    <a:pt x="10249" y="3914"/>
                    <a:pt x="10249" y="6220"/>
                    <a:pt x="11526" y="6349"/>
                  </a:cubicBezTo>
                  <a:cubicBezTo>
                    <a:pt x="11547" y="6350"/>
                    <a:pt x="11569" y="6351"/>
                    <a:pt x="11590" y="6351"/>
                  </a:cubicBezTo>
                  <a:cubicBezTo>
                    <a:pt x="11935" y="6351"/>
                    <a:pt x="12262" y="6178"/>
                    <a:pt x="12609" y="6122"/>
                  </a:cubicBezTo>
                  <a:cubicBezTo>
                    <a:pt x="12724" y="6105"/>
                    <a:pt x="12842" y="6096"/>
                    <a:pt x="12961" y="6096"/>
                  </a:cubicBezTo>
                  <a:cubicBezTo>
                    <a:pt x="13321" y="6096"/>
                    <a:pt x="13686" y="6178"/>
                    <a:pt x="13991" y="6349"/>
                  </a:cubicBezTo>
                  <a:cubicBezTo>
                    <a:pt x="14884" y="6837"/>
                    <a:pt x="15110" y="7932"/>
                    <a:pt x="14645" y="8801"/>
                  </a:cubicBezTo>
                  <a:cubicBezTo>
                    <a:pt x="14621" y="8850"/>
                    <a:pt x="14668" y="8898"/>
                    <a:pt x="14712" y="8898"/>
                  </a:cubicBezTo>
                  <a:cubicBezTo>
                    <a:pt x="14733" y="8898"/>
                    <a:pt x="14753" y="8888"/>
                    <a:pt x="14764" y="8861"/>
                  </a:cubicBezTo>
                  <a:cubicBezTo>
                    <a:pt x="15443" y="7611"/>
                    <a:pt x="14705" y="6158"/>
                    <a:pt x="13312" y="5968"/>
                  </a:cubicBezTo>
                  <a:cubicBezTo>
                    <a:pt x="13205" y="5954"/>
                    <a:pt x="13099" y="5948"/>
                    <a:pt x="12995" y="5948"/>
                  </a:cubicBezTo>
                  <a:cubicBezTo>
                    <a:pt x="12821" y="5948"/>
                    <a:pt x="12650" y="5966"/>
                    <a:pt x="12478" y="6003"/>
                  </a:cubicBezTo>
                  <a:cubicBezTo>
                    <a:pt x="12162" y="6074"/>
                    <a:pt x="11875" y="6189"/>
                    <a:pt x="11595" y="6189"/>
                  </a:cubicBezTo>
                  <a:cubicBezTo>
                    <a:pt x="11400" y="6189"/>
                    <a:pt x="11209" y="6134"/>
                    <a:pt x="11014" y="5968"/>
                  </a:cubicBezTo>
                  <a:cubicBezTo>
                    <a:pt x="10478" y="5515"/>
                    <a:pt x="10371" y="4753"/>
                    <a:pt x="9907" y="4229"/>
                  </a:cubicBezTo>
                  <a:cubicBezTo>
                    <a:pt x="9652" y="3936"/>
                    <a:pt x="9343" y="3793"/>
                    <a:pt x="9011" y="3793"/>
                  </a:cubicBezTo>
                  <a:cubicBezTo>
                    <a:pt x="8831" y="3793"/>
                    <a:pt x="8643" y="3836"/>
                    <a:pt x="8454" y="3920"/>
                  </a:cubicBezTo>
                  <a:cubicBezTo>
                    <a:pt x="8133" y="4051"/>
                    <a:pt x="7847" y="4277"/>
                    <a:pt x="7502" y="4360"/>
                  </a:cubicBezTo>
                  <a:cubicBezTo>
                    <a:pt x="7423" y="4381"/>
                    <a:pt x="7347" y="4391"/>
                    <a:pt x="7273" y="4391"/>
                  </a:cubicBezTo>
                  <a:cubicBezTo>
                    <a:pt x="6881" y="4391"/>
                    <a:pt x="6571" y="4114"/>
                    <a:pt x="6371" y="3753"/>
                  </a:cubicBezTo>
                  <a:cubicBezTo>
                    <a:pt x="6073" y="3217"/>
                    <a:pt x="6013" y="2562"/>
                    <a:pt x="5537" y="2134"/>
                  </a:cubicBezTo>
                  <a:cubicBezTo>
                    <a:pt x="5382" y="1979"/>
                    <a:pt x="5180" y="1872"/>
                    <a:pt x="4978" y="1848"/>
                  </a:cubicBezTo>
                  <a:cubicBezTo>
                    <a:pt x="4947" y="1844"/>
                    <a:pt x="4917" y="1843"/>
                    <a:pt x="4887" y="1843"/>
                  </a:cubicBezTo>
                  <a:cubicBezTo>
                    <a:pt x="4532" y="1843"/>
                    <a:pt x="4281" y="2091"/>
                    <a:pt x="3918" y="2146"/>
                  </a:cubicBezTo>
                  <a:cubicBezTo>
                    <a:pt x="3874" y="2154"/>
                    <a:pt x="3832" y="2157"/>
                    <a:pt x="3792" y="2157"/>
                  </a:cubicBezTo>
                  <a:cubicBezTo>
                    <a:pt x="3354" y="2157"/>
                    <a:pt x="3201" y="1698"/>
                    <a:pt x="3037" y="1348"/>
                  </a:cubicBezTo>
                  <a:cubicBezTo>
                    <a:pt x="2894" y="1003"/>
                    <a:pt x="2715" y="693"/>
                    <a:pt x="2441" y="431"/>
                  </a:cubicBezTo>
                  <a:cubicBezTo>
                    <a:pt x="2146" y="160"/>
                    <a:pt x="1749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3769578" y="3029488"/>
              <a:ext cx="377117" cy="190855"/>
            </a:xfrm>
            <a:custGeom>
              <a:avLst/>
              <a:gdLst/>
              <a:ahLst/>
              <a:cxnLst/>
              <a:rect l="l" t="t" r="r" b="b"/>
              <a:pathLst>
                <a:path w="11903" h="6024" extrusionOk="0">
                  <a:moveTo>
                    <a:pt x="107" y="0"/>
                  </a:moveTo>
                  <a:cubicBezTo>
                    <a:pt x="53" y="0"/>
                    <a:pt x="0" y="51"/>
                    <a:pt x="44" y="94"/>
                  </a:cubicBezTo>
                  <a:cubicBezTo>
                    <a:pt x="2794" y="3773"/>
                    <a:pt x="7271" y="5857"/>
                    <a:pt x="11819" y="6024"/>
                  </a:cubicBezTo>
                  <a:cubicBezTo>
                    <a:pt x="11903" y="6024"/>
                    <a:pt x="11903" y="5881"/>
                    <a:pt x="11819" y="5881"/>
                  </a:cubicBezTo>
                  <a:cubicBezTo>
                    <a:pt x="7319" y="5726"/>
                    <a:pt x="2890" y="3666"/>
                    <a:pt x="163" y="23"/>
                  </a:cubicBezTo>
                  <a:cubicBezTo>
                    <a:pt x="147" y="7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5004467" y="3013330"/>
              <a:ext cx="443270" cy="312706"/>
            </a:xfrm>
            <a:custGeom>
              <a:avLst/>
              <a:gdLst/>
              <a:ahLst/>
              <a:cxnLst/>
              <a:rect l="l" t="t" r="r" b="b"/>
              <a:pathLst>
                <a:path w="13991" h="9870" extrusionOk="0">
                  <a:moveTo>
                    <a:pt x="12706" y="0"/>
                  </a:moveTo>
                  <a:cubicBezTo>
                    <a:pt x="12542" y="0"/>
                    <a:pt x="12378" y="28"/>
                    <a:pt x="12228" y="80"/>
                  </a:cubicBezTo>
                  <a:cubicBezTo>
                    <a:pt x="11669" y="271"/>
                    <a:pt x="11335" y="795"/>
                    <a:pt x="11145" y="1331"/>
                  </a:cubicBezTo>
                  <a:cubicBezTo>
                    <a:pt x="11026" y="1676"/>
                    <a:pt x="10942" y="2164"/>
                    <a:pt x="10478" y="2176"/>
                  </a:cubicBezTo>
                  <a:cubicBezTo>
                    <a:pt x="10463" y="2177"/>
                    <a:pt x="10448" y="2177"/>
                    <a:pt x="10434" y="2177"/>
                  </a:cubicBezTo>
                  <a:cubicBezTo>
                    <a:pt x="10113" y="2177"/>
                    <a:pt x="9842" y="1956"/>
                    <a:pt x="9508" y="1956"/>
                  </a:cubicBezTo>
                  <a:cubicBezTo>
                    <a:pt x="9478" y="1956"/>
                    <a:pt x="9449" y="1958"/>
                    <a:pt x="9418" y="1962"/>
                  </a:cubicBezTo>
                  <a:cubicBezTo>
                    <a:pt x="8954" y="2021"/>
                    <a:pt x="8680" y="2462"/>
                    <a:pt x="8525" y="2866"/>
                  </a:cubicBezTo>
                  <a:cubicBezTo>
                    <a:pt x="8299" y="3462"/>
                    <a:pt x="8228" y="4486"/>
                    <a:pt x="7394" y="4486"/>
                  </a:cubicBezTo>
                  <a:cubicBezTo>
                    <a:pt x="6836" y="4486"/>
                    <a:pt x="6373" y="4036"/>
                    <a:pt x="5835" y="4036"/>
                  </a:cubicBezTo>
                  <a:cubicBezTo>
                    <a:pt x="5742" y="4036"/>
                    <a:pt x="5647" y="4049"/>
                    <a:pt x="5549" y="4081"/>
                  </a:cubicBezTo>
                  <a:cubicBezTo>
                    <a:pt x="4989" y="4283"/>
                    <a:pt x="4763" y="4902"/>
                    <a:pt x="4572" y="5414"/>
                  </a:cubicBezTo>
                  <a:cubicBezTo>
                    <a:pt x="4406" y="5831"/>
                    <a:pt x="4156" y="6331"/>
                    <a:pt x="3680" y="6450"/>
                  </a:cubicBezTo>
                  <a:cubicBezTo>
                    <a:pt x="3606" y="6469"/>
                    <a:pt x="3531" y="6477"/>
                    <a:pt x="3456" y="6477"/>
                  </a:cubicBezTo>
                  <a:cubicBezTo>
                    <a:pt x="3117" y="6477"/>
                    <a:pt x="2767" y="6319"/>
                    <a:pt x="2424" y="6319"/>
                  </a:cubicBezTo>
                  <a:cubicBezTo>
                    <a:pt x="2414" y="6319"/>
                    <a:pt x="2404" y="6319"/>
                    <a:pt x="2394" y="6319"/>
                  </a:cubicBezTo>
                  <a:cubicBezTo>
                    <a:pt x="917" y="6343"/>
                    <a:pt x="0" y="7879"/>
                    <a:pt x="822" y="9165"/>
                  </a:cubicBezTo>
                  <a:cubicBezTo>
                    <a:pt x="833" y="9186"/>
                    <a:pt x="851" y="9195"/>
                    <a:pt x="870" y="9195"/>
                  </a:cubicBezTo>
                  <a:cubicBezTo>
                    <a:pt x="915" y="9195"/>
                    <a:pt x="966" y="9147"/>
                    <a:pt x="941" y="9105"/>
                  </a:cubicBezTo>
                  <a:cubicBezTo>
                    <a:pt x="489" y="8391"/>
                    <a:pt x="536" y="7450"/>
                    <a:pt x="1215" y="6903"/>
                  </a:cubicBezTo>
                  <a:cubicBezTo>
                    <a:pt x="1477" y="6688"/>
                    <a:pt x="1775" y="6557"/>
                    <a:pt x="2084" y="6498"/>
                  </a:cubicBezTo>
                  <a:cubicBezTo>
                    <a:pt x="2179" y="6477"/>
                    <a:pt x="2272" y="6469"/>
                    <a:pt x="2363" y="6469"/>
                  </a:cubicBezTo>
                  <a:cubicBezTo>
                    <a:pt x="2696" y="6469"/>
                    <a:pt x="3010" y="6580"/>
                    <a:pt x="3346" y="6617"/>
                  </a:cubicBezTo>
                  <a:cubicBezTo>
                    <a:pt x="3392" y="6622"/>
                    <a:pt x="3436" y="6624"/>
                    <a:pt x="3479" y="6624"/>
                  </a:cubicBezTo>
                  <a:cubicBezTo>
                    <a:pt x="4498" y="6624"/>
                    <a:pt x="4616" y="5304"/>
                    <a:pt x="5084" y="4652"/>
                  </a:cubicBezTo>
                  <a:cubicBezTo>
                    <a:pt x="5295" y="4365"/>
                    <a:pt x="5568" y="4193"/>
                    <a:pt x="5890" y="4193"/>
                  </a:cubicBezTo>
                  <a:cubicBezTo>
                    <a:pt x="5968" y="4193"/>
                    <a:pt x="6049" y="4203"/>
                    <a:pt x="6132" y="4224"/>
                  </a:cubicBezTo>
                  <a:cubicBezTo>
                    <a:pt x="6442" y="4295"/>
                    <a:pt x="6716" y="4474"/>
                    <a:pt x="7025" y="4557"/>
                  </a:cubicBezTo>
                  <a:cubicBezTo>
                    <a:pt x="7151" y="4599"/>
                    <a:pt x="7277" y="4620"/>
                    <a:pt x="7399" y="4620"/>
                  </a:cubicBezTo>
                  <a:cubicBezTo>
                    <a:pt x="7693" y="4620"/>
                    <a:pt x="7966" y="4496"/>
                    <a:pt x="8168" y="4236"/>
                  </a:cubicBezTo>
                  <a:cubicBezTo>
                    <a:pt x="8454" y="3867"/>
                    <a:pt x="8513" y="3390"/>
                    <a:pt x="8656" y="2950"/>
                  </a:cubicBezTo>
                  <a:cubicBezTo>
                    <a:pt x="8763" y="2652"/>
                    <a:pt x="8942" y="2331"/>
                    <a:pt x="9228" y="2164"/>
                  </a:cubicBezTo>
                  <a:cubicBezTo>
                    <a:pt x="9333" y="2108"/>
                    <a:pt x="9435" y="2086"/>
                    <a:pt x="9536" y="2086"/>
                  </a:cubicBezTo>
                  <a:cubicBezTo>
                    <a:pt x="9796" y="2086"/>
                    <a:pt x="10045" y="2231"/>
                    <a:pt x="10311" y="2283"/>
                  </a:cubicBezTo>
                  <a:cubicBezTo>
                    <a:pt x="10365" y="2292"/>
                    <a:pt x="10416" y="2297"/>
                    <a:pt x="10464" y="2297"/>
                  </a:cubicBezTo>
                  <a:cubicBezTo>
                    <a:pt x="10791" y="2297"/>
                    <a:pt x="10999" y="2091"/>
                    <a:pt x="11145" y="1759"/>
                  </a:cubicBezTo>
                  <a:cubicBezTo>
                    <a:pt x="11430" y="1092"/>
                    <a:pt x="11597" y="378"/>
                    <a:pt x="12383" y="176"/>
                  </a:cubicBezTo>
                  <a:cubicBezTo>
                    <a:pt x="12499" y="143"/>
                    <a:pt x="12621" y="125"/>
                    <a:pt x="12743" y="125"/>
                  </a:cubicBezTo>
                  <a:cubicBezTo>
                    <a:pt x="13059" y="125"/>
                    <a:pt x="13373" y="243"/>
                    <a:pt x="13562" y="509"/>
                  </a:cubicBezTo>
                  <a:cubicBezTo>
                    <a:pt x="13812" y="890"/>
                    <a:pt x="13705" y="1271"/>
                    <a:pt x="13347" y="1509"/>
                  </a:cubicBezTo>
                  <a:cubicBezTo>
                    <a:pt x="13085" y="1688"/>
                    <a:pt x="12621" y="1866"/>
                    <a:pt x="12752" y="2283"/>
                  </a:cubicBezTo>
                  <a:cubicBezTo>
                    <a:pt x="12919" y="2807"/>
                    <a:pt x="13716" y="2771"/>
                    <a:pt x="13764" y="3414"/>
                  </a:cubicBezTo>
                  <a:cubicBezTo>
                    <a:pt x="13824" y="4259"/>
                    <a:pt x="12812" y="4521"/>
                    <a:pt x="12204" y="4712"/>
                  </a:cubicBezTo>
                  <a:cubicBezTo>
                    <a:pt x="11740" y="4855"/>
                    <a:pt x="11216" y="5033"/>
                    <a:pt x="10954" y="5450"/>
                  </a:cubicBezTo>
                  <a:cubicBezTo>
                    <a:pt x="10549" y="6045"/>
                    <a:pt x="11073" y="6819"/>
                    <a:pt x="10538" y="7355"/>
                  </a:cubicBezTo>
                  <a:cubicBezTo>
                    <a:pt x="10180" y="7712"/>
                    <a:pt x="9633" y="7891"/>
                    <a:pt x="9133" y="7938"/>
                  </a:cubicBezTo>
                  <a:cubicBezTo>
                    <a:pt x="9055" y="7948"/>
                    <a:pt x="8978" y="7952"/>
                    <a:pt x="8901" y="7952"/>
                  </a:cubicBezTo>
                  <a:cubicBezTo>
                    <a:pt x="8589" y="7952"/>
                    <a:pt x="8281" y="7889"/>
                    <a:pt x="7966" y="7879"/>
                  </a:cubicBezTo>
                  <a:cubicBezTo>
                    <a:pt x="7956" y="7879"/>
                    <a:pt x="7946" y="7879"/>
                    <a:pt x="7937" y="7879"/>
                  </a:cubicBezTo>
                  <a:cubicBezTo>
                    <a:pt x="7371" y="7879"/>
                    <a:pt x="7032" y="8220"/>
                    <a:pt x="6728" y="8653"/>
                  </a:cubicBezTo>
                  <a:cubicBezTo>
                    <a:pt x="6299" y="9248"/>
                    <a:pt x="5787" y="9641"/>
                    <a:pt x="5049" y="9713"/>
                  </a:cubicBezTo>
                  <a:cubicBezTo>
                    <a:pt x="4956" y="9722"/>
                    <a:pt x="4863" y="9726"/>
                    <a:pt x="4770" y="9726"/>
                  </a:cubicBezTo>
                  <a:cubicBezTo>
                    <a:pt x="4146" y="9726"/>
                    <a:pt x="3527" y="9517"/>
                    <a:pt x="3060" y="9081"/>
                  </a:cubicBezTo>
                  <a:cubicBezTo>
                    <a:pt x="3048" y="9076"/>
                    <a:pt x="3036" y="9073"/>
                    <a:pt x="3024" y="9073"/>
                  </a:cubicBezTo>
                  <a:cubicBezTo>
                    <a:pt x="2965" y="9073"/>
                    <a:pt x="2916" y="9139"/>
                    <a:pt x="2965" y="9189"/>
                  </a:cubicBezTo>
                  <a:cubicBezTo>
                    <a:pt x="3442" y="9636"/>
                    <a:pt x="4098" y="9869"/>
                    <a:pt x="4753" y="9869"/>
                  </a:cubicBezTo>
                  <a:cubicBezTo>
                    <a:pt x="5178" y="9869"/>
                    <a:pt x="5602" y="9771"/>
                    <a:pt x="5977" y="9570"/>
                  </a:cubicBezTo>
                  <a:cubicBezTo>
                    <a:pt x="6537" y="9248"/>
                    <a:pt x="6739" y="8689"/>
                    <a:pt x="7204" y="8284"/>
                  </a:cubicBezTo>
                  <a:cubicBezTo>
                    <a:pt x="7432" y="8077"/>
                    <a:pt x="7692" y="8031"/>
                    <a:pt x="7962" y="8031"/>
                  </a:cubicBezTo>
                  <a:cubicBezTo>
                    <a:pt x="8128" y="8031"/>
                    <a:pt x="8298" y="8048"/>
                    <a:pt x="8466" y="8058"/>
                  </a:cubicBezTo>
                  <a:cubicBezTo>
                    <a:pt x="8589" y="8070"/>
                    <a:pt x="8712" y="8077"/>
                    <a:pt x="8835" y="8077"/>
                  </a:cubicBezTo>
                  <a:cubicBezTo>
                    <a:pt x="9068" y="8077"/>
                    <a:pt x="9299" y="8053"/>
                    <a:pt x="9525" y="7998"/>
                  </a:cubicBezTo>
                  <a:cubicBezTo>
                    <a:pt x="10109" y="7867"/>
                    <a:pt x="10823" y="7522"/>
                    <a:pt x="10907" y="6855"/>
                  </a:cubicBezTo>
                  <a:cubicBezTo>
                    <a:pt x="10954" y="6498"/>
                    <a:pt x="10823" y="6141"/>
                    <a:pt x="10919" y="5783"/>
                  </a:cubicBezTo>
                  <a:cubicBezTo>
                    <a:pt x="11038" y="5355"/>
                    <a:pt x="11502" y="5093"/>
                    <a:pt x="11883" y="4950"/>
                  </a:cubicBezTo>
                  <a:cubicBezTo>
                    <a:pt x="12478" y="4724"/>
                    <a:pt x="13240" y="4652"/>
                    <a:pt x="13657" y="4105"/>
                  </a:cubicBezTo>
                  <a:cubicBezTo>
                    <a:pt x="13931" y="3747"/>
                    <a:pt x="13990" y="3236"/>
                    <a:pt x="13645" y="2890"/>
                  </a:cubicBezTo>
                  <a:cubicBezTo>
                    <a:pt x="13455" y="2712"/>
                    <a:pt x="13205" y="2628"/>
                    <a:pt x="13002" y="2450"/>
                  </a:cubicBezTo>
                  <a:cubicBezTo>
                    <a:pt x="12526" y="1985"/>
                    <a:pt x="13276" y="1747"/>
                    <a:pt x="13562" y="1521"/>
                  </a:cubicBezTo>
                  <a:cubicBezTo>
                    <a:pt x="13895" y="1247"/>
                    <a:pt x="13883" y="771"/>
                    <a:pt x="13633" y="426"/>
                  </a:cubicBezTo>
                  <a:cubicBezTo>
                    <a:pt x="13421" y="132"/>
                    <a:pt x="13063" y="0"/>
                    <a:pt x="12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5056172" y="3076410"/>
              <a:ext cx="335930" cy="203623"/>
            </a:xfrm>
            <a:custGeom>
              <a:avLst/>
              <a:gdLst/>
              <a:ahLst/>
              <a:cxnLst/>
              <a:rect l="l" t="t" r="r" b="b"/>
              <a:pathLst>
                <a:path w="10603" h="6427" extrusionOk="0">
                  <a:moveTo>
                    <a:pt x="10513" y="0"/>
                  </a:moveTo>
                  <a:cubicBezTo>
                    <a:pt x="10492" y="0"/>
                    <a:pt x="10471" y="9"/>
                    <a:pt x="10453" y="30"/>
                  </a:cubicBezTo>
                  <a:cubicBezTo>
                    <a:pt x="8203" y="3590"/>
                    <a:pt x="4250" y="5817"/>
                    <a:pt x="95" y="6293"/>
                  </a:cubicBezTo>
                  <a:cubicBezTo>
                    <a:pt x="7" y="6304"/>
                    <a:pt x="0" y="6426"/>
                    <a:pt x="75" y="6426"/>
                  </a:cubicBezTo>
                  <a:cubicBezTo>
                    <a:pt x="81" y="6426"/>
                    <a:pt x="88" y="6426"/>
                    <a:pt x="95" y="6424"/>
                  </a:cubicBezTo>
                  <a:cubicBezTo>
                    <a:pt x="4286" y="5947"/>
                    <a:pt x="8274" y="3709"/>
                    <a:pt x="10560" y="102"/>
                  </a:cubicBezTo>
                  <a:cubicBezTo>
                    <a:pt x="10603" y="51"/>
                    <a:pt x="10561" y="0"/>
                    <a:pt x="10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3847548" y="2565403"/>
              <a:ext cx="246331" cy="677055"/>
            </a:xfrm>
            <a:custGeom>
              <a:avLst/>
              <a:gdLst/>
              <a:ahLst/>
              <a:cxnLst/>
              <a:rect l="l" t="t" r="r" b="b"/>
              <a:pathLst>
                <a:path w="7775" h="21370" extrusionOk="0">
                  <a:moveTo>
                    <a:pt x="29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"/>
                    <a:pt x="0" y="109"/>
                    <a:pt x="48" y="264"/>
                  </a:cubicBezTo>
                  <a:cubicBezTo>
                    <a:pt x="83" y="348"/>
                    <a:pt x="95" y="455"/>
                    <a:pt x="143" y="586"/>
                  </a:cubicBezTo>
                  <a:cubicBezTo>
                    <a:pt x="167" y="681"/>
                    <a:pt x="179" y="800"/>
                    <a:pt x="226" y="919"/>
                  </a:cubicBezTo>
                  <a:cubicBezTo>
                    <a:pt x="286" y="1050"/>
                    <a:pt x="441" y="1157"/>
                    <a:pt x="512" y="1324"/>
                  </a:cubicBezTo>
                  <a:cubicBezTo>
                    <a:pt x="583" y="1467"/>
                    <a:pt x="631" y="1657"/>
                    <a:pt x="702" y="1836"/>
                  </a:cubicBezTo>
                  <a:cubicBezTo>
                    <a:pt x="750" y="1943"/>
                    <a:pt x="762" y="2026"/>
                    <a:pt x="798" y="2122"/>
                  </a:cubicBezTo>
                  <a:cubicBezTo>
                    <a:pt x="822" y="2217"/>
                    <a:pt x="893" y="2300"/>
                    <a:pt x="929" y="2407"/>
                  </a:cubicBezTo>
                  <a:cubicBezTo>
                    <a:pt x="976" y="2491"/>
                    <a:pt x="988" y="2610"/>
                    <a:pt x="1036" y="2729"/>
                  </a:cubicBezTo>
                  <a:cubicBezTo>
                    <a:pt x="1060" y="2788"/>
                    <a:pt x="1036" y="2872"/>
                    <a:pt x="1060" y="2919"/>
                  </a:cubicBezTo>
                  <a:cubicBezTo>
                    <a:pt x="1072" y="2991"/>
                    <a:pt x="1072" y="3050"/>
                    <a:pt x="1107" y="3110"/>
                  </a:cubicBezTo>
                  <a:cubicBezTo>
                    <a:pt x="1155" y="3229"/>
                    <a:pt x="1250" y="3372"/>
                    <a:pt x="1345" y="3562"/>
                  </a:cubicBezTo>
                  <a:cubicBezTo>
                    <a:pt x="1393" y="3669"/>
                    <a:pt x="1476" y="3765"/>
                    <a:pt x="1524" y="3884"/>
                  </a:cubicBezTo>
                  <a:cubicBezTo>
                    <a:pt x="1572" y="4015"/>
                    <a:pt x="1572" y="4181"/>
                    <a:pt x="1631" y="4324"/>
                  </a:cubicBezTo>
                  <a:cubicBezTo>
                    <a:pt x="1691" y="4479"/>
                    <a:pt x="1774" y="4622"/>
                    <a:pt x="1834" y="4777"/>
                  </a:cubicBezTo>
                  <a:cubicBezTo>
                    <a:pt x="1893" y="4920"/>
                    <a:pt x="1953" y="5110"/>
                    <a:pt x="2012" y="5289"/>
                  </a:cubicBezTo>
                  <a:cubicBezTo>
                    <a:pt x="2072" y="5467"/>
                    <a:pt x="2107" y="5682"/>
                    <a:pt x="2179" y="5872"/>
                  </a:cubicBezTo>
                  <a:cubicBezTo>
                    <a:pt x="2215" y="5967"/>
                    <a:pt x="2310" y="6051"/>
                    <a:pt x="2346" y="6158"/>
                  </a:cubicBezTo>
                  <a:cubicBezTo>
                    <a:pt x="2393" y="6241"/>
                    <a:pt x="2357" y="6384"/>
                    <a:pt x="2393" y="6479"/>
                  </a:cubicBezTo>
                  <a:cubicBezTo>
                    <a:pt x="2429" y="6634"/>
                    <a:pt x="2584" y="6753"/>
                    <a:pt x="2631" y="6896"/>
                  </a:cubicBezTo>
                  <a:cubicBezTo>
                    <a:pt x="2667" y="7051"/>
                    <a:pt x="2715" y="7218"/>
                    <a:pt x="2762" y="7360"/>
                  </a:cubicBezTo>
                  <a:cubicBezTo>
                    <a:pt x="2810" y="7515"/>
                    <a:pt x="2869" y="7658"/>
                    <a:pt x="2929" y="7813"/>
                  </a:cubicBezTo>
                  <a:cubicBezTo>
                    <a:pt x="2965" y="7932"/>
                    <a:pt x="3000" y="8063"/>
                    <a:pt x="3036" y="8182"/>
                  </a:cubicBezTo>
                  <a:cubicBezTo>
                    <a:pt x="3072" y="8301"/>
                    <a:pt x="3036" y="8444"/>
                    <a:pt x="3084" y="8563"/>
                  </a:cubicBezTo>
                  <a:cubicBezTo>
                    <a:pt x="3131" y="8682"/>
                    <a:pt x="3250" y="8789"/>
                    <a:pt x="3298" y="8908"/>
                  </a:cubicBezTo>
                  <a:cubicBezTo>
                    <a:pt x="3334" y="9027"/>
                    <a:pt x="3322" y="9182"/>
                    <a:pt x="3369" y="9301"/>
                  </a:cubicBezTo>
                  <a:cubicBezTo>
                    <a:pt x="3417" y="9432"/>
                    <a:pt x="3417" y="9563"/>
                    <a:pt x="3453" y="9694"/>
                  </a:cubicBezTo>
                  <a:cubicBezTo>
                    <a:pt x="3500" y="9837"/>
                    <a:pt x="3620" y="9920"/>
                    <a:pt x="3655" y="10051"/>
                  </a:cubicBezTo>
                  <a:cubicBezTo>
                    <a:pt x="3691" y="10170"/>
                    <a:pt x="3691" y="10325"/>
                    <a:pt x="3727" y="10456"/>
                  </a:cubicBezTo>
                  <a:cubicBezTo>
                    <a:pt x="3774" y="10587"/>
                    <a:pt x="3834" y="10730"/>
                    <a:pt x="3870" y="10861"/>
                  </a:cubicBezTo>
                  <a:cubicBezTo>
                    <a:pt x="3917" y="10992"/>
                    <a:pt x="3977" y="11111"/>
                    <a:pt x="4024" y="11242"/>
                  </a:cubicBezTo>
                  <a:cubicBezTo>
                    <a:pt x="4072" y="11361"/>
                    <a:pt x="4072" y="11516"/>
                    <a:pt x="4108" y="11647"/>
                  </a:cubicBezTo>
                  <a:cubicBezTo>
                    <a:pt x="4143" y="11778"/>
                    <a:pt x="4143" y="11932"/>
                    <a:pt x="4191" y="12063"/>
                  </a:cubicBezTo>
                  <a:cubicBezTo>
                    <a:pt x="4227" y="12194"/>
                    <a:pt x="4346" y="12301"/>
                    <a:pt x="4393" y="12432"/>
                  </a:cubicBezTo>
                  <a:cubicBezTo>
                    <a:pt x="4453" y="12575"/>
                    <a:pt x="4512" y="12706"/>
                    <a:pt x="4560" y="12849"/>
                  </a:cubicBezTo>
                  <a:cubicBezTo>
                    <a:pt x="4608" y="13004"/>
                    <a:pt x="4620" y="13147"/>
                    <a:pt x="4667" y="13302"/>
                  </a:cubicBezTo>
                  <a:cubicBezTo>
                    <a:pt x="4715" y="13444"/>
                    <a:pt x="4715" y="13599"/>
                    <a:pt x="4751" y="13742"/>
                  </a:cubicBezTo>
                  <a:cubicBezTo>
                    <a:pt x="4798" y="13885"/>
                    <a:pt x="4798" y="14028"/>
                    <a:pt x="4846" y="14183"/>
                  </a:cubicBezTo>
                  <a:cubicBezTo>
                    <a:pt x="4882" y="14326"/>
                    <a:pt x="5013" y="14445"/>
                    <a:pt x="5048" y="14599"/>
                  </a:cubicBezTo>
                  <a:cubicBezTo>
                    <a:pt x="5096" y="14742"/>
                    <a:pt x="5108" y="14897"/>
                    <a:pt x="5155" y="15028"/>
                  </a:cubicBezTo>
                  <a:cubicBezTo>
                    <a:pt x="5203" y="15159"/>
                    <a:pt x="5263" y="15290"/>
                    <a:pt x="5310" y="15433"/>
                  </a:cubicBezTo>
                  <a:cubicBezTo>
                    <a:pt x="5346" y="15564"/>
                    <a:pt x="5334" y="15730"/>
                    <a:pt x="5382" y="15861"/>
                  </a:cubicBezTo>
                  <a:cubicBezTo>
                    <a:pt x="5417" y="15992"/>
                    <a:pt x="5465" y="16111"/>
                    <a:pt x="5513" y="16242"/>
                  </a:cubicBezTo>
                  <a:cubicBezTo>
                    <a:pt x="5572" y="16385"/>
                    <a:pt x="5644" y="16481"/>
                    <a:pt x="5691" y="16623"/>
                  </a:cubicBezTo>
                  <a:cubicBezTo>
                    <a:pt x="5739" y="16754"/>
                    <a:pt x="5763" y="16885"/>
                    <a:pt x="5810" y="17004"/>
                  </a:cubicBezTo>
                  <a:cubicBezTo>
                    <a:pt x="5858" y="17123"/>
                    <a:pt x="5906" y="17254"/>
                    <a:pt x="5941" y="17374"/>
                  </a:cubicBezTo>
                  <a:cubicBezTo>
                    <a:pt x="5989" y="17481"/>
                    <a:pt x="6084" y="17588"/>
                    <a:pt x="6120" y="17695"/>
                  </a:cubicBezTo>
                  <a:cubicBezTo>
                    <a:pt x="6167" y="17790"/>
                    <a:pt x="6156" y="17933"/>
                    <a:pt x="6179" y="18052"/>
                  </a:cubicBezTo>
                  <a:cubicBezTo>
                    <a:pt x="6227" y="18171"/>
                    <a:pt x="6310" y="18255"/>
                    <a:pt x="6346" y="18374"/>
                  </a:cubicBezTo>
                  <a:cubicBezTo>
                    <a:pt x="6394" y="18493"/>
                    <a:pt x="6417" y="18612"/>
                    <a:pt x="6453" y="18719"/>
                  </a:cubicBezTo>
                  <a:cubicBezTo>
                    <a:pt x="6477" y="18826"/>
                    <a:pt x="6465" y="18921"/>
                    <a:pt x="6513" y="19028"/>
                  </a:cubicBezTo>
                  <a:cubicBezTo>
                    <a:pt x="6560" y="19136"/>
                    <a:pt x="6668" y="19195"/>
                    <a:pt x="6703" y="19302"/>
                  </a:cubicBezTo>
                  <a:cubicBezTo>
                    <a:pt x="6751" y="19398"/>
                    <a:pt x="6775" y="19493"/>
                    <a:pt x="6810" y="19576"/>
                  </a:cubicBezTo>
                  <a:cubicBezTo>
                    <a:pt x="6858" y="19683"/>
                    <a:pt x="6822" y="19790"/>
                    <a:pt x="6858" y="19874"/>
                  </a:cubicBezTo>
                  <a:cubicBezTo>
                    <a:pt x="6918" y="20029"/>
                    <a:pt x="7049" y="20136"/>
                    <a:pt x="7108" y="20267"/>
                  </a:cubicBezTo>
                  <a:cubicBezTo>
                    <a:pt x="7179" y="20433"/>
                    <a:pt x="7215" y="20588"/>
                    <a:pt x="7275" y="20707"/>
                  </a:cubicBezTo>
                  <a:cubicBezTo>
                    <a:pt x="7394" y="20945"/>
                    <a:pt x="7489" y="21112"/>
                    <a:pt x="7572" y="21231"/>
                  </a:cubicBezTo>
                  <a:cubicBezTo>
                    <a:pt x="7630" y="21327"/>
                    <a:pt x="7672" y="21369"/>
                    <a:pt x="7699" y="21369"/>
                  </a:cubicBezTo>
                  <a:cubicBezTo>
                    <a:pt x="7705" y="21369"/>
                    <a:pt x="7711" y="21367"/>
                    <a:pt x="7715" y="21362"/>
                  </a:cubicBezTo>
                  <a:cubicBezTo>
                    <a:pt x="7751" y="21362"/>
                    <a:pt x="7775" y="21303"/>
                    <a:pt x="7763" y="21279"/>
                  </a:cubicBezTo>
                  <a:cubicBezTo>
                    <a:pt x="7715" y="21148"/>
                    <a:pt x="7644" y="20945"/>
                    <a:pt x="7537" y="20707"/>
                  </a:cubicBezTo>
                  <a:lnTo>
                    <a:pt x="7441" y="20529"/>
                  </a:lnTo>
                  <a:cubicBezTo>
                    <a:pt x="7418" y="20469"/>
                    <a:pt x="7418" y="20386"/>
                    <a:pt x="7382" y="20314"/>
                  </a:cubicBezTo>
                  <a:cubicBezTo>
                    <a:pt x="7310" y="20160"/>
                    <a:pt x="7168" y="20041"/>
                    <a:pt x="7084" y="19874"/>
                  </a:cubicBezTo>
                  <a:cubicBezTo>
                    <a:pt x="7049" y="19802"/>
                    <a:pt x="7084" y="19683"/>
                    <a:pt x="7060" y="19600"/>
                  </a:cubicBezTo>
                  <a:cubicBezTo>
                    <a:pt x="7025" y="19505"/>
                    <a:pt x="6941" y="19433"/>
                    <a:pt x="6894" y="19338"/>
                  </a:cubicBezTo>
                  <a:cubicBezTo>
                    <a:pt x="6846" y="19243"/>
                    <a:pt x="6882" y="19124"/>
                    <a:pt x="6834" y="19017"/>
                  </a:cubicBezTo>
                  <a:cubicBezTo>
                    <a:pt x="6787" y="18921"/>
                    <a:pt x="6668" y="18850"/>
                    <a:pt x="6644" y="18743"/>
                  </a:cubicBezTo>
                  <a:cubicBezTo>
                    <a:pt x="6608" y="18647"/>
                    <a:pt x="6572" y="18540"/>
                    <a:pt x="6537" y="18433"/>
                  </a:cubicBezTo>
                  <a:cubicBezTo>
                    <a:pt x="6513" y="18326"/>
                    <a:pt x="6537" y="18195"/>
                    <a:pt x="6489" y="18076"/>
                  </a:cubicBezTo>
                  <a:cubicBezTo>
                    <a:pt x="6465" y="17957"/>
                    <a:pt x="6394" y="17838"/>
                    <a:pt x="6346" y="17719"/>
                  </a:cubicBezTo>
                  <a:cubicBezTo>
                    <a:pt x="6298" y="17600"/>
                    <a:pt x="6215" y="17481"/>
                    <a:pt x="6167" y="17362"/>
                  </a:cubicBezTo>
                  <a:cubicBezTo>
                    <a:pt x="6108" y="17231"/>
                    <a:pt x="6036" y="17123"/>
                    <a:pt x="5989" y="17004"/>
                  </a:cubicBezTo>
                  <a:cubicBezTo>
                    <a:pt x="5941" y="16885"/>
                    <a:pt x="5989" y="16719"/>
                    <a:pt x="5941" y="16600"/>
                  </a:cubicBezTo>
                  <a:cubicBezTo>
                    <a:pt x="5894" y="16469"/>
                    <a:pt x="5763" y="16361"/>
                    <a:pt x="5715" y="16231"/>
                  </a:cubicBezTo>
                  <a:lnTo>
                    <a:pt x="5584" y="15826"/>
                  </a:lnTo>
                  <a:cubicBezTo>
                    <a:pt x="5525" y="15695"/>
                    <a:pt x="5536" y="15528"/>
                    <a:pt x="5501" y="15397"/>
                  </a:cubicBezTo>
                  <a:cubicBezTo>
                    <a:pt x="5441" y="15266"/>
                    <a:pt x="5358" y="15135"/>
                    <a:pt x="5322" y="14992"/>
                  </a:cubicBezTo>
                  <a:cubicBezTo>
                    <a:pt x="5274" y="14849"/>
                    <a:pt x="5274" y="14695"/>
                    <a:pt x="5227" y="14564"/>
                  </a:cubicBezTo>
                  <a:cubicBezTo>
                    <a:pt x="5179" y="14433"/>
                    <a:pt x="5155" y="14302"/>
                    <a:pt x="5108" y="14147"/>
                  </a:cubicBezTo>
                  <a:cubicBezTo>
                    <a:pt x="5084" y="14004"/>
                    <a:pt x="4941" y="13861"/>
                    <a:pt x="4905" y="13718"/>
                  </a:cubicBezTo>
                  <a:cubicBezTo>
                    <a:pt x="4858" y="13564"/>
                    <a:pt x="4870" y="13409"/>
                    <a:pt x="4822" y="13254"/>
                  </a:cubicBezTo>
                  <a:cubicBezTo>
                    <a:pt x="4786" y="13111"/>
                    <a:pt x="4727" y="12968"/>
                    <a:pt x="4679" y="12825"/>
                  </a:cubicBezTo>
                  <a:cubicBezTo>
                    <a:pt x="4667" y="12766"/>
                    <a:pt x="4643" y="12778"/>
                    <a:pt x="4632" y="12718"/>
                  </a:cubicBezTo>
                  <a:cubicBezTo>
                    <a:pt x="4608" y="12659"/>
                    <a:pt x="4643" y="12647"/>
                    <a:pt x="4632" y="12587"/>
                  </a:cubicBezTo>
                  <a:cubicBezTo>
                    <a:pt x="4608" y="12492"/>
                    <a:pt x="4608" y="12421"/>
                    <a:pt x="4572" y="12349"/>
                  </a:cubicBezTo>
                  <a:cubicBezTo>
                    <a:pt x="4501" y="12135"/>
                    <a:pt x="4441" y="12171"/>
                    <a:pt x="4370" y="11980"/>
                  </a:cubicBezTo>
                  <a:cubicBezTo>
                    <a:pt x="4322" y="11837"/>
                    <a:pt x="4334" y="11706"/>
                    <a:pt x="4286" y="11575"/>
                  </a:cubicBezTo>
                  <a:cubicBezTo>
                    <a:pt x="4251" y="11444"/>
                    <a:pt x="4191" y="11325"/>
                    <a:pt x="4143" y="11182"/>
                  </a:cubicBezTo>
                  <a:cubicBezTo>
                    <a:pt x="4108" y="11051"/>
                    <a:pt x="4072" y="10920"/>
                    <a:pt x="4024" y="10789"/>
                  </a:cubicBezTo>
                  <a:cubicBezTo>
                    <a:pt x="3977" y="10670"/>
                    <a:pt x="4012" y="10516"/>
                    <a:pt x="3977" y="10385"/>
                  </a:cubicBezTo>
                  <a:cubicBezTo>
                    <a:pt x="3953" y="10266"/>
                    <a:pt x="3846" y="10146"/>
                    <a:pt x="3810" y="10015"/>
                  </a:cubicBezTo>
                  <a:cubicBezTo>
                    <a:pt x="3786" y="9873"/>
                    <a:pt x="3774" y="9718"/>
                    <a:pt x="3727" y="9599"/>
                  </a:cubicBezTo>
                  <a:cubicBezTo>
                    <a:pt x="3679" y="9480"/>
                    <a:pt x="3620" y="9361"/>
                    <a:pt x="3572" y="9218"/>
                  </a:cubicBezTo>
                  <a:cubicBezTo>
                    <a:pt x="3536" y="9087"/>
                    <a:pt x="3596" y="8944"/>
                    <a:pt x="3548" y="8825"/>
                  </a:cubicBezTo>
                  <a:cubicBezTo>
                    <a:pt x="3512" y="8706"/>
                    <a:pt x="3417" y="8599"/>
                    <a:pt x="3369" y="8480"/>
                  </a:cubicBezTo>
                  <a:cubicBezTo>
                    <a:pt x="3334" y="8361"/>
                    <a:pt x="3358" y="8206"/>
                    <a:pt x="3310" y="8087"/>
                  </a:cubicBezTo>
                  <a:cubicBezTo>
                    <a:pt x="3262" y="7956"/>
                    <a:pt x="3239" y="7837"/>
                    <a:pt x="3191" y="7718"/>
                  </a:cubicBezTo>
                  <a:cubicBezTo>
                    <a:pt x="3155" y="7599"/>
                    <a:pt x="3119" y="7491"/>
                    <a:pt x="3084" y="7372"/>
                  </a:cubicBezTo>
                  <a:cubicBezTo>
                    <a:pt x="3036" y="7253"/>
                    <a:pt x="2941" y="7170"/>
                    <a:pt x="2905" y="7051"/>
                  </a:cubicBezTo>
                  <a:cubicBezTo>
                    <a:pt x="2858" y="6932"/>
                    <a:pt x="2822" y="6825"/>
                    <a:pt x="2786" y="6717"/>
                  </a:cubicBezTo>
                  <a:cubicBezTo>
                    <a:pt x="2738" y="6598"/>
                    <a:pt x="2727" y="6479"/>
                    <a:pt x="2703" y="6384"/>
                  </a:cubicBezTo>
                  <a:cubicBezTo>
                    <a:pt x="2667" y="6277"/>
                    <a:pt x="2667" y="6158"/>
                    <a:pt x="2643" y="6051"/>
                  </a:cubicBezTo>
                  <a:lnTo>
                    <a:pt x="2548" y="5741"/>
                  </a:lnTo>
                  <a:cubicBezTo>
                    <a:pt x="2477" y="5551"/>
                    <a:pt x="2357" y="5372"/>
                    <a:pt x="2298" y="5193"/>
                  </a:cubicBezTo>
                  <a:cubicBezTo>
                    <a:pt x="2238" y="4991"/>
                    <a:pt x="2226" y="4812"/>
                    <a:pt x="2167" y="4634"/>
                  </a:cubicBezTo>
                  <a:cubicBezTo>
                    <a:pt x="2084" y="4455"/>
                    <a:pt x="1953" y="4336"/>
                    <a:pt x="1893" y="4193"/>
                  </a:cubicBezTo>
                  <a:cubicBezTo>
                    <a:pt x="1834" y="4039"/>
                    <a:pt x="1845" y="3896"/>
                    <a:pt x="1810" y="3777"/>
                  </a:cubicBezTo>
                  <a:cubicBezTo>
                    <a:pt x="1762" y="3646"/>
                    <a:pt x="1715" y="3527"/>
                    <a:pt x="1667" y="3419"/>
                  </a:cubicBezTo>
                  <a:cubicBezTo>
                    <a:pt x="1584" y="3205"/>
                    <a:pt x="1524" y="3062"/>
                    <a:pt x="1476" y="2955"/>
                  </a:cubicBezTo>
                  <a:cubicBezTo>
                    <a:pt x="1453" y="2896"/>
                    <a:pt x="1405" y="2872"/>
                    <a:pt x="1393" y="2812"/>
                  </a:cubicBezTo>
                  <a:cubicBezTo>
                    <a:pt x="1369" y="2765"/>
                    <a:pt x="1393" y="2681"/>
                    <a:pt x="1369" y="2646"/>
                  </a:cubicBezTo>
                  <a:cubicBezTo>
                    <a:pt x="1334" y="2550"/>
                    <a:pt x="1214" y="2479"/>
                    <a:pt x="1167" y="2372"/>
                  </a:cubicBezTo>
                  <a:cubicBezTo>
                    <a:pt x="1119" y="2276"/>
                    <a:pt x="1095" y="2169"/>
                    <a:pt x="1048" y="2062"/>
                  </a:cubicBezTo>
                  <a:cubicBezTo>
                    <a:pt x="1000" y="1955"/>
                    <a:pt x="1000" y="1836"/>
                    <a:pt x="953" y="1753"/>
                  </a:cubicBezTo>
                  <a:cubicBezTo>
                    <a:pt x="869" y="1562"/>
                    <a:pt x="750" y="1419"/>
                    <a:pt x="679" y="1264"/>
                  </a:cubicBezTo>
                  <a:cubicBezTo>
                    <a:pt x="595" y="1110"/>
                    <a:pt x="619" y="919"/>
                    <a:pt x="560" y="800"/>
                  </a:cubicBezTo>
                  <a:cubicBezTo>
                    <a:pt x="500" y="693"/>
                    <a:pt x="405" y="598"/>
                    <a:pt x="357" y="514"/>
                  </a:cubicBezTo>
                  <a:cubicBezTo>
                    <a:pt x="286" y="395"/>
                    <a:pt x="274" y="276"/>
                    <a:pt x="226" y="205"/>
                  </a:cubicBezTo>
                  <a:cubicBezTo>
                    <a:pt x="161" y="63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3816214" y="2786895"/>
              <a:ext cx="160725" cy="129613"/>
            </a:xfrm>
            <a:custGeom>
              <a:avLst/>
              <a:gdLst/>
              <a:ahLst/>
              <a:cxnLst/>
              <a:rect l="l" t="t" r="r" b="b"/>
              <a:pathLst>
                <a:path w="5073" h="4091" extrusionOk="0">
                  <a:moveTo>
                    <a:pt x="1251" y="0"/>
                  </a:moveTo>
                  <a:cubicBezTo>
                    <a:pt x="858" y="0"/>
                    <a:pt x="465" y="179"/>
                    <a:pt x="251" y="512"/>
                  </a:cubicBezTo>
                  <a:cubicBezTo>
                    <a:pt x="1" y="917"/>
                    <a:pt x="120" y="1489"/>
                    <a:pt x="322" y="1870"/>
                  </a:cubicBezTo>
                  <a:cubicBezTo>
                    <a:pt x="739" y="2643"/>
                    <a:pt x="1632" y="2882"/>
                    <a:pt x="2442" y="3024"/>
                  </a:cubicBezTo>
                  <a:cubicBezTo>
                    <a:pt x="3204" y="3155"/>
                    <a:pt x="4097" y="3227"/>
                    <a:pt x="4656" y="3822"/>
                  </a:cubicBezTo>
                  <a:cubicBezTo>
                    <a:pt x="4728" y="3894"/>
                    <a:pt x="4775" y="3965"/>
                    <a:pt x="4835" y="4048"/>
                  </a:cubicBezTo>
                  <a:cubicBezTo>
                    <a:pt x="4859" y="4077"/>
                    <a:pt x="4890" y="4090"/>
                    <a:pt x="4920" y="4090"/>
                  </a:cubicBezTo>
                  <a:cubicBezTo>
                    <a:pt x="4977" y="4090"/>
                    <a:pt x="5033" y="4043"/>
                    <a:pt x="5049" y="3965"/>
                  </a:cubicBezTo>
                  <a:cubicBezTo>
                    <a:pt x="5073" y="3870"/>
                    <a:pt x="5001" y="3763"/>
                    <a:pt x="4894" y="3715"/>
                  </a:cubicBezTo>
                  <a:cubicBezTo>
                    <a:pt x="4823" y="3560"/>
                    <a:pt x="4751" y="3405"/>
                    <a:pt x="4656" y="3263"/>
                  </a:cubicBezTo>
                  <a:cubicBezTo>
                    <a:pt x="4537" y="3048"/>
                    <a:pt x="4418" y="2846"/>
                    <a:pt x="4287" y="2632"/>
                  </a:cubicBezTo>
                  <a:cubicBezTo>
                    <a:pt x="4025" y="2227"/>
                    <a:pt x="3763" y="1834"/>
                    <a:pt x="3454" y="1453"/>
                  </a:cubicBezTo>
                  <a:cubicBezTo>
                    <a:pt x="3156" y="1096"/>
                    <a:pt x="2811" y="750"/>
                    <a:pt x="2442" y="477"/>
                  </a:cubicBezTo>
                  <a:cubicBezTo>
                    <a:pt x="2096" y="215"/>
                    <a:pt x="1680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3836681" y="2806000"/>
              <a:ext cx="116275" cy="83293"/>
            </a:xfrm>
            <a:custGeom>
              <a:avLst/>
              <a:gdLst/>
              <a:ahLst/>
              <a:cxnLst/>
              <a:rect l="l" t="t" r="r" b="b"/>
              <a:pathLst>
                <a:path w="3670" h="2629" extrusionOk="0">
                  <a:moveTo>
                    <a:pt x="216" y="0"/>
                  </a:moveTo>
                  <a:cubicBezTo>
                    <a:pt x="150" y="0"/>
                    <a:pt x="85" y="9"/>
                    <a:pt x="22" y="28"/>
                  </a:cubicBezTo>
                  <a:cubicBezTo>
                    <a:pt x="1" y="49"/>
                    <a:pt x="7" y="78"/>
                    <a:pt x="24" y="78"/>
                  </a:cubicBezTo>
                  <a:cubicBezTo>
                    <a:pt x="27" y="78"/>
                    <a:pt x="30" y="78"/>
                    <a:pt x="33" y="76"/>
                  </a:cubicBezTo>
                  <a:cubicBezTo>
                    <a:pt x="93" y="60"/>
                    <a:pt x="154" y="54"/>
                    <a:pt x="215" y="54"/>
                  </a:cubicBezTo>
                  <a:cubicBezTo>
                    <a:pt x="484" y="54"/>
                    <a:pt x="761" y="186"/>
                    <a:pt x="974" y="302"/>
                  </a:cubicBezTo>
                  <a:cubicBezTo>
                    <a:pt x="1272" y="469"/>
                    <a:pt x="1569" y="659"/>
                    <a:pt x="1843" y="874"/>
                  </a:cubicBezTo>
                  <a:cubicBezTo>
                    <a:pt x="2486" y="1374"/>
                    <a:pt x="3117" y="1957"/>
                    <a:pt x="3629" y="2624"/>
                  </a:cubicBezTo>
                  <a:cubicBezTo>
                    <a:pt x="3633" y="2627"/>
                    <a:pt x="3638" y="2629"/>
                    <a:pt x="3644" y="2629"/>
                  </a:cubicBezTo>
                  <a:cubicBezTo>
                    <a:pt x="3657" y="2629"/>
                    <a:pt x="3670" y="2620"/>
                    <a:pt x="3653" y="2612"/>
                  </a:cubicBezTo>
                  <a:cubicBezTo>
                    <a:pt x="3153" y="1921"/>
                    <a:pt x="2510" y="1326"/>
                    <a:pt x="1819" y="802"/>
                  </a:cubicBezTo>
                  <a:cubicBezTo>
                    <a:pt x="1510" y="564"/>
                    <a:pt x="1188" y="350"/>
                    <a:pt x="843" y="183"/>
                  </a:cubicBezTo>
                  <a:cubicBezTo>
                    <a:pt x="651" y="92"/>
                    <a:pt x="432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3848277" y="2914766"/>
              <a:ext cx="174761" cy="156923"/>
            </a:xfrm>
            <a:custGeom>
              <a:avLst/>
              <a:gdLst/>
              <a:ahLst/>
              <a:cxnLst/>
              <a:rect l="l" t="t" r="r" b="b"/>
              <a:pathLst>
                <a:path w="5516" h="4953" extrusionOk="0">
                  <a:moveTo>
                    <a:pt x="1311" y="1"/>
                  </a:moveTo>
                  <a:cubicBezTo>
                    <a:pt x="1120" y="1"/>
                    <a:pt x="882" y="1"/>
                    <a:pt x="703" y="84"/>
                  </a:cubicBezTo>
                  <a:cubicBezTo>
                    <a:pt x="501" y="179"/>
                    <a:pt x="346" y="322"/>
                    <a:pt x="239" y="501"/>
                  </a:cubicBezTo>
                  <a:cubicBezTo>
                    <a:pt x="1" y="870"/>
                    <a:pt x="25" y="1334"/>
                    <a:pt x="263" y="1691"/>
                  </a:cubicBezTo>
                  <a:cubicBezTo>
                    <a:pt x="787" y="2465"/>
                    <a:pt x="1799" y="2584"/>
                    <a:pt x="2680" y="2644"/>
                  </a:cubicBezTo>
                  <a:cubicBezTo>
                    <a:pt x="3156" y="2679"/>
                    <a:pt x="3597" y="2739"/>
                    <a:pt x="4049" y="2906"/>
                  </a:cubicBezTo>
                  <a:cubicBezTo>
                    <a:pt x="4454" y="3072"/>
                    <a:pt x="5013" y="4287"/>
                    <a:pt x="5251" y="4644"/>
                  </a:cubicBezTo>
                  <a:cubicBezTo>
                    <a:pt x="5311" y="4727"/>
                    <a:pt x="5359" y="4823"/>
                    <a:pt x="5406" y="4918"/>
                  </a:cubicBezTo>
                  <a:cubicBezTo>
                    <a:pt x="5416" y="4942"/>
                    <a:pt x="5437" y="4952"/>
                    <a:pt x="5457" y="4952"/>
                  </a:cubicBezTo>
                  <a:cubicBezTo>
                    <a:pt x="5488" y="4952"/>
                    <a:pt x="5516" y="4929"/>
                    <a:pt x="5502" y="4894"/>
                  </a:cubicBezTo>
                  <a:cubicBezTo>
                    <a:pt x="5490" y="4846"/>
                    <a:pt x="5478" y="4787"/>
                    <a:pt x="5442" y="4739"/>
                  </a:cubicBezTo>
                  <a:cubicBezTo>
                    <a:pt x="5442" y="4727"/>
                    <a:pt x="5466" y="4727"/>
                    <a:pt x="5466" y="4715"/>
                  </a:cubicBezTo>
                  <a:cubicBezTo>
                    <a:pt x="5466" y="4668"/>
                    <a:pt x="5442" y="4620"/>
                    <a:pt x="5430" y="4572"/>
                  </a:cubicBezTo>
                  <a:cubicBezTo>
                    <a:pt x="5418" y="4513"/>
                    <a:pt x="5406" y="4442"/>
                    <a:pt x="5371" y="4382"/>
                  </a:cubicBezTo>
                  <a:cubicBezTo>
                    <a:pt x="5359" y="4322"/>
                    <a:pt x="5347" y="4311"/>
                    <a:pt x="5347" y="4287"/>
                  </a:cubicBezTo>
                  <a:cubicBezTo>
                    <a:pt x="5347" y="4263"/>
                    <a:pt x="5347" y="4239"/>
                    <a:pt x="5323" y="4203"/>
                  </a:cubicBezTo>
                  <a:cubicBezTo>
                    <a:pt x="5085" y="3799"/>
                    <a:pt x="4668" y="2441"/>
                    <a:pt x="4418" y="2048"/>
                  </a:cubicBezTo>
                  <a:cubicBezTo>
                    <a:pt x="4168" y="1667"/>
                    <a:pt x="3882" y="1322"/>
                    <a:pt x="3525" y="1024"/>
                  </a:cubicBezTo>
                  <a:cubicBezTo>
                    <a:pt x="2918" y="501"/>
                    <a:pt x="2156" y="24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3873591" y="2935233"/>
              <a:ext cx="108576" cy="59626"/>
            </a:xfrm>
            <a:custGeom>
              <a:avLst/>
              <a:gdLst/>
              <a:ahLst/>
              <a:cxnLst/>
              <a:rect l="l" t="t" r="r" b="b"/>
              <a:pathLst>
                <a:path w="3427" h="1882" extrusionOk="0">
                  <a:moveTo>
                    <a:pt x="209" y="1"/>
                  </a:moveTo>
                  <a:cubicBezTo>
                    <a:pt x="147" y="1"/>
                    <a:pt x="85" y="3"/>
                    <a:pt x="23" y="9"/>
                  </a:cubicBezTo>
                  <a:cubicBezTo>
                    <a:pt x="19" y="5"/>
                    <a:pt x="15" y="3"/>
                    <a:pt x="12" y="3"/>
                  </a:cubicBezTo>
                  <a:cubicBezTo>
                    <a:pt x="0" y="3"/>
                    <a:pt x="4" y="33"/>
                    <a:pt x="23" y="33"/>
                  </a:cubicBezTo>
                  <a:cubicBezTo>
                    <a:pt x="84" y="27"/>
                    <a:pt x="145" y="25"/>
                    <a:pt x="205" y="25"/>
                  </a:cubicBezTo>
                  <a:cubicBezTo>
                    <a:pt x="775" y="25"/>
                    <a:pt x="1337" y="269"/>
                    <a:pt x="1821" y="581"/>
                  </a:cubicBezTo>
                  <a:cubicBezTo>
                    <a:pt x="2405" y="938"/>
                    <a:pt x="2905" y="1402"/>
                    <a:pt x="3381" y="1879"/>
                  </a:cubicBezTo>
                  <a:cubicBezTo>
                    <a:pt x="3383" y="1881"/>
                    <a:pt x="3386" y="1882"/>
                    <a:pt x="3390" y="1882"/>
                  </a:cubicBezTo>
                  <a:cubicBezTo>
                    <a:pt x="3405" y="1882"/>
                    <a:pt x="3426" y="1864"/>
                    <a:pt x="3417" y="1855"/>
                  </a:cubicBezTo>
                  <a:cubicBezTo>
                    <a:pt x="2917" y="1355"/>
                    <a:pt x="2381" y="879"/>
                    <a:pt x="1785" y="521"/>
                  </a:cubicBezTo>
                  <a:cubicBezTo>
                    <a:pt x="1303" y="232"/>
                    <a:pt x="763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3912402" y="3058002"/>
              <a:ext cx="133764" cy="68909"/>
            </a:xfrm>
            <a:custGeom>
              <a:avLst/>
              <a:gdLst/>
              <a:ahLst/>
              <a:cxnLst/>
              <a:rect l="l" t="t" r="r" b="b"/>
              <a:pathLst>
                <a:path w="4222" h="2175" extrusionOk="0">
                  <a:moveTo>
                    <a:pt x="1197" y="0"/>
                  </a:moveTo>
                  <a:cubicBezTo>
                    <a:pt x="981" y="0"/>
                    <a:pt x="766" y="42"/>
                    <a:pt x="560" y="135"/>
                  </a:cubicBezTo>
                  <a:cubicBezTo>
                    <a:pt x="299" y="254"/>
                    <a:pt x="60" y="468"/>
                    <a:pt x="25" y="790"/>
                  </a:cubicBezTo>
                  <a:cubicBezTo>
                    <a:pt x="1" y="1087"/>
                    <a:pt x="132" y="1361"/>
                    <a:pt x="322" y="1587"/>
                  </a:cubicBezTo>
                  <a:cubicBezTo>
                    <a:pt x="537" y="1826"/>
                    <a:pt x="799" y="1956"/>
                    <a:pt x="1096" y="1980"/>
                  </a:cubicBezTo>
                  <a:cubicBezTo>
                    <a:pt x="1142" y="1984"/>
                    <a:pt x="1188" y="1985"/>
                    <a:pt x="1234" y="1985"/>
                  </a:cubicBezTo>
                  <a:cubicBezTo>
                    <a:pt x="1518" y="1985"/>
                    <a:pt x="1796" y="1928"/>
                    <a:pt x="2073" y="1897"/>
                  </a:cubicBezTo>
                  <a:cubicBezTo>
                    <a:pt x="2300" y="1872"/>
                    <a:pt x="2533" y="1846"/>
                    <a:pt x="2764" y="1846"/>
                  </a:cubicBezTo>
                  <a:cubicBezTo>
                    <a:pt x="2860" y="1846"/>
                    <a:pt x="2955" y="1851"/>
                    <a:pt x="3049" y="1861"/>
                  </a:cubicBezTo>
                  <a:cubicBezTo>
                    <a:pt x="3394" y="1885"/>
                    <a:pt x="3716" y="1992"/>
                    <a:pt x="4013" y="2159"/>
                  </a:cubicBezTo>
                  <a:cubicBezTo>
                    <a:pt x="4035" y="2170"/>
                    <a:pt x="4056" y="2175"/>
                    <a:pt x="4074" y="2175"/>
                  </a:cubicBezTo>
                  <a:cubicBezTo>
                    <a:pt x="4177" y="2175"/>
                    <a:pt x="4221" y="2027"/>
                    <a:pt x="4120" y="1956"/>
                  </a:cubicBezTo>
                  <a:cubicBezTo>
                    <a:pt x="4073" y="1933"/>
                    <a:pt x="4013" y="1909"/>
                    <a:pt x="3978" y="1885"/>
                  </a:cubicBezTo>
                  <a:cubicBezTo>
                    <a:pt x="3775" y="1611"/>
                    <a:pt x="3561" y="1349"/>
                    <a:pt x="3323" y="1111"/>
                  </a:cubicBezTo>
                  <a:cubicBezTo>
                    <a:pt x="3061" y="861"/>
                    <a:pt x="2787" y="623"/>
                    <a:pt x="2465" y="432"/>
                  </a:cubicBezTo>
                  <a:cubicBezTo>
                    <a:pt x="2089" y="176"/>
                    <a:pt x="1641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3924600" y="3079071"/>
              <a:ext cx="92196" cy="28578"/>
            </a:xfrm>
            <a:custGeom>
              <a:avLst/>
              <a:gdLst/>
              <a:ahLst/>
              <a:cxnLst/>
              <a:rect l="l" t="t" r="r" b="b"/>
              <a:pathLst>
                <a:path w="2910" h="902" extrusionOk="0">
                  <a:moveTo>
                    <a:pt x="745" y="0"/>
                  </a:moveTo>
                  <a:cubicBezTo>
                    <a:pt x="508" y="0"/>
                    <a:pt x="270" y="38"/>
                    <a:pt x="33" y="125"/>
                  </a:cubicBezTo>
                  <a:cubicBezTo>
                    <a:pt x="1" y="135"/>
                    <a:pt x="16" y="174"/>
                    <a:pt x="37" y="174"/>
                  </a:cubicBezTo>
                  <a:cubicBezTo>
                    <a:pt x="39" y="174"/>
                    <a:pt x="42" y="174"/>
                    <a:pt x="45" y="172"/>
                  </a:cubicBezTo>
                  <a:cubicBezTo>
                    <a:pt x="284" y="82"/>
                    <a:pt x="524" y="43"/>
                    <a:pt x="760" y="43"/>
                  </a:cubicBezTo>
                  <a:cubicBezTo>
                    <a:pt x="1524" y="43"/>
                    <a:pt x="2260" y="453"/>
                    <a:pt x="2878" y="899"/>
                  </a:cubicBezTo>
                  <a:cubicBezTo>
                    <a:pt x="2880" y="901"/>
                    <a:pt x="2883" y="902"/>
                    <a:pt x="2886" y="902"/>
                  </a:cubicBezTo>
                  <a:cubicBezTo>
                    <a:pt x="2897" y="902"/>
                    <a:pt x="2910" y="882"/>
                    <a:pt x="2890" y="863"/>
                  </a:cubicBezTo>
                  <a:cubicBezTo>
                    <a:pt x="2270" y="407"/>
                    <a:pt x="1518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3770972" y="2508469"/>
              <a:ext cx="87064" cy="74042"/>
            </a:xfrm>
            <a:custGeom>
              <a:avLst/>
              <a:gdLst/>
              <a:ahLst/>
              <a:cxnLst/>
              <a:rect l="l" t="t" r="r" b="b"/>
              <a:pathLst>
                <a:path w="2748" h="2337" extrusionOk="0">
                  <a:moveTo>
                    <a:pt x="719" y="0"/>
                  </a:moveTo>
                  <a:cubicBezTo>
                    <a:pt x="702" y="0"/>
                    <a:pt x="684" y="1"/>
                    <a:pt x="667" y="2"/>
                  </a:cubicBezTo>
                  <a:cubicBezTo>
                    <a:pt x="441" y="25"/>
                    <a:pt x="226" y="97"/>
                    <a:pt x="107" y="299"/>
                  </a:cubicBezTo>
                  <a:cubicBezTo>
                    <a:pt x="0" y="502"/>
                    <a:pt x="12" y="728"/>
                    <a:pt x="83" y="930"/>
                  </a:cubicBezTo>
                  <a:cubicBezTo>
                    <a:pt x="167" y="1133"/>
                    <a:pt x="322" y="1299"/>
                    <a:pt x="524" y="1406"/>
                  </a:cubicBezTo>
                  <a:cubicBezTo>
                    <a:pt x="738" y="1502"/>
                    <a:pt x="1000" y="1549"/>
                    <a:pt x="1238" y="1609"/>
                  </a:cubicBezTo>
                  <a:cubicBezTo>
                    <a:pt x="1476" y="1668"/>
                    <a:pt x="1726" y="1740"/>
                    <a:pt x="1941" y="1847"/>
                  </a:cubicBezTo>
                  <a:cubicBezTo>
                    <a:pt x="2179" y="1966"/>
                    <a:pt x="2381" y="2121"/>
                    <a:pt x="2560" y="2311"/>
                  </a:cubicBezTo>
                  <a:cubicBezTo>
                    <a:pt x="2580" y="2329"/>
                    <a:pt x="2603" y="2336"/>
                    <a:pt x="2625" y="2336"/>
                  </a:cubicBezTo>
                  <a:cubicBezTo>
                    <a:pt x="2691" y="2336"/>
                    <a:pt x="2748" y="2267"/>
                    <a:pt x="2703" y="2204"/>
                  </a:cubicBezTo>
                  <a:lnTo>
                    <a:pt x="2619" y="2121"/>
                  </a:lnTo>
                  <a:cubicBezTo>
                    <a:pt x="2560" y="1883"/>
                    <a:pt x="2465" y="1645"/>
                    <a:pt x="2369" y="1418"/>
                  </a:cubicBezTo>
                  <a:cubicBezTo>
                    <a:pt x="2250" y="1180"/>
                    <a:pt x="2107" y="942"/>
                    <a:pt x="1953" y="716"/>
                  </a:cubicBezTo>
                  <a:cubicBezTo>
                    <a:pt x="1665" y="336"/>
                    <a:pt x="123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3782282" y="2521332"/>
              <a:ext cx="59120" cy="41472"/>
            </a:xfrm>
            <a:custGeom>
              <a:avLst/>
              <a:gdLst/>
              <a:ahLst/>
              <a:cxnLst/>
              <a:rect l="l" t="t" r="r" b="b"/>
              <a:pathLst>
                <a:path w="1866" h="1309" extrusionOk="0">
                  <a:moveTo>
                    <a:pt x="12" y="0"/>
                  </a:moveTo>
                  <a:cubicBezTo>
                    <a:pt x="0" y="0"/>
                    <a:pt x="0" y="48"/>
                    <a:pt x="24" y="48"/>
                  </a:cubicBezTo>
                  <a:cubicBezTo>
                    <a:pt x="834" y="60"/>
                    <a:pt x="1429" y="667"/>
                    <a:pt x="1834" y="1298"/>
                  </a:cubicBezTo>
                  <a:cubicBezTo>
                    <a:pt x="1837" y="1305"/>
                    <a:pt x="1842" y="1308"/>
                    <a:pt x="1847" y="1308"/>
                  </a:cubicBezTo>
                  <a:cubicBezTo>
                    <a:pt x="1857" y="1308"/>
                    <a:pt x="1866" y="1294"/>
                    <a:pt x="1858" y="1286"/>
                  </a:cubicBezTo>
                  <a:cubicBezTo>
                    <a:pt x="1441" y="643"/>
                    <a:pt x="834" y="12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3947126" y="2676703"/>
              <a:ext cx="91689" cy="183220"/>
            </a:xfrm>
            <a:custGeom>
              <a:avLst/>
              <a:gdLst/>
              <a:ahLst/>
              <a:cxnLst/>
              <a:rect l="l" t="t" r="r" b="b"/>
              <a:pathLst>
                <a:path w="2894" h="5783" extrusionOk="0">
                  <a:moveTo>
                    <a:pt x="1597" y="1"/>
                  </a:moveTo>
                  <a:cubicBezTo>
                    <a:pt x="1334" y="1"/>
                    <a:pt x="1071" y="102"/>
                    <a:pt x="869" y="264"/>
                  </a:cubicBezTo>
                  <a:cubicBezTo>
                    <a:pt x="512" y="526"/>
                    <a:pt x="334" y="966"/>
                    <a:pt x="215" y="1383"/>
                  </a:cubicBezTo>
                  <a:cubicBezTo>
                    <a:pt x="96" y="1823"/>
                    <a:pt x="36" y="2300"/>
                    <a:pt x="24" y="2776"/>
                  </a:cubicBezTo>
                  <a:cubicBezTo>
                    <a:pt x="0" y="3252"/>
                    <a:pt x="36" y="3728"/>
                    <a:pt x="84" y="4205"/>
                  </a:cubicBezTo>
                  <a:cubicBezTo>
                    <a:pt x="107" y="4443"/>
                    <a:pt x="143" y="4681"/>
                    <a:pt x="179" y="4931"/>
                  </a:cubicBezTo>
                  <a:cubicBezTo>
                    <a:pt x="215" y="5098"/>
                    <a:pt x="238" y="5276"/>
                    <a:pt x="274" y="5443"/>
                  </a:cubicBezTo>
                  <a:cubicBezTo>
                    <a:pt x="215" y="5514"/>
                    <a:pt x="226" y="5645"/>
                    <a:pt x="298" y="5740"/>
                  </a:cubicBezTo>
                  <a:cubicBezTo>
                    <a:pt x="327" y="5769"/>
                    <a:pt x="361" y="5782"/>
                    <a:pt x="394" y="5782"/>
                  </a:cubicBezTo>
                  <a:cubicBezTo>
                    <a:pt x="456" y="5782"/>
                    <a:pt x="512" y="5735"/>
                    <a:pt x="512" y="5657"/>
                  </a:cubicBezTo>
                  <a:cubicBezTo>
                    <a:pt x="512" y="5574"/>
                    <a:pt x="488" y="5467"/>
                    <a:pt x="512" y="5383"/>
                  </a:cubicBezTo>
                  <a:cubicBezTo>
                    <a:pt x="596" y="4562"/>
                    <a:pt x="1239" y="3955"/>
                    <a:pt x="1774" y="3383"/>
                  </a:cubicBezTo>
                  <a:cubicBezTo>
                    <a:pt x="2322" y="2788"/>
                    <a:pt x="2893" y="2050"/>
                    <a:pt x="2739" y="1180"/>
                  </a:cubicBezTo>
                  <a:cubicBezTo>
                    <a:pt x="2667" y="740"/>
                    <a:pt x="2417" y="228"/>
                    <a:pt x="1965" y="73"/>
                  </a:cubicBezTo>
                  <a:cubicBezTo>
                    <a:pt x="1846" y="23"/>
                    <a:pt x="1721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3959578" y="2689186"/>
              <a:ext cx="43025" cy="123847"/>
            </a:xfrm>
            <a:custGeom>
              <a:avLst/>
              <a:gdLst/>
              <a:ahLst/>
              <a:cxnLst/>
              <a:rect l="l" t="t" r="r" b="b"/>
              <a:pathLst>
                <a:path w="1358" h="3909" extrusionOk="0">
                  <a:moveTo>
                    <a:pt x="1322" y="1"/>
                  </a:moveTo>
                  <a:cubicBezTo>
                    <a:pt x="738" y="227"/>
                    <a:pt x="465" y="965"/>
                    <a:pt x="310" y="1525"/>
                  </a:cubicBezTo>
                  <a:cubicBezTo>
                    <a:pt x="119" y="2275"/>
                    <a:pt x="0" y="3096"/>
                    <a:pt x="0" y="3882"/>
                  </a:cubicBezTo>
                  <a:cubicBezTo>
                    <a:pt x="0" y="3900"/>
                    <a:pt x="12" y="3909"/>
                    <a:pt x="24" y="3909"/>
                  </a:cubicBezTo>
                  <a:cubicBezTo>
                    <a:pt x="36" y="3909"/>
                    <a:pt x="48" y="3900"/>
                    <a:pt x="48" y="3882"/>
                  </a:cubicBezTo>
                  <a:cubicBezTo>
                    <a:pt x="24" y="3156"/>
                    <a:pt x="143" y="2418"/>
                    <a:pt x="310" y="1691"/>
                  </a:cubicBezTo>
                  <a:cubicBezTo>
                    <a:pt x="441" y="1120"/>
                    <a:pt x="715" y="286"/>
                    <a:pt x="1322" y="48"/>
                  </a:cubicBezTo>
                  <a:cubicBezTo>
                    <a:pt x="1357" y="36"/>
                    <a:pt x="1357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3985209" y="2816867"/>
              <a:ext cx="96980" cy="186040"/>
            </a:xfrm>
            <a:custGeom>
              <a:avLst/>
              <a:gdLst/>
              <a:ahLst/>
              <a:cxnLst/>
              <a:rect l="l" t="t" r="r" b="b"/>
              <a:pathLst>
                <a:path w="3061" h="5872" extrusionOk="0">
                  <a:moveTo>
                    <a:pt x="1907" y="1"/>
                  </a:moveTo>
                  <a:cubicBezTo>
                    <a:pt x="1835" y="1"/>
                    <a:pt x="1763" y="10"/>
                    <a:pt x="1691" y="31"/>
                  </a:cubicBezTo>
                  <a:cubicBezTo>
                    <a:pt x="1501" y="78"/>
                    <a:pt x="1322" y="209"/>
                    <a:pt x="1168" y="328"/>
                  </a:cubicBezTo>
                  <a:cubicBezTo>
                    <a:pt x="537" y="864"/>
                    <a:pt x="263" y="1697"/>
                    <a:pt x="108" y="2495"/>
                  </a:cubicBezTo>
                  <a:cubicBezTo>
                    <a:pt x="25" y="2936"/>
                    <a:pt x="1" y="3400"/>
                    <a:pt x="48" y="3841"/>
                  </a:cubicBezTo>
                  <a:cubicBezTo>
                    <a:pt x="96" y="4305"/>
                    <a:pt x="179" y="4769"/>
                    <a:pt x="239" y="5234"/>
                  </a:cubicBezTo>
                  <a:cubicBezTo>
                    <a:pt x="239" y="5257"/>
                    <a:pt x="263" y="5269"/>
                    <a:pt x="275" y="5293"/>
                  </a:cubicBezTo>
                  <a:cubicBezTo>
                    <a:pt x="287" y="5317"/>
                    <a:pt x="310" y="5353"/>
                    <a:pt x="310" y="5377"/>
                  </a:cubicBezTo>
                  <a:cubicBezTo>
                    <a:pt x="322" y="5436"/>
                    <a:pt x="346" y="5496"/>
                    <a:pt x="382" y="5555"/>
                  </a:cubicBezTo>
                  <a:cubicBezTo>
                    <a:pt x="394" y="5603"/>
                    <a:pt x="406" y="5650"/>
                    <a:pt x="441" y="5674"/>
                  </a:cubicBezTo>
                  <a:cubicBezTo>
                    <a:pt x="453" y="5686"/>
                    <a:pt x="453" y="5686"/>
                    <a:pt x="465" y="5686"/>
                  </a:cubicBezTo>
                  <a:cubicBezTo>
                    <a:pt x="489" y="5734"/>
                    <a:pt x="501" y="5793"/>
                    <a:pt x="513" y="5841"/>
                  </a:cubicBezTo>
                  <a:cubicBezTo>
                    <a:pt x="526" y="5862"/>
                    <a:pt x="545" y="5871"/>
                    <a:pt x="563" y="5871"/>
                  </a:cubicBezTo>
                  <a:cubicBezTo>
                    <a:pt x="596" y="5871"/>
                    <a:pt x="628" y="5843"/>
                    <a:pt x="620" y="5805"/>
                  </a:cubicBezTo>
                  <a:cubicBezTo>
                    <a:pt x="584" y="5698"/>
                    <a:pt x="572" y="5603"/>
                    <a:pt x="560" y="5496"/>
                  </a:cubicBezTo>
                  <a:cubicBezTo>
                    <a:pt x="513" y="5067"/>
                    <a:pt x="644" y="4650"/>
                    <a:pt x="858" y="4269"/>
                  </a:cubicBezTo>
                  <a:cubicBezTo>
                    <a:pt x="1084" y="3876"/>
                    <a:pt x="1394" y="3543"/>
                    <a:pt x="1739" y="3233"/>
                  </a:cubicBezTo>
                  <a:cubicBezTo>
                    <a:pt x="2370" y="2650"/>
                    <a:pt x="3061" y="1948"/>
                    <a:pt x="2989" y="1031"/>
                  </a:cubicBezTo>
                  <a:cubicBezTo>
                    <a:pt x="2954" y="602"/>
                    <a:pt x="2704" y="233"/>
                    <a:pt x="2299" y="78"/>
                  </a:cubicBezTo>
                  <a:cubicBezTo>
                    <a:pt x="2175" y="32"/>
                    <a:pt x="2041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4000670" y="2834324"/>
              <a:ext cx="47524" cy="112631"/>
            </a:xfrm>
            <a:custGeom>
              <a:avLst/>
              <a:gdLst/>
              <a:ahLst/>
              <a:cxnLst/>
              <a:rect l="l" t="t" r="r" b="b"/>
              <a:pathLst>
                <a:path w="1500" h="3555" extrusionOk="0">
                  <a:moveTo>
                    <a:pt x="1462" y="0"/>
                  </a:moveTo>
                  <a:cubicBezTo>
                    <a:pt x="1458" y="0"/>
                    <a:pt x="1456" y="1"/>
                    <a:pt x="1454" y="3"/>
                  </a:cubicBezTo>
                  <a:cubicBezTo>
                    <a:pt x="930" y="349"/>
                    <a:pt x="632" y="908"/>
                    <a:pt x="430" y="1480"/>
                  </a:cubicBezTo>
                  <a:cubicBezTo>
                    <a:pt x="191" y="2135"/>
                    <a:pt x="72" y="2837"/>
                    <a:pt x="1" y="3528"/>
                  </a:cubicBezTo>
                  <a:cubicBezTo>
                    <a:pt x="1" y="3546"/>
                    <a:pt x="10" y="3555"/>
                    <a:pt x="19" y="3555"/>
                  </a:cubicBezTo>
                  <a:cubicBezTo>
                    <a:pt x="28" y="3555"/>
                    <a:pt x="37" y="3546"/>
                    <a:pt x="37" y="3528"/>
                  </a:cubicBezTo>
                  <a:cubicBezTo>
                    <a:pt x="120" y="2873"/>
                    <a:pt x="215" y="2206"/>
                    <a:pt x="441" y="1575"/>
                  </a:cubicBezTo>
                  <a:cubicBezTo>
                    <a:pt x="656" y="1004"/>
                    <a:pt x="953" y="384"/>
                    <a:pt x="1489" y="51"/>
                  </a:cubicBezTo>
                  <a:cubicBezTo>
                    <a:pt x="1499" y="22"/>
                    <a:pt x="1477" y="0"/>
                    <a:pt x="1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3855469" y="2479733"/>
              <a:ext cx="67927" cy="136266"/>
            </a:xfrm>
            <a:custGeom>
              <a:avLst/>
              <a:gdLst/>
              <a:ahLst/>
              <a:cxnLst/>
              <a:rect l="l" t="t" r="r" b="b"/>
              <a:pathLst>
                <a:path w="2144" h="4301" extrusionOk="0">
                  <a:moveTo>
                    <a:pt x="1253" y="1"/>
                  </a:moveTo>
                  <a:cubicBezTo>
                    <a:pt x="1162" y="1"/>
                    <a:pt x="1071" y="15"/>
                    <a:pt x="976" y="51"/>
                  </a:cubicBezTo>
                  <a:cubicBezTo>
                    <a:pt x="845" y="111"/>
                    <a:pt x="726" y="218"/>
                    <a:pt x="619" y="313"/>
                  </a:cubicBezTo>
                  <a:cubicBezTo>
                    <a:pt x="202" y="766"/>
                    <a:pt x="71" y="1385"/>
                    <a:pt x="24" y="1956"/>
                  </a:cubicBezTo>
                  <a:cubicBezTo>
                    <a:pt x="0" y="2278"/>
                    <a:pt x="24" y="2611"/>
                    <a:pt x="95" y="2921"/>
                  </a:cubicBezTo>
                  <a:cubicBezTo>
                    <a:pt x="179" y="3254"/>
                    <a:pt x="274" y="3564"/>
                    <a:pt x="357" y="3885"/>
                  </a:cubicBezTo>
                  <a:cubicBezTo>
                    <a:pt x="357" y="3909"/>
                    <a:pt x="369" y="3921"/>
                    <a:pt x="381" y="3933"/>
                  </a:cubicBezTo>
                  <a:cubicBezTo>
                    <a:pt x="381" y="3930"/>
                    <a:pt x="381" y="3930"/>
                    <a:pt x="381" y="3930"/>
                  </a:cubicBezTo>
                  <a:cubicBezTo>
                    <a:pt x="381" y="3930"/>
                    <a:pt x="383" y="3949"/>
                    <a:pt x="393" y="3968"/>
                  </a:cubicBezTo>
                  <a:cubicBezTo>
                    <a:pt x="417" y="4004"/>
                    <a:pt x="441" y="4052"/>
                    <a:pt x="476" y="4087"/>
                  </a:cubicBezTo>
                  <a:cubicBezTo>
                    <a:pt x="488" y="4111"/>
                    <a:pt x="500" y="4135"/>
                    <a:pt x="536" y="4159"/>
                  </a:cubicBezTo>
                  <a:lnTo>
                    <a:pt x="548" y="4171"/>
                  </a:lnTo>
                  <a:cubicBezTo>
                    <a:pt x="560" y="4207"/>
                    <a:pt x="572" y="4242"/>
                    <a:pt x="595" y="4278"/>
                  </a:cubicBezTo>
                  <a:cubicBezTo>
                    <a:pt x="603" y="4294"/>
                    <a:pt x="615" y="4300"/>
                    <a:pt x="627" y="4300"/>
                  </a:cubicBezTo>
                  <a:cubicBezTo>
                    <a:pt x="651" y="4300"/>
                    <a:pt x="675" y="4274"/>
                    <a:pt x="667" y="4242"/>
                  </a:cubicBezTo>
                  <a:cubicBezTo>
                    <a:pt x="631" y="4171"/>
                    <a:pt x="619" y="4111"/>
                    <a:pt x="607" y="4040"/>
                  </a:cubicBezTo>
                  <a:cubicBezTo>
                    <a:pt x="548" y="3742"/>
                    <a:pt x="607" y="3433"/>
                    <a:pt x="726" y="3147"/>
                  </a:cubicBezTo>
                  <a:cubicBezTo>
                    <a:pt x="845" y="2837"/>
                    <a:pt x="1048" y="2575"/>
                    <a:pt x="1274" y="2325"/>
                  </a:cubicBezTo>
                  <a:cubicBezTo>
                    <a:pt x="1691" y="1849"/>
                    <a:pt x="2143" y="1290"/>
                    <a:pt x="2000" y="635"/>
                  </a:cubicBezTo>
                  <a:cubicBezTo>
                    <a:pt x="1941" y="337"/>
                    <a:pt x="1738" y="99"/>
                    <a:pt x="1429" y="16"/>
                  </a:cubicBezTo>
                  <a:cubicBezTo>
                    <a:pt x="1369" y="6"/>
                    <a:pt x="1311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3868269" y="2491044"/>
              <a:ext cx="26011" cy="84814"/>
            </a:xfrm>
            <a:custGeom>
              <a:avLst/>
              <a:gdLst/>
              <a:ahLst/>
              <a:cxnLst/>
              <a:rect l="l" t="t" r="r" b="b"/>
              <a:pathLst>
                <a:path w="821" h="2677" extrusionOk="0">
                  <a:moveTo>
                    <a:pt x="794" y="1"/>
                  </a:moveTo>
                  <a:cubicBezTo>
                    <a:pt x="791" y="1"/>
                    <a:pt x="789" y="2"/>
                    <a:pt x="787" y="4"/>
                  </a:cubicBezTo>
                  <a:cubicBezTo>
                    <a:pt x="441" y="301"/>
                    <a:pt x="263" y="730"/>
                    <a:pt x="156" y="1171"/>
                  </a:cubicBezTo>
                  <a:cubicBezTo>
                    <a:pt x="37" y="1659"/>
                    <a:pt x="1" y="2159"/>
                    <a:pt x="1" y="2659"/>
                  </a:cubicBezTo>
                  <a:cubicBezTo>
                    <a:pt x="1" y="2671"/>
                    <a:pt x="13" y="2677"/>
                    <a:pt x="25" y="2677"/>
                  </a:cubicBezTo>
                  <a:cubicBezTo>
                    <a:pt x="37" y="2677"/>
                    <a:pt x="48" y="2671"/>
                    <a:pt x="48" y="2659"/>
                  </a:cubicBezTo>
                  <a:cubicBezTo>
                    <a:pt x="48" y="2183"/>
                    <a:pt x="84" y="1683"/>
                    <a:pt x="179" y="1206"/>
                  </a:cubicBezTo>
                  <a:cubicBezTo>
                    <a:pt x="287" y="778"/>
                    <a:pt x="453" y="313"/>
                    <a:pt x="810" y="40"/>
                  </a:cubicBezTo>
                  <a:cubicBezTo>
                    <a:pt x="820" y="20"/>
                    <a:pt x="806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4026998" y="2970337"/>
              <a:ext cx="95174" cy="122675"/>
            </a:xfrm>
            <a:custGeom>
              <a:avLst/>
              <a:gdLst/>
              <a:ahLst/>
              <a:cxnLst/>
              <a:rect l="l" t="t" r="r" b="b"/>
              <a:pathLst>
                <a:path w="3004" h="3872" extrusionOk="0">
                  <a:moveTo>
                    <a:pt x="2168" y="1"/>
                  </a:moveTo>
                  <a:cubicBezTo>
                    <a:pt x="2064" y="1"/>
                    <a:pt x="1960" y="17"/>
                    <a:pt x="1861" y="44"/>
                  </a:cubicBezTo>
                  <a:cubicBezTo>
                    <a:pt x="1158" y="223"/>
                    <a:pt x="694" y="830"/>
                    <a:pt x="444" y="1473"/>
                  </a:cubicBezTo>
                  <a:cubicBezTo>
                    <a:pt x="313" y="1806"/>
                    <a:pt x="218" y="2187"/>
                    <a:pt x="182" y="2545"/>
                  </a:cubicBezTo>
                  <a:cubicBezTo>
                    <a:pt x="122" y="2890"/>
                    <a:pt x="99" y="3211"/>
                    <a:pt x="122" y="3557"/>
                  </a:cubicBezTo>
                  <a:cubicBezTo>
                    <a:pt x="87" y="3592"/>
                    <a:pt x="75" y="3664"/>
                    <a:pt x="39" y="3700"/>
                  </a:cubicBezTo>
                  <a:cubicBezTo>
                    <a:pt x="0" y="3801"/>
                    <a:pt x="73" y="3872"/>
                    <a:pt x="145" y="3872"/>
                  </a:cubicBezTo>
                  <a:cubicBezTo>
                    <a:pt x="183" y="3872"/>
                    <a:pt x="221" y="3852"/>
                    <a:pt x="242" y="3807"/>
                  </a:cubicBezTo>
                  <a:cubicBezTo>
                    <a:pt x="396" y="3485"/>
                    <a:pt x="599" y="3199"/>
                    <a:pt x="861" y="2961"/>
                  </a:cubicBezTo>
                  <a:cubicBezTo>
                    <a:pt x="1111" y="2735"/>
                    <a:pt x="1408" y="2545"/>
                    <a:pt x="1706" y="2378"/>
                  </a:cubicBezTo>
                  <a:cubicBezTo>
                    <a:pt x="2004" y="2211"/>
                    <a:pt x="2325" y="2045"/>
                    <a:pt x="2575" y="1830"/>
                  </a:cubicBezTo>
                  <a:cubicBezTo>
                    <a:pt x="2813" y="1616"/>
                    <a:pt x="2944" y="1354"/>
                    <a:pt x="2980" y="1044"/>
                  </a:cubicBezTo>
                  <a:cubicBezTo>
                    <a:pt x="3004" y="747"/>
                    <a:pt x="2932" y="449"/>
                    <a:pt x="2718" y="223"/>
                  </a:cubicBezTo>
                  <a:cubicBezTo>
                    <a:pt x="2575" y="64"/>
                    <a:pt x="237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4041192" y="2984847"/>
              <a:ext cx="63112" cy="76513"/>
            </a:xfrm>
            <a:custGeom>
              <a:avLst/>
              <a:gdLst/>
              <a:ahLst/>
              <a:cxnLst/>
              <a:rect l="l" t="t" r="r" b="b"/>
              <a:pathLst>
                <a:path w="1992" h="2415" extrusionOk="0">
                  <a:moveTo>
                    <a:pt x="1958" y="1"/>
                  </a:moveTo>
                  <a:cubicBezTo>
                    <a:pt x="1955" y="1"/>
                    <a:pt x="1952" y="1"/>
                    <a:pt x="1949" y="3"/>
                  </a:cubicBezTo>
                  <a:cubicBezTo>
                    <a:pt x="877" y="348"/>
                    <a:pt x="329" y="1384"/>
                    <a:pt x="8" y="2384"/>
                  </a:cubicBezTo>
                  <a:cubicBezTo>
                    <a:pt x="0" y="2399"/>
                    <a:pt x="17" y="2414"/>
                    <a:pt x="33" y="2414"/>
                  </a:cubicBezTo>
                  <a:cubicBezTo>
                    <a:pt x="42" y="2414"/>
                    <a:pt x="51" y="2409"/>
                    <a:pt x="55" y="2396"/>
                  </a:cubicBezTo>
                  <a:cubicBezTo>
                    <a:pt x="365" y="1420"/>
                    <a:pt x="901" y="372"/>
                    <a:pt x="1960" y="51"/>
                  </a:cubicBezTo>
                  <a:cubicBezTo>
                    <a:pt x="1991" y="30"/>
                    <a:pt x="1978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4"/>
            <p:cNvSpPr/>
            <p:nvPr/>
          </p:nvSpPr>
          <p:spPr>
            <a:xfrm>
              <a:off x="3897322" y="2572658"/>
              <a:ext cx="75848" cy="155973"/>
            </a:xfrm>
            <a:custGeom>
              <a:avLst/>
              <a:gdLst/>
              <a:ahLst/>
              <a:cxnLst/>
              <a:rect l="l" t="t" r="r" b="b"/>
              <a:pathLst>
                <a:path w="2394" h="4923" extrusionOk="0">
                  <a:moveTo>
                    <a:pt x="1380" y="1"/>
                  </a:moveTo>
                  <a:cubicBezTo>
                    <a:pt x="1290" y="1"/>
                    <a:pt x="1202" y="16"/>
                    <a:pt x="1120" y="47"/>
                  </a:cubicBezTo>
                  <a:cubicBezTo>
                    <a:pt x="965" y="107"/>
                    <a:pt x="834" y="226"/>
                    <a:pt x="715" y="333"/>
                  </a:cubicBezTo>
                  <a:cubicBezTo>
                    <a:pt x="251" y="821"/>
                    <a:pt x="84" y="1535"/>
                    <a:pt x="24" y="2190"/>
                  </a:cubicBezTo>
                  <a:cubicBezTo>
                    <a:pt x="1" y="2559"/>
                    <a:pt x="24" y="2940"/>
                    <a:pt x="108" y="3309"/>
                  </a:cubicBezTo>
                  <a:cubicBezTo>
                    <a:pt x="179" y="3679"/>
                    <a:pt x="286" y="4048"/>
                    <a:pt x="370" y="4429"/>
                  </a:cubicBezTo>
                  <a:cubicBezTo>
                    <a:pt x="370" y="4452"/>
                    <a:pt x="382" y="4464"/>
                    <a:pt x="405" y="4476"/>
                  </a:cubicBezTo>
                  <a:cubicBezTo>
                    <a:pt x="417" y="4500"/>
                    <a:pt x="429" y="4512"/>
                    <a:pt x="429" y="4524"/>
                  </a:cubicBezTo>
                  <a:cubicBezTo>
                    <a:pt x="441" y="4572"/>
                    <a:pt x="477" y="4631"/>
                    <a:pt x="501" y="4679"/>
                  </a:cubicBezTo>
                  <a:cubicBezTo>
                    <a:pt x="525" y="4703"/>
                    <a:pt x="536" y="4750"/>
                    <a:pt x="560" y="4762"/>
                  </a:cubicBezTo>
                  <a:cubicBezTo>
                    <a:pt x="584" y="4786"/>
                    <a:pt x="584" y="4786"/>
                    <a:pt x="596" y="4786"/>
                  </a:cubicBezTo>
                  <a:cubicBezTo>
                    <a:pt x="608" y="4822"/>
                    <a:pt x="620" y="4857"/>
                    <a:pt x="655" y="4905"/>
                  </a:cubicBezTo>
                  <a:cubicBezTo>
                    <a:pt x="663" y="4917"/>
                    <a:pt x="678" y="4922"/>
                    <a:pt x="693" y="4922"/>
                  </a:cubicBezTo>
                  <a:cubicBezTo>
                    <a:pt x="722" y="4922"/>
                    <a:pt x="751" y="4901"/>
                    <a:pt x="727" y="4869"/>
                  </a:cubicBezTo>
                  <a:cubicBezTo>
                    <a:pt x="703" y="4798"/>
                    <a:pt x="667" y="4703"/>
                    <a:pt x="655" y="4619"/>
                  </a:cubicBezTo>
                  <a:cubicBezTo>
                    <a:pt x="584" y="4274"/>
                    <a:pt x="667" y="3917"/>
                    <a:pt x="786" y="3583"/>
                  </a:cubicBezTo>
                  <a:cubicBezTo>
                    <a:pt x="941" y="3238"/>
                    <a:pt x="1156" y="2952"/>
                    <a:pt x="1417" y="2667"/>
                  </a:cubicBezTo>
                  <a:cubicBezTo>
                    <a:pt x="1894" y="2143"/>
                    <a:pt x="2394" y="1500"/>
                    <a:pt x="2263" y="762"/>
                  </a:cubicBezTo>
                  <a:cubicBezTo>
                    <a:pt x="2203" y="416"/>
                    <a:pt x="1965" y="142"/>
                    <a:pt x="1620" y="35"/>
                  </a:cubicBezTo>
                  <a:cubicBezTo>
                    <a:pt x="1541" y="13"/>
                    <a:pt x="1460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4"/>
            <p:cNvSpPr/>
            <p:nvPr/>
          </p:nvSpPr>
          <p:spPr>
            <a:xfrm>
              <a:off x="3912022" y="2586852"/>
              <a:ext cx="30003" cy="96061"/>
            </a:xfrm>
            <a:custGeom>
              <a:avLst/>
              <a:gdLst/>
              <a:ahLst/>
              <a:cxnLst/>
              <a:rect l="l" t="t" r="r" b="b"/>
              <a:pathLst>
                <a:path w="947" h="3032" extrusionOk="0">
                  <a:moveTo>
                    <a:pt x="908" y="1"/>
                  </a:moveTo>
                  <a:cubicBezTo>
                    <a:pt x="903" y="1"/>
                    <a:pt x="898" y="2"/>
                    <a:pt x="894" y="4"/>
                  </a:cubicBezTo>
                  <a:cubicBezTo>
                    <a:pt x="489" y="325"/>
                    <a:pt x="299" y="826"/>
                    <a:pt x="180" y="1314"/>
                  </a:cubicBezTo>
                  <a:cubicBezTo>
                    <a:pt x="37" y="1861"/>
                    <a:pt x="1" y="2445"/>
                    <a:pt x="1" y="3004"/>
                  </a:cubicBezTo>
                  <a:cubicBezTo>
                    <a:pt x="1" y="3022"/>
                    <a:pt x="10" y="3031"/>
                    <a:pt x="19" y="3031"/>
                  </a:cubicBezTo>
                  <a:cubicBezTo>
                    <a:pt x="28" y="3031"/>
                    <a:pt x="37" y="3022"/>
                    <a:pt x="37" y="3004"/>
                  </a:cubicBezTo>
                  <a:cubicBezTo>
                    <a:pt x="37" y="2457"/>
                    <a:pt x="84" y="1909"/>
                    <a:pt x="203" y="1349"/>
                  </a:cubicBezTo>
                  <a:cubicBezTo>
                    <a:pt x="322" y="861"/>
                    <a:pt x="513" y="361"/>
                    <a:pt x="918" y="28"/>
                  </a:cubicBezTo>
                  <a:cubicBezTo>
                    <a:pt x="947" y="18"/>
                    <a:pt x="929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4"/>
            <p:cNvSpPr/>
            <p:nvPr/>
          </p:nvSpPr>
          <p:spPr>
            <a:xfrm>
              <a:off x="3761150" y="2582321"/>
              <a:ext cx="134080" cy="80632"/>
            </a:xfrm>
            <a:custGeom>
              <a:avLst/>
              <a:gdLst/>
              <a:ahLst/>
              <a:cxnLst/>
              <a:rect l="l" t="t" r="r" b="b"/>
              <a:pathLst>
                <a:path w="4232" h="2545" extrusionOk="0">
                  <a:moveTo>
                    <a:pt x="1168" y="0"/>
                  </a:moveTo>
                  <a:cubicBezTo>
                    <a:pt x="1021" y="0"/>
                    <a:pt x="873" y="20"/>
                    <a:pt x="727" y="64"/>
                  </a:cubicBezTo>
                  <a:cubicBezTo>
                    <a:pt x="429" y="159"/>
                    <a:pt x="143" y="337"/>
                    <a:pt x="72" y="647"/>
                  </a:cubicBezTo>
                  <a:cubicBezTo>
                    <a:pt x="0" y="945"/>
                    <a:pt x="96" y="1242"/>
                    <a:pt x="262" y="1480"/>
                  </a:cubicBezTo>
                  <a:cubicBezTo>
                    <a:pt x="441" y="1742"/>
                    <a:pt x="691" y="1897"/>
                    <a:pt x="1013" y="1969"/>
                  </a:cubicBezTo>
                  <a:cubicBezTo>
                    <a:pt x="1186" y="2014"/>
                    <a:pt x="1369" y="2024"/>
                    <a:pt x="1554" y="2024"/>
                  </a:cubicBezTo>
                  <a:cubicBezTo>
                    <a:pt x="1712" y="2024"/>
                    <a:pt x="1871" y="2016"/>
                    <a:pt x="2025" y="2016"/>
                  </a:cubicBezTo>
                  <a:cubicBezTo>
                    <a:pt x="2358" y="2016"/>
                    <a:pt x="2703" y="2028"/>
                    <a:pt x="3048" y="2112"/>
                  </a:cubicBezTo>
                  <a:cubicBezTo>
                    <a:pt x="3406" y="2183"/>
                    <a:pt x="3715" y="2326"/>
                    <a:pt x="4013" y="2528"/>
                  </a:cubicBezTo>
                  <a:cubicBezTo>
                    <a:pt x="4032" y="2540"/>
                    <a:pt x="4051" y="2545"/>
                    <a:pt x="4069" y="2545"/>
                  </a:cubicBezTo>
                  <a:cubicBezTo>
                    <a:pt x="4164" y="2545"/>
                    <a:pt x="4232" y="2408"/>
                    <a:pt x="4132" y="2338"/>
                  </a:cubicBezTo>
                  <a:lnTo>
                    <a:pt x="4001" y="2242"/>
                  </a:lnTo>
                  <a:cubicBezTo>
                    <a:pt x="3834" y="1945"/>
                    <a:pt x="3644" y="1659"/>
                    <a:pt x="3429" y="1397"/>
                  </a:cubicBezTo>
                  <a:cubicBezTo>
                    <a:pt x="3191" y="1111"/>
                    <a:pt x="2941" y="826"/>
                    <a:pt x="2656" y="599"/>
                  </a:cubicBezTo>
                  <a:cubicBezTo>
                    <a:pt x="2235" y="263"/>
                    <a:pt x="1705" y="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4"/>
            <p:cNvSpPr/>
            <p:nvPr/>
          </p:nvSpPr>
          <p:spPr>
            <a:xfrm>
              <a:off x="3774742" y="2602693"/>
              <a:ext cx="92354" cy="37575"/>
            </a:xfrm>
            <a:custGeom>
              <a:avLst/>
              <a:gdLst/>
              <a:ahLst/>
              <a:cxnLst/>
              <a:rect l="l" t="t" r="r" b="b"/>
              <a:pathLst>
                <a:path w="2915" h="1186" extrusionOk="0">
                  <a:moveTo>
                    <a:pt x="505" y="0"/>
                  </a:moveTo>
                  <a:cubicBezTo>
                    <a:pt x="347" y="0"/>
                    <a:pt x="187" y="17"/>
                    <a:pt x="24" y="52"/>
                  </a:cubicBezTo>
                  <a:cubicBezTo>
                    <a:pt x="0" y="64"/>
                    <a:pt x="12" y="99"/>
                    <a:pt x="48" y="99"/>
                  </a:cubicBezTo>
                  <a:cubicBezTo>
                    <a:pt x="209" y="64"/>
                    <a:pt x="368" y="47"/>
                    <a:pt x="524" y="47"/>
                  </a:cubicBezTo>
                  <a:cubicBezTo>
                    <a:pt x="1417" y="47"/>
                    <a:pt x="2221" y="585"/>
                    <a:pt x="2870" y="1183"/>
                  </a:cubicBezTo>
                  <a:cubicBezTo>
                    <a:pt x="2872" y="1185"/>
                    <a:pt x="2875" y="1186"/>
                    <a:pt x="2878" y="1186"/>
                  </a:cubicBezTo>
                  <a:cubicBezTo>
                    <a:pt x="2893" y="1186"/>
                    <a:pt x="2915" y="1166"/>
                    <a:pt x="2905" y="1147"/>
                  </a:cubicBezTo>
                  <a:cubicBezTo>
                    <a:pt x="2245" y="548"/>
                    <a:pt x="1420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4"/>
            <p:cNvSpPr/>
            <p:nvPr/>
          </p:nvSpPr>
          <p:spPr>
            <a:xfrm>
              <a:off x="3795843" y="2673440"/>
              <a:ext cx="134872" cy="97075"/>
            </a:xfrm>
            <a:custGeom>
              <a:avLst/>
              <a:gdLst/>
              <a:ahLst/>
              <a:cxnLst/>
              <a:rect l="l" t="t" r="r" b="b"/>
              <a:pathLst>
                <a:path w="4257" h="3064" extrusionOk="0">
                  <a:moveTo>
                    <a:pt x="1097" y="0"/>
                  </a:moveTo>
                  <a:cubicBezTo>
                    <a:pt x="1049" y="0"/>
                    <a:pt x="1001" y="3"/>
                    <a:pt x="953" y="9"/>
                  </a:cubicBezTo>
                  <a:cubicBezTo>
                    <a:pt x="608" y="33"/>
                    <a:pt x="299" y="212"/>
                    <a:pt x="156" y="521"/>
                  </a:cubicBezTo>
                  <a:cubicBezTo>
                    <a:pt x="13" y="807"/>
                    <a:pt x="1" y="1152"/>
                    <a:pt x="108" y="1438"/>
                  </a:cubicBezTo>
                  <a:cubicBezTo>
                    <a:pt x="370" y="2141"/>
                    <a:pt x="1132" y="2450"/>
                    <a:pt x="1834" y="2522"/>
                  </a:cubicBezTo>
                  <a:cubicBezTo>
                    <a:pt x="2275" y="2581"/>
                    <a:pt x="2727" y="2534"/>
                    <a:pt x="3156" y="2653"/>
                  </a:cubicBezTo>
                  <a:cubicBezTo>
                    <a:pt x="3323" y="2700"/>
                    <a:pt x="3501" y="2748"/>
                    <a:pt x="3668" y="2819"/>
                  </a:cubicBezTo>
                  <a:cubicBezTo>
                    <a:pt x="3823" y="2879"/>
                    <a:pt x="3978" y="2962"/>
                    <a:pt x="4144" y="3057"/>
                  </a:cubicBezTo>
                  <a:cubicBezTo>
                    <a:pt x="4155" y="3062"/>
                    <a:pt x="4166" y="3064"/>
                    <a:pt x="4176" y="3064"/>
                  </a:cubicBezTo>
                  <a:cubicBezTo>
                    <a:pt x="4222" y="3064"/>
                    <a:pt x="4257" y="3023"/>
                    <a:pt x="4228" y="2974"/>
                  </a:cubicBezTo>
                  <a:cubicBezTo>
                    <a:pt x="4216" y="2938"/>
                    <a:pt x="4204" y="2915"/>
                    <a:pt x="4168" y="2891"/>
                  </a:cubicBezTo>
                  <a:cubicBezTo>
                    <a:pt x="3847" y="2224"/>
                    <a:pt x="3370" y="1617"/>
                    <a:pt x="2846" y="1081"/>
                  </a:cubicBezTo>
                  <a:cubicBezTo>
                    <a:pt x="2573" y="807"/>
                    <a:pt x="2311" y="521"/>
                    <a:pt x="1977" y="319"/>
                  </a:cubicBezTo>
                  <a:cubicBezTo>
                    <a:pt x="1718" y="133"/>
                    <a:pt x="1415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4"/>
            <p:cNvSpPr/>
            <p:nvPr/>
          </p:nvSpPr>
          <p:spPr>
            <a:xfrm>
              <a:off x="3810226" y="2690137"/>
              <a:ext cx="92735" cy="53100"/>
            </a:xfrm>
            <a:custGeom>
              <a:avLst/>
              <a:gdLst/>
              <a:ahLst/>
              <a:cxnLst/>
              <a:rect l="l" t="t" r="r" b="b"/>
              <a:pathLst>
                <a:path w="2927" h="1676" extrusionOk="0">
                  <a:moveTo>
                    <a:pt x="338" y="0"/>
                  </a:moveTo>
                  <a:cubicBezTo>
                    <a:pt x="233" y="0"/>
                    <a:pt x="131" y="7"/>
                    <a:pt x="35" y="18"/>
                  </a:cubicBezTo>
                  <a:cubicBezTo>
                    <a:pt x="6" y="18"/>
                    <a:pt x="1" y="49"/>
                    <a:pt x="12" y="49"/>
                  </a:cubicBezTo>
                  <a:cubicBezTo>
                    <a:pt x="15" y="49"/>
                    <a:pt x="18" y="47"/>
                    <a:pt x="23" y="42"/>
                  </a:cubicBezTo>
                  <a:cubicBezTo>
                    <a:pt x="105" y="36"/>
                    <a:pt x="190" y="32"/>
                    <a:pt x="276" y="32"/>
                  </a:cubicBezTo>
                  <a:cubicBezTo>
                    <a:pt x="517" y="32"/>
                    <a:pt x="768" y="62"/>
                    <a:pt x="988" y="149"/>
                  </a:cubicBezTo>
                  <a:cubicBezTo>
                    <a:pt x="1202" y="221"/>
                    <a:pt x="1392" y="363"/>
                    <a:pt x="1571" y="483"/>
                  </a:cubicBezTo>
                  <a:cubicBezTo>
                    <a:pt x="2047" y="816"/>
                    <a:pt x="2452" y="1268"/>
                    <a:pt x="2881" y="1673"/>
                  </a:cubicBezTo>
                  <a:cubicBezTo>
                    <a:pt x="2882" y="1675"/>
                    <a:pt x="2884" y="1676"/>
                    <a:pt x="2887" y="1676"/>
                  </a:cubicBezTo>
                  <a:cubicBezTo>
                    <a:pt x="2902" y="1676"/>
                    <a:pt x="2927" y="1648"/>
                    <a:pt x="2916" y="1637"/>
                  </a:cubicBezTo>
                  <a:cubicBezTo>
                    <a:pt x="2476" y="1221"/>
                    <a:pt x="2059" y="780"/>
                    <a:pt x="1571" y="435"/>
                  </a:cubicBezTo>
                  <a:cubicBezTo>
                    <a:pt x="1392" y="316"/>
                    <a:pt x="1202" y="173"/>
                    <a:pt x="988" y="102"/>
                  </a:cubicBezTo>
                  <a:cubicBezTo>
                    <a:pt x="786" y="29"/>
                    <a:pt x="55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4"/>
            <p:cNvSpPr/>
            <p:nvPr/>
          </p:nvSpPr>
          <p:spPr>
            <a:xfrm>
              <a:off x="4964863" y="2754801"/>
              <a:ext cx="484742" cy="389631"/>
            </a:xfrm>
            <a:custGeom>
              <a:avLst/>
              <a:gdLst/>
              <a:ahLst/>
              <a:cxnLst/>
              <a:rect l="l" t="t" r="r" b="b"/>
              <a:pathLst>
                <a:path w="15300" h="12298" extrusionOk="0">
                  <a:moveTo>
                    <a:pt x="13109" y="0"/>
                  </a:moveTo>
                  <a:cubicBezTo>
                    <a:pt x="12392" y="0"/>
                    <a:pt x="11847" y="386"/>
                    <a:pt x="11050" y="386"/>
                  </a:cubicBezTo>
                  <a:cubicBezTo>
                    <a:pt x="11007" y="386"/>
                    <a:pt x="10963" y="385"/>
                    <a:pt x="10918" y="382"/>
                  </a:cubicBezTo>
                  <a:cubicBezTo>
                    <a:pt x="10490" y="370"/>
                    <a:pt x="10073" y="251"/>
                    <a:pt x="9644" y="180"/>
                  </a:cubicBezTo>
                  <a:cubicBezTo>
                    <a:pt x="9325" y="119"/>
                    <a:pt x="9011" y="78"/>
                    <a:pt x="8702" y="78"/>
                  </a:cubicBezTo>
                  <a:cubicBezTo>
                    <a:pt x="8285" y="78"/>
                    <a:pt x="7879" y="153"/>
                    <a:pt x="7489" y="358"/>
                  </a:cubicBezTo>
                  <a:cubicBezTo>
                    <a:pt x="7168" y="513"/>
                    <a:pt x="6894" y="739"/>
                    <a:pt x="6680" y="989"/>
                  </a:cubicBezTo>
                  <a:cubicBezTo>
                    <a:pt x="6442" y="1275"/>
                    <a:pt x="6323" y="1644"/>
                    <a:pt x="6025" y="1906"/>
                  </a:cubicBezTo>
                  <a:cubicBezTo>
                    <a:pt x="5549" y="2323"/>
                    <a:pt x="4834" y="2299"/>
                    <a:pt x="4251" y="2359"/>
                  </a:cubicBezTo>
                  <a:cubicBezTo>
                    <a:pt x="3572" y="2418"/>
                    <a:pt x="2917" y="2585"/>
                    <a:pt x="2274" y="3014"/>
                  </a:cubicBezTo>
                  <a:cubicBezTo>
                    <a:pt x="1655" y="3454"/>
                    <a:pt x="1120" y="4085"/>
                    <a:pt x="739" y="4788"/>
                  </a:cubicBezTo>
                  <a:cubicBezTo>
                    <a:pt x="0" y="6228"/>
                    <a:pt x="12" y="7871"/>
                    <a:pt x="465" y="8990"/>
                  </a:cubicBezTo>
                  <a:cubicBezTo>
                    <a:pt x="715" y="9610"/>
                    <a:pt x="1131" y="10086"/>
                    <a:pt x="1572" y="10455"/>
                  </a:cubicBezTo>
                  <a:cubicBezTo>
                    <a:pt x="1977" y="10800"/>
                    <a:pt x="2405" y="11086"/>
                    <a:pt x="2882" y="11276"/>
                  </a:cubicBezTo>
                  <a:cubicBezTo>
                    <a:pt x="2882" y="11324"/>
                    <a:pt x="2894" y="11348"/>
                    <a:pt x="2929" y="11384"/>
                  </a:cubicBezTo>
                  <a:cubicBezTo>
                    <a:pt x="3600" y="11961"/>
                    <a:pt x="4474" y="12298"/>
                    <a:pt x="5500" y="12298"/>
                  </a:cubicBezTo>
                  <a:cubicBezTo>
                    <a:pt x="5787" y="12298"/>
                    <a:pt x="6085" y="12272"/>
                    <a:pt x="6394" y="12217"/>
                  </a:cubicBezTo>
                  <a:cubicBezTo>
                    <a:pt x="7632" y="11991"/>
                    <a:pt x="9037" y="11372"/>
                    <a:pt x="10133" y="10479"/>
                  </a:cubicBezTo>
                  <a:cubicBezTo>
                    <a:pt x="10656" y="10062"/>
                    <a:pt x="11085" y="9586"/>
                    <a:pt x="11359" y="9110"/>
                  </a:cubicBezTo>
                  <a:cubicBezTo>
                    <a:pt x="11621" y="8633"/>
                    <a:pt x="11657" y="8181"/>
                    <a:pt x="11621" y="7728"/>
                  </a:cubicBezTo>
                  <a:cubicBezTo>
                    <a:pt x="11597" y="7336"/>
                    <a:pt x="11514" y="6871"/>
                    <a:pt x="11847" y="6502"/>
                  </a:cubicBezTo>
                  <a:cubicBezTo>
                    <a:pt x="12073" y="6264"/>
                    <a:pt x="12430" y="6157"/>
                    <a:pt x="12740" y="6038"/>
                  </a:cubicBezTo>
                  <a:cubicBezTo>
                    <a:pt x="13050" y="5907"/>
                    <a:pt x="13335" y="5764"/>
                    <a:pt x="13562" y="5561"/>
                  </a:cubicBezTo>
                  <a:cubicBezTo>
                    <a:pt x="13800" y="5371"/>
                    <a:pt x="13954" y="5145"/>
                    <a:pt x="14050" y="4930"/>
                  </a:cubicBezTo>
                  <a:cubicBezTo>
                    <a:pt x="14133" y="4669"/>
                    <a:pt x="14121" y="4407"/>
                    <a:pt x="14074" y="4133"/>
                  </a:cubicBezTo>
                  <a:cubicBezTo>
                    <a:pt x="14002" y="3633"/>
                    <a:pt x="13859" y="3204"/>
                    <a:pt x="14312" y="2847"/>
                  </a:cubicBezTo>
                  <a:cubicBezTo>
                    <a:pt x="14526" y="2680"/>
                    <a:pt x="14728" y="2549"/>
                    <a:pt x="14895" y="2359"/>
                  </a:cubicBezTo>
                  <a:cubicBezTo>
                    <a:pt x="15026" y="2204"/>
                    <a:pt x="15133" y="2037"/>
                    <a:pt x="15193" y="1847"/>
                  </a:cubicBezTo>
                  <a:cubicBezTo>
                    <a:pt x="15300" y="1466"/>
                    <a:pt x="15205" y="1037"/>
                    <a:pt x="14752" y="620"/>
                  </a:cubicBezTo>
                  <a:cubicBezTo>
                    <a:pt x="14312" y="251"/>
                    <a:pt x="13716" y="13"/>
                    <a:pt x="13169" y="1"/>
                  </a:cubicBezTo>
                  <a:cubicBezTo>
                    <a:pt x="13148" y="1"/>
                    <a:pt x="13128" y="0"/>
                    <a:pt x="13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4"/>
            <p:cNvSpPr/>
            <p:nvPr/>
          </p:nvSpPr>
          <p:spPr>
            <a:xfrm>
              <a:off x="5019801" y="2781604"/>
              <a:ext cx="410954" cy="387540"/>
            </a:xfrm>
            <a:custGeom>
              <a:avLst/>
              <a:gdLst/>
              <a:ahLst/>
              <a:cxnLst/>
              <a:rect l="l" t="t" r="r" b="b"/>
              <a:pathLst>
                <a:path w="12971" h="12232" extrusionOk="0">
                  <a:moveTo>
                    <a:pt x="12935" y="1"/>
                  </a:moveTo>
                  <a:cubicBezTo>
                    <a:pt x="8827" y="1727"/>
                    <a:pt x="5112" y="4382"/>
                    <a:pt x="2434" y="7966"/>
                  </a:cubicBezTo>
                  <a:cubicBezTo>
                    <a:pt x="1969" y="8585"/>
                    <a:pt x="1529" y="9240"/>
                    <a:pt x="1136" y="9918"/>
                  </a:cubicBezTo>
                  <a:cubicBezTo>
                    <a:pt x="719" y="10609"/>
                    <a:pt x="243" y="11371"/>
                    <a:pt x="17" y="12145"/>
                  </a:cubicBezTo>
                  <a:cubicBezTo>
                    <a:pt x="0" y="12194"/>
                    <a:pt x="51" y="12231"/>
                    <a:pt x="99" y="12231"/>
                  </a:cubicBezTo>
                  <a:cubicBezTo>
                    <a:pt x="122" y="12231"/>
                    <a:pt x="144" y="12223"/>
                    <a:pt x="159" y="12204"/>
                  </a:cubicBezTo>
                  <a:cubicBezTo>
                    <a:pt x="540" y="11573"/>
                    <a:pt x="826" y="10871"/>
                    <a:pt x="1195" y="10228"/>
                  </a:cubicBezTo>
                  <a:cubicBezTo>
                    <a:pt x="1541" y="9633"/>
                    <a:pt x="1910" y="9049"/>
                    <a:pt x="2314" y="8490"/>
                  </a:cubicBezTo>
                  <a:cubicBezTo>
                    <a:pt x="3076" y="7406"/>
                    <a:pt x="3934" y="6418"/>
                    <a:pt x="4874" y="5489"/>
                  </a:cubicBezTo>
                  <a:cubicBezTo>
                    <a:pt x="6494" y="3918"/>
                    <a:pt x="8327" y="2560"/>
                    <a:pt x="10292" y="1429"/>
                  </a:cubicBezTo>
                  <a:cubicBezTo>
                    <a:pt x="11149" y="929"/>
                    <a:pt x="12066" y="465"/>
                    <a:pt x="12959" y="36"/>
                  </a:cubicBezTo>
                  <a:cubicBezTo>
                    <a:pt x="12971" y="13"/>
                    <a:pt x="12959" y="1"/>
                    <a:pt x="12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4"/>
            <p:cNvSpPr/>
            <p:nvPr/>
          </p:nvSpPr>
          <p:spPr>
            <a:xfrm>
              <a:off x="5343596" y="2757082"/>
              <a:ext cx="15493" cy="58993"/>
            </a:xfrm>
            <a:custGeom>
              <a:avLst/>
              <a:gdLst/>
              <a:ahLst/>
              <a:cxnLst/>
              <a:rect l="l" t="t" r="r" b="b"/>
              <a:pathLst>
                <a:path w="489" h="1862" extrusionOk="0">
                  <a:moveTo>
                    <a:pt x="381" y="1"/>
                  </a:moveTo>
                  <a:cubicBezTo>
                    <a:pt x="322" y="13"/>
                    <a:pt x="262" y="36"/>
                    <a:pt x="203" y="60"/>
                  </a:cubicBezTo>
                  <a:cubicBezTo>
                    <a:pt x="155" y="179"/>
                    <a:pt x="119" y="298"/>
                    <a:pt x="84" y="417"/>
                  </a:cubicBezTo>
                  <a:cubicBezTo>
                    <a:pt x="0" y="846"/>
                    <a:pt x="60" y="1394"/>
                    <a:pt x="441" y="1846"/>
                  </a:cubicBezTo>
                  <a:cubicBezTo>
                    <a:pt x="445" y="1857"/>
                    <a:pt x="451" y="1862"/>
                    <a:pt x="457" y="1862"/>
                  </a:cubicBezTo>
                  <a:cubicBezTo>
                    <a:pt x="472" y="1862"/>
                    <a:pt x="488" y="1842"/>
                    <a:pt x="488" y="1834"/>
                  </a:cubicBezTo>
                  <a:cubicBezTo>
                    <a:pt x="238" y="1334"/>
                    <a:pt x="131" y="858"/>
                    <a:pt x="215" y="417"/>
                  </a:cubicBezTo>
                  <a:cubicBezTo>
                    <a:pt x="262" y="275"/>
                    <a:pt x="310" y="132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4"/>
            <p:cNvSpPr/>
            <p:nvPr/>
          </p:nvSpPr>
          <p:spPr>
            <a:xfrm>
              <a:off x="5282861" y="2764242"/>
              <a:ext cx="17014" cy="90263"/>
            </a:xfrm>
            <a:custGeom>
              <a:avLst/>
              <a:gdLst/>
              <a:ahLst/>
              <a:cxnLst/>
              <a:rect l="l" t="t" r="r" b="b"/>
              <a:pathLst>
                <a:path w="537" h="2849" extrusionOk="0">
                  <a:moveTo>
                    <a:pt x="453" y="1"/>
                  </a:moveTo>
                  <a:cubicBezTo>
                    <a:pt x="322" y="239"/>
                    <a:pt x="215" y="501"/>
                    <a:pt x="143" y="763"/>
                  </a:cubicBezTo>
                  <a:cubicBezTo>
                    <a:pt x="36" y="1108"/>
                    <a:pt x="0" y="1501"/>
                    <a:pt x="36" y="1906"/>
                  </a:cubicBezTo>
                  <a:cubicBezTo>
                    <a:pt x="84" y="2192"/>
                    <a:pt x="84" y="2632"/>
                    <a:pt x="405" y="2847"/>
                  </a:cubicBezTo>
                  <a:cubicBezTo>
                    <a:pt x="407" y="2848"/>
                    <a:pt x="409" y="2849"/>
                    <a:pt x="411" y="2849"/>
                  </a:cubicBezTo>
                  <a:cubicBezTo>
                    <a:pt x="426" y="2849"/>
                    <a:pt x="451" y="2821"/>
                    <a:pt x="441" y="2811"/>
                  </a:cubicBezTo>
                  <a:cubicBezTo>
                    <a:pt x="107" y="2561"/>
                    <a:pt x="107" y="2001"/>
                    <a:pt x="107" y="1692"/>
                  </a:cubicBezTo>
                  <a:cubicBezTo>
                    <a:pt x="107" y="1323"/>
                    <a:pt x="167" y="953"/>
                    <a:pt x="274" y="608"/>
                  </a:cubicBezTo>
                  <a:cubicBezTo>
                    <a:pt x="346" y="406"/>
                    <a:pt x="441" y="203"/>
                    <a:pt x="536" y="13"/>
                  </a:cubicBezTo>
                  <a:cubicBezTo>
                    <a:pt x="512" y="13"/>
                    <a:pt x="477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4"/>
            <p:cNvSpPr/>
            <p:nvPr/>
          </p:nvSpPr>
          <p:spPr>
            <a:xfrm>
              <a:off x="5200233" y="2760472"/>
              <a:ext cx="35643" cy="133130"/>
            </a:xfrm>
            <a:custGeom>
              <a:avLst/>
              <a:gdLst/>
              <a:ahLst/>
              <a:cxnLst/>
              <a:rect l="l" t="t" r="r" b="b"/>
              <a:pathLst>
                <a:path w="1125" h="4202" extrusionOk="0">
                  <a:moveTo>
                    <a:pt x="549" y="1"/>
                  </a:moveTo>
                  <a:cubicBezTo>
                    <a:pt x="477" y="13"/>
                    <a:pt x="394" y="37"/>
                    <a:pt x="334" y="72"/>
                  </a:cubicBezTo>
                  <a:cubicBezTo>
                    <a:pt x="275" y="227"/>
                    <a:pt x="227" y="370"/>
                    <a:pt x="191" y="525"/>
                  </a:cubicBezTo>
                  <a:cubicBezTo>
                    <a:pt x="60" y="953"/>
                    <a:pt x="1" y="1430"/>
                    <a:pt x="25" y="1894"/>
                  </a:cubicBezTo>
                  <a:cubicBezTo>
                    <a:pt x="72" y="2692"/>
                    <a:pt x="370" y="3632"/>
                    <a:pt x="1072" y="4192"/>
                  </a:cubicBezTo>
                  <a:cubicBezTo>
                    <a:pt x="1076" y="4199"/>
                    <a:pt x="1082" y="4202"/>
                    <a:pt x="1089" y="4202"/>
                  </a:cubicBezTo>
                  <a:cubicBezTo>
                    <a:pt x="1106" y="4202"/>
                    <a:pt x="1125" y="4185"/>
                    <a:pt x="1108" y="4168"/>
                  </a:cubicBezTo>
                  <a:cubicBezTo>
                    <a:pt x="846" y="3823"/>
                    <a:pt x="596" y="3501"/>
                    <a:pt x="429" y="3108"/>
                  </a:cubicBezTo>
                  <a:cubicBezTo>
                    <a:pt x="251" y="2692"/>
                    <a:pt x="156" y="2263"/>
                    <a:pt x="144" y="1823"/>
                  </a:cubicBezTo>
                  <a:cubicBezTo>
                    <a:pt x="132" y="1382"/>
                    <a:pt x="191" y="930"/>
                    <a:pt x="322" y="525"/>
                  </a:cubicBezTo>
                  <a:cubicBezTo>
                    <a:pt x="382" y="322"/>
                    <a:pt x="453" y="168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4"/>
            <p:cNvSpPr/>
            <p:nvPr/>
          </p:nvSpPr>
          <p:spPr>
            <a:xfrm>
              <a:off x="5152329" y="2815188"/>
              <a:ext cx="48981" cy="112378"/>
            </a:xfrm>
            <a:custGeom>
              <a:avLst/>
              <a:gdLst/>
              <a:ahLst/>
              <a:cxnLst/>
              <a:rect l="l" t="t" r="r" b="b"/>
              <a:pathLst>
                <a:path w="1546" h="3547" extrusionOk="0">
                  <a:moveTo>
                    <a:pt x="167" y="0"/>
                  </a:moveTo>
                  <a:lnTo>
                    <a:pt x="156" y="12"/>
                  </a:lnTo>
                  <a:lnTo>
                    <a:pt x="25" y="96"/>
                  </a:lnTo>
                  <a:cubicBezTo>
                    <a:pt x="1" y="381"/>
                    <a:pt x="25" y="667"/>
                    <a:pt x="60" y="953"/>
                  </a:cubicBezTo>
                  <a:cubicBezTo>
                    <a:pt x="203" y="1870"/>
                    <a:pt x="632" y="2989"/>
                    <a:pt x="1489" y="3536"/>
                  </a:cubicBezTo>
                  <a:cubicBezTo>
                    <a:pt x="1492" y="3543"/>
                    <a:pt x="1499" y="3546"/>
                    <a:pt x="1506" y="3546"/>
                  </a:cubicBezTo>
                  <a:cubicBezTo>
                    <a:pt x="1524" y="3546"/>
                    <a:pt x="1545" y="3529"/>
                    <a:pt x="1537" y="3513"/>
                  </a:cubicBezTo>
                  <a:cubicBezTo>
                    <a:pt x="1239" y="3167"/>
                    <a:pt x="929" y="2834"/>
                    <a:pt x="703" y="2441"/>
                  </a:cubicBezTo>
                  <a:cubicBezTo>
                    <a:pt x="453" y="1977"/>
                    <a:pt x="286" y="1489"/>
                    <a:pt x="215" y="977"/>
                  </a:cubicBezTo>
                  <a:cubicBezTo>
                    <a:pt x="167" y="655"/>
                    <a:pt x="156" y="322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4"/>
            <p:cNvSpPr/>
            <p:nvPr/>
          </p:nvSpPr>
          <p:spPr>
            <a:xfrm>
              <a:off x="5090865" y="2829128"/>
              <a:ext cx="45274" cy="154484"/>
            </a:xfrm>
            <a:custGeom>
              <a:avLst/>
              <a:gdLst/>
              <a:ahLst/>
              <a:cxnLst/>
              <a:rect l="l" t="t" r="r" b="b"/>
              <a:pathLst>
                <a:path w="1429" h="4876" extrusionOk="0">
                  <a:moveTo>
                    <a:pt x="321" y="1"/>
                  </a:moveTo>
                  <a:cubicBezTo>
                    <a:pt x="274" y="1"/>
                    <a:pt x="238" y="25"/>
                    <a:pt x="191" y="25"/>
                  </a:cubicBezTo>
                  <a:cubicBezTo>
                    <a:pt x="155" y="120"/>
                    <a:pt x="143" y="239"/>
                    <a:pt x="119" y="346"/>
                  </a:cubicBezTo>
                  <a:cubicBezTo>
                    <a:pt x="24" y="918"/>
                    <a:pt x="0" y="1513"/>
                    <a:pt x="60" y="2084"/>
                  </a:cubicBezTo>
                  <a:cubicBezTo>
                    <a:pt x="155" y="3144"/>
                    <a:pt x="560" y="4132"/>
                    <a:pt x="1274" y="4859"/>
                  </a:cubicBezTo>
                  <a:cubicBezTo>
                    <a:pt x="1286" y="4871"/>
                    <a:pt x="1300" y="4876"/>
                    <a:pt x="1315" y="4876"/>
                  </a:cubicBezTo>
                  <a:cubicBezTo>
                    <a:pt x="1371" y="4876"/>
                    <a:pt x="1428" y="4799"/>
                    <a:pt x="1381" y="4751"/>
                  </a:cubicBezTo>
                  <a:cubicBezTo>
                    <a:pt x="667" y="4013"/>
                    <a:pt x="298" y="3013"/>
                    <a:pt x="202" y="1942"/>
                  </a:cubicBezTo>
                  <a:cubicBezTo>
                    <a:pt x="155" y="1394"/>
                    <a:pt x="191" y="834"/>
                    <a:pt x="310" y="287"/>
                  </a:cubicBezTo>
                  <a:cubicBezTo>
                    <a:pt x="321" y="203"/>
                    <a:pt x="357" y="108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4"/>
            <p:cNvSpPr/>
            <p:nvPr/>
          </p:nvSpPr>
          <p:spPr>
            <a:xfrm>
              <a:off x="5041820" y="2837809"/>
              <a:ext cx="54494" cy="191489"/>
            </a:xfrm>
            <a:custGeom>
              <a:avLst/>
              <a:gdLst/>
              <a:ahLst/>
              <a:cxnLst/>
              <a:rect l="l" t="t" r="r" b="b"/>
              <a:pathLst>
                <a:path w="1720" h="6044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76" y="24"/>
                    <a:pt x="393" y="60"/>
                    <a:pt x="322" y="108"/>
                  </a:cubicBezTo>
                  <a:cubicBezTo>
                    <a:pt x="72" y="1013"/>
                    <a:pt x="0" y="2025"/>
                    <a:pt x="84" y="2870"/>
                  </a:cubicBezTo>
                  <a:cubicBezTo>
                    <a:pt x="215" y="4073"/>
                    <a:pt x="679" y="5418"/>
                    <a:pt x="1631" y="6037"/>
                  </a:cubicBezTo>
                  <a:cubicBezTo>
                    <a:pt x="1638" y="6042"/>
                    <a:pt x="1646" y="6044"/>
                    <a:pt x="1653" y="6044"/>
                  </a:cubicBezTo>
                  <a:cubicBezTo>
                    <a:pt x="1686" y="6044"/>
                    <a:pt x="1720" y="6007"/>
                    <a:pt x="1691" y="5978"/>
                  </a:cubicBezTo>
                  <a:cubicBezTo>
                    <a:pt x="1286" y="5549"/>
                    <a:pt x="917" y="5144"/>
                    <a:pt x="667" y="4585"/>
                  </a:cubicBezTo>
                  <a:cubicBezTo>
                    <a:pt x="417" y="4013"/>
                    <a:pt x="262" y="3382"/>
                    <a:pt x="215" y="2727"/>
                  </a:cubicBezTo>
                  <a:cubicBezTo>
                    <a:pt x="155" y="2049"/>
                    <a:pt x="215" y="1358"/>
                    <a:pt x="357" y="679"/>
                  </a:cubicBezTo>
                  <a:cubicBezTo>
                    <a:pt x="393" y="441"/>
                    <a:pt x="476" y="227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4"/>
            <p:cNvSpPr/>
            <p:nvPr/>
          </p:nvSpPr>
          <p:spPr>
            <a:xfrm>
              <a:off x="4969394" y="2946068"/>
              <a:ext cx="97614" cy="120045"/>
            </a:xfrm>
            <a:custGeom>
              <a:avLst/>
              <a:gdLst/>
              <a:ahLst/>
              <a:cxnLst/>
              <a:rect l="l" t="t" r="r" b="b"/>
              <a:pathLst>
                <a:path w="3081" h="3789" extrusionOk="0">
                  <a:moveTo>
                    <a:pt x="95" y="1"/>
                  </a:moveTo>
                  <a:cubicBezTo>
                    <a:pt x="48" y="167"/>
                    <a:pt x="24" y="334"/>
                    <a:pt x="0" y="477"/>
                  </a:cubicBezTo>
                  <a:cubicBezTo>
                    <a:pt x="393" y="2132"/>
                    <a:pt x="1524" y="3442"/>
                    <a:pt x="3001" y="3787"/>
                  </a:cubicBezTo>
                  <a:cubicBezTo>
                    <a:pt x="3003" y="3788"/>
                    <a:pt x="3006" y="3788"/>
                    <a:pt x="3009" y="3788"/>
                  </a:cubicBezTo>
                  <a:cubicBezTo>
                    <a:pt x="3043" y="3788"/>
                    <a:pt x="3080" y="3725"/>
                    <a:pt x="3036" y="3692"/>
                  </a:cubicBezTo>
                  <a:cubicBezTo>
                    <a:pt x="1905" y="3156"/>
                    <a:pt x="917" y="2501"/>
                    <a:pt x="393" y="1203"/>
                  </a:cubicBezTo>
                  <a:cubicBezTo>
                    <a:pt x="226" y="822"/>
                    <a:pt x="143" y="417"/>
                    <a:pt x="95" y="1"/>
                  </a:cubicBezTo>
                  <a:close/>
                </a:path>
              </a:pathLst>
            </a:custGeom>
            <a:solidFill>
              <a:srgbClr val="8C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4"/>
            <p:cNvSpPr/>
            <p:nvPr/>
          </p:nvSpPr>
          <p:spPr>
            <a:xfrm>
              <a:off x="5387001" y="2800550"/>
              <a:ext cx="53575" cy="24079"/>
            </a:xfrm>
            <a:custGeom>
              <a:avLst/>
              <a:gdLst/>
              <a:ahLst/>
              <a:cxnLst/>
              <a:rect l="l" t="t" r="r" b="b"/>
              <a:pathLst>
                <a:path w="1691" h="760" extrusionOk="0">
                  <a:moveTo>
                    <a:pt x="61" y="0"/>
                  </a:moveTo>
                  <a:cubicBezTo>
                    <a:pt x="29" y="0"/>
                    <a:pt x="0" y="23"/>
                    <a:pt x="35" y="57"/>
                  </a:cubicBezTo>
                  <a:cubicBezTo>
                    <a:pt x="392" y="415"/>
                    <a:pt x="1023" y="641"/>
                    <a:pt x="1512" y="748"/>
                  </a:cubicBezTo>
                  <a:cubicBezTo>
                    <a:pt x="1559" y="760"/>
                    <a:pt x="1595" y="760"/>
                    <a:pt x="1631" y="760"/>
                  </a:cubicBezTo>
                  <a:cubicBezTo>
                    <a:pt x="1642" y="724"/>
                    <a:pt x="1678" y="700"/>
                    <a:pt x="1690" y="665"/>
                  </a:cubicBezTo>
                  <a:cubicBezTo>
                    <a:pt x="1619" y="653"/>
                    <a:pt x="1559" y="653"/>
                    <a:pt x="1476" y="641"/>
                  </a:cubicBezTo>
                  <a:cubicBezTo>
                    <a:pt x="1250" y="581"/>
                    <a:pt x="988" y="510"/>
                    <a:pt x="738" y="403"/>
                  </a:cubicBezTo>
                  <a:cubicBezTo>
                    <a:pt x="499" y="296"/>
                    <a:pt x="309" y="165"/>
                    <a:pt x="95" y="10"/>
                  </a:cubicBezTo>
                  <a:cubicBezTo>
                    <a:pt x="85" y="3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4"/>
            <p:cNvSpPr/>
            <p:nvPr/>
          </p:nvSpPr>
          <p:spPr>
            <a:xfrm>
              <a:off x="5324713" y="2831884"/>
              <a:ext cx="82279" cy="34249"/>
            </a:xfrm>
            <a:custGeom>
              <a:avLst/>
              <a:gdLst/>
              <a:ahLst/>
              <a:cxnLst/>
              <a:rect l="l" t="t" r="r" b="b"/>
              <a:pathLst>
                <a:path w="2597" h="1081" extrusionOk="0">
                  <a:moveTo>
                    <a:pt x="14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191" y="592"/>
                    <a:pt x="1049" y="854"/>
                    <a:pt x="1703" y="973"/>
                  </a:cubicBezTo>
                  <a:cubicBezTo>
                    <a:pt x="2001" y="1033"/>
                    <a:pt x="2299" y="1069"/>
                    <a:pt x="2596" y="1081"/>
                  </a:cubicBezTo>
                  <a:lnTo>
                    <a:pt x="2596" y="985"/>
                  </a:lnTo>
                  <a:cubicBezTo>
                    <a:pt x="2358" y="973"/>
                    <a:pt x="2120" y="950"/>
                    <a:pt x="1882" y="914"/>
                  </a:cubicBezTo>
                  <a:cubicBezTo>
                    <a:pt x="1192" y="807"/>
                    <a:pt x="382" y="592"/>
                    <a:pt x="37" y="9"/>
                  </a:cubicBezTo>
                  <a:cubicBezTo>
                    <a:pt x="31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4"/>
            <p:cNvSpPr/>
            <p:nvPr/>
          </p:nvSpPr>
          <p:spPr>
            <a:xfrm>
              <a:off x="5267305" y="2874212"/>
              <a:ext cx="141209" cy="36815"/>
            </a:xfrm>
            <a:custGeom>
              <a:avLst/>
              <a:gdLst/>
              <a:ahLst/>
              <a:cxnLst/>
              <a:rect l="l" t="t" r="r" b="b"/>
              <a:pathLst>
                <a:path w="4457" h="1162" extrusionOk="0">
                  <a:moveTo>
                    <a:pt x="71" y="0"/>
                  </a:moveTo>
                  <a:cubicBezTo>
                    <a:pt x="32" y="0"/>
                    <a:pt x="0" y="35"/>
                    <a:pt x="39" y="54"/>
                  </a:cubicBezTo>
                  <a:cubicBezTo>
                    <a:pt x="777" y="602"/>
                    <a:pt x="1718" y="900"/>
                    <a:pt x="2694" y="1054"/>
                  </a:cubicBezTo>
                  <a:cubicBezTo>
                    <a:pt x="3206" y="1126"/>
                    <a:pt x="3730" y="1161"/>
                    <a:pt x="4230" y="1161"/>
                  </a:cubicBezTo>
                  <a:lnTo>
                    <a:pt x="4420" y="1161"/>
                  </a:lnTo>
                  <a:cubicBezTo>
                    <a:pt x="4444" y="1126"/>
                    <a:pt x="4444" y="1078"/>
                    <a:pt x="4456" y="1054"/>
                  </a:cubicBezTo>
                  <a:cubicBezTo>
                    <a:pt x="4432" y="1042"/>
                    <a:pt x="4397" y="1042"/>
                    <a:pt x="4361" y="1042"/>
                  </a:cubicBezTo>
                  <a:cubicBezTo>
                    <a:pt x="4296" y="1044"/>
                    <a:pt x="4232" y="1045"/>
                    <a:pt x="4167" y="1045"/>
                  </a:cubicBezTo>
                  <a:cubicBezTo>
                    <a:pt x="3731" y="1045"/>
                    <a:pt x="3293" y="1011"/>
                    <a:pt x="2837" y="959"/>
                  </a:cubicBezTo>
                  <a:cubicBezTo>
                    <a:pt x="1849" y="840"/>
                    <a:pt x="872" y="542"/>
                    <a:pt x="98" y="7"/>
                  </a:cubicBezTo>
                  <a:cubicBezTo>
                    <a:pt x="89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4"/>
            <p:cNvSpPr/>
            <p:nvPr/>
          </p:nvSpPr>
          <p:spPr>
            <a:xfrm>
              <a:off x="5213064" y="2908714"/>
              <a:ext cx="158096" cy="40047"/>
            </a:xfrm>
            <a:custGeom>
              <a:avLst/>
              <a:gdLst/>
              <a:ahLst/>
              <a:cxnLst/>
              <a:rect l="l" t="t" r="r" b="b"/>
              <a:pathLst>
                <a:path w="4990" h="1264" extrusionOk="0">
                  <a:moveTo>
                    <a:pt x="59" y="0"/>
                  </a:moveTo>
                  <a:cubicBezTo>
                    <a:pt x="25" y="0"/>
                    <a:pt x="1" y="31"/>
                    <a:pt x="36" y="49"/>
                  </a:cubicBezTo>
                  <a:cubicBezTo>
                    <a:pt x="989" y="715"/>
                    <a:pt x="2179" y="1049"/>
                    <a:pt x="3430" y="1180"/>
                  </a:cubicBezTo>
                  <a:cubicBezTo>
                    <a:pt x="3882" y="1227"/>
                    <a:pt x="4323" y="1263"/>
                    <a:pt x="4775" y="1263"/>
                  </a:cubicBezTo>
                  <a:cubicBezTo>
                    <a:pt x="4787" y="1263"/>
                    <a:pt x="4799" y="1239"/>
                    <a:pt x="4799" y="1239"/>
                  </a:cubicBezTo>
                  <a:cubicBezTo>
                    <a:pt x="4858" y="1215"/>
                    <a:pt x="4930" y="1180"/>
                    <a:pt x="4989" y="1156"/>
                  </a:cubicBezTo>
                  <a:cubicBezTo>
                    <a:pt x="4418" y="1156"/>
                    <a:pt x="3834" y="1144"/>
                    <a:pt x="3263" y="1061"/>
                  </a:cubicBezTo>
                  <a:cubicBezTo>
                    <a:pt x="2108" y="930"/>
                    <a:pt x="1001" y="584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4"/>
            <p:cNvSpPr/>
            <p:nvPr/>
          </p:nvSpPr>
          <p:spPr>
            <a:xfrm>
              <a:off x="5151695" y="2963335"/>
              <a:ext cx="176820" cy="50534"/>
            </a:xfrm>
            <a:custGeom>
              <a:avLst/>
              <a:gdLst/>
              <a:ahLst/>
              <a:cxnLst/>
              <a:rect l="l" t="t" r="r" b="b"/>
              <a:pathLst>
                <a:path w="5581" h="1595" extrusionOk="0">
                  <a:moveTo>
                    <a:pt x="38" y="0"/>
                  </a:moveTo>
                  <a:cubicBezTo>
                    <a:pt x="21" y="0"/>
                    <a:pt x="1" y="23"/>
                    <a:pt x="9" y="39"/>
                  </a:cubicBezTo>
                  <a:cubicBezTo>
                    <a:pt x="533" y="1039"/>
                    <a:pt x="1723" y="1385"/>
                    <a:pt x="2926" y="1515"/>
                  </a:cubicBezTo>
                  <a:cubicBezTo>
                    <a:pt x="3327" y="1558"/>
                    <a:pt x="3788" y="1594"/>
                    <a:pt x="4256" y="1594"/>
                  </a:cubicBezTo>
                  <a:cubicBezTo>
                    <a:pt x="4705" y="1594"/>
                    <a:pt x="5162" y="1561"/>
                    <a:pt x="5581" y="1468"/>
                  </a:cubicBezTo>
                  <a:lnTo>
                    <a:pt x="5581" y="1325"/>
                  </a:lnTo>
                  <a:cubicBezTo>
                    <a:pt x="5319" y="1373"/>
                    <a:pt x="5057" y="1432"/>
                    <a:pt x="4748" y="1456"/>
                  </a:cubicBezTo>
                  <a:cubicBezTo>
                    <a:pt x="4577" y="1466"/>
                    <a:pt x="4407" y="1470"/>
                    <a:pt x="4237" y="1470"/>
                  </a:cubicBezTo>
                  <a:cubicBezTo>
                    <a:pt x="3789" y="1470"/>
                    <a:pt x="3345" y="1440"/>
                    <a:pt x="2914" y="1396"/>
                  </a:cubicBezTo>
                  <a:cubicBezTo>
                    <a:pt x="1747" y="1265"/>
                    <a:pt x="604" y="932"/>
                    <a:pt x="56" y="15"/>
                  </a:cubicBezTo>
                  <a:cubicBezTo>
                    <a:pt x="53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4"/>
            <p:cNvSpPr/>
            <p:nvPr/>
          </p:nvSpPr>
          <p:spPr>
            <a:xfrm>
              <a:off x="5118397" y="2999770"/>
              <a:ext cx="204479" cy="53258"/>
            </a:xfrm>
            <a:custGeom>
              <a:avLst/>
              <a:gdLst/>
              <a:ahLst/>
              <a:cxnLst/>
              <a:rect l="l" t="t" r="r" b="b"/>
              <a:pathLst>
                <a:path w="6454" h="1681" extrusionOk="0">
                  <a:moveTo>
                    <a:pt x="25" y="0"/>
                  </a:moveTo>
                  <a:cubicBezTo>
                    <a:pt x="14" y="0"/>
                    <a:pt x="0" y="20"/>
                    <a:pt x="0" y="20"/>
                  </a:cubicBezTo>
                  <a:cubicBezTo>
                    <a:pt x="810" y="901"/>
                    <a:pt x="1905" y="1473"/>
                    <a:pt x="3227" y="1639"/>
                  </a:cubicBezTo>
                  <a:cubicBezTo>
                    <a:pt x="3488" y="1667"/>
                    <a:pt x="3755" y="1680"/>
                    <a:pt x="4026" y="1680"/>
                  </a:cubicBezTo>
                  <a:cubicBezTo>
                    <a:pt x="4460" y="1680"/>
                    <a:pt x="4902" y="1646"/>
                    <a:pt x="5334" y="1580"/>
                  </a:cubicBezTo>
                  <a:cubicBezTo>
                    <a:pt x="5656" y="1544"/>
                    <a:pt x="6013" y="1473"/>
                    <a:pt x="6358" y="1389"/>
                  </a:cubicBezTo>
                  <a:cubicBezTo>
                    <a:pt x="6406" y="1330"/>
                    <a:pt x="6430" y="1270"/>
                    <a:pt x="6453" y="1211"/>
                  </a:cubicBezTo>
                  <a:lnTo>
                    <a:pt x="6453" y="1211"/>
                  </a:lnTo>
                  <a:cubicBezTo>
                    <a:pt x="6418" y="1223"/>
                    <a:pt x="6382" y="1223"/>
                    <a:pt x="6370" y="1247"/>
                  </a:cubicBezTo>
                  <a:cubicBezTo>
                    <a:pt x="6013" y="1330"/>
                    <a:pt x="5644" y="1401"/>
                    <a:pt x="5275" y="1461"/>
                  </a:cubicBezTo>
                  <a:cubicBezTo>
                    <a:pt x="4865" y="1523"/>
                    <a:pt x="4454" y="1554"/>
                    <a:pt x="4054" y="1554"/>
                  </a:cubicBezTo>
                  <a:cubicBezTo>
                    <a:pt x="3768" y="1554"/>
                    <a:pt x="3487" y="1538"/>
                    <a:pt x="3215" y="1508"/>
                  </a:cubicBezTo>
                  <a:cubicBezTo>
                    <a:pt x="1917" y="1366"/>
                    <a:pt x="893" y="782"/>
                    <a:pt x="36" y="8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4"/>
            <p:cNvSpPr/>
            <p:nvPr/>
          </p:nvSpPr>
          <p:spPr>
            <a:xfrm>
              <a:off x="5075118" y="3053060"/>
              <a:ext cx="150048" cy="75721"/>
            </a:xfrm>
            <a:custGeom>
              <a:avLst/>
              <a:gdLst/>
              <a:ahLst/>
              <a:cxnLst/>
              <a:rect l="l" t="t" r="r" b="b"/>
              <a:pathLst>
                <a:path w="4736" h="2390" extrusionOk="0">
                  <a:moveTo>
                    <a:pt x="30" y="0"/>
                  </a:moveTo>
                  <a:cubicBezTo>
                    <a:pt x="16" y="0"/>
                    <a:pt x="0" y="9"/>
                    <a:pt x="9" y="17"/>
                  </a:cubicBezTo>
                  <a:cubicBezTo>
                    <a:pt x="473" y="1196"/>
                    <a:pt x="1390" y="1970"/>
                    <a:pt x="2628" y="2255"/>
                  </a:cubicBezTo>
                  <a:cubicBezTo>
                    <a:pt x="3074" y="2357"/>
                    <a:pt x="3572" y="2389"/>
                    <a:pt x="4085" y="2389"/>
                  </a:cubicBezTo>
                  <a:cubicBezTo>
                    <a:pt x="4175" y="2389"/>
                    <a:pt x="4265" y="2388"/>
                    <a:pt x="4355" y="2386"/>
                  </a:cubicBezTo>
                  <a:cubicBezTo>
                    <a:pt x="4474" y="2339"/>
                    <a:pt x="4617" y="2279"/>
                    <a:pt x="4736" y="2220"/>
                  </a:cubicBezTo>
                  <a:cubicBezTo>
                    <a:pt x="4724" y="2216"/>
                    <a:pt x="4713" y="2214"/>
                    <a:pt x="4703" y="2214"/>
                  </a:cubicBezTo>
                  <a:cubicBezTo>
                    <a:pt x="4683" y="2214"/>
                    <a:pt x="4664" y="2220"/>
                    <a:pt x="4640" y="2220"/>
                  </a:cubicBezTo>
                  <a:cubicBezTo>
                    <a:pt x="4418" y="2239"/>
                    <a:pt x="4197" y="2250"/>
                    <a:pt x="3979" y="2250"/>
                  </a:cubicBezTo>
                  <a:cubicBezTo>
                    <a:pt x="3542" y="2250"/>
                    <a:pt x="3116" y="2208"/>
                    <a:pt x="2712" y="2112"/>
                  </a:cubicBezTo>
                  <a:cubicBezTo>
                    <a:pt x="2164" y="2005"/>
                    <a:pt x="1652" y="1779"/>
                    <a:pt x="1223" y="1470"/>
                  </a:cubicBezTo>
                  <a:cubicBezTo>
                    <a:pt x="699" y="1077"/>
                    <a:pt x="414" y="529"/>
                    <a:pt x="45" y="5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4"/>
            <p:cNvSpPr/>
            <p:nvPr/>
          </p:nvSpPr>
          <p:spPr>
            <a:xfrm>
              <a:off x="3818115" y="3186728"/>
              <a:ext cx="1489679" cy="265975"/>
            </a:xfrm>
            <a:custGeom>
              <a:avLst/>
              <a:gdLst/>
              <a:ahLst/>
              <a:cxnLst/>
              <a:rect l="l" t="t" r="r" b="b"/>
              <a:pathLst>
                <a:path w="47019" h="8395" extrusionOk="0">
                  <a:moveTo>
                    <a:pt x="7049" y="1"/>
                  </a:moveTo>
                  <a:lnTo>
                    <a:pt x="346" y="6037"/>
                  </a:lnTo>
                  <a:cubicBezTo>
                    <a:pt x="0" y="6716"/>
                    <a:pt x="417" y="8395"/>
                    <a:pt x="1346" y="8395"/>
                  </a:cubicBezTo>
                  <a:lnTo>
                    <a:pt x="45327" y="8395"/>
                  </a:lnTo>
                  <a:cubicBezTo>
                    <a:pt x="46232" y="8395"/>
                    <a:pt x="47018" y="6680"/>
                    <a:pt x="46339" y="6037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4"/>
            <p:cNvSpPr/>
            <p:nvPr/>
          </p:nvSpPr>
          <p:spPr>
            <a:xfrm>
              <a:off x="4042934" y="2591097"/>
              <a:ext cx="1031741" cy="595663"/>
            </a:xfrm>
            <a:custGeom>
              <a:avLst/>
              <a:gdLst/>
              <a:ahLst/>
              <a:cxnLst/>
              <a:rect l="l" t="t" r="r" b="b"/>
              <a:pathLst>
                <a:path w="32565" h="18801" extrusionOk="0">
                  <a:moveTo>
                    <a:pt x="751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8801"/>
                  </a:lnTo>
                  <a:lnTo>
                    <a:pt x="32564" y="18801"/>
                  </a:lnTo>
                  <a:lnTo>
                    <a:pt x="32564" y="727"/>
                  </a:lnTo>
                  <a:cubicBezTo>
                    <a:pt x="32564" y="334"/>
                    <a:pt x="32243" y="1"/>
                    <a:pt x="3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4"/>
            <p:cNvSpPr/>
            <p:nvPr/>
          </p:nvSpPr>
          <p:spPr>
            <a:xfrm>
              <a:off x="3818115" y="3186728"/>
              <a:ext cx="1489679" cy="223362"/>
            </a:xfrm>
            <a:custGeom>
              <a:avLst/>
              <a:gdLst/>
              <a:ahLst/>
              <a:cxnLst/>
              <a:rect l="l" t="t" r="r" b="b"/>
              <a:pathLst>
                <a:path w="47019" h="7050" extrusionOk="0">
                  <a:moveTo>
                    <a:pt x="7049" y="1"/>
                  </a:moveTo>
                  <a:lnTo>
                    <a:pt x="346" y="6085"/>
                  </a:lnTo>
                  <a:cubicBezTo>
                    <a:pt x="0" y="6728"/>
                    <a:pt x="417" y="7049"/>
                    <a:pt x="1346" y="7049"/>
                  </a:cubicBezTo>
                  <a:lnTo>
                    <a:pt x="45327" y="7049"/>
                  </a:lnTo>
                  <a:cubicBezTo>
                    <a:pt x="46232" y="7049"/>
                    <a:pt x="47018" y="6728"/>
                    <a:pt x="46339" y="6133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4"/>
            <p:cNvSpPr/>
            <p:nvPr/>
          </p:nvSpPr>
          <p:spPr>
            <a:xfrm>
              <a:off x="4072367" y="3208241"/>
              <a:ext cx="75468" cy="27184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1084" y="1"/>
                  </a:moveTo>
                  <a:cubicBezTo>
                    <a:pt x="1012" y="1"/>
                    <a:pt x="905" y="36"/>
                    <a:pt x="857" y="84"/>
                  </a:cubicBezTo>
                  <a:lnTo>
                    <a:pt x="36" y="774"/>
                  </a:lnTo>
                  <a:cubicBezTo>
                    <a:pt x="0" y="822"/>
                    <a:pt x="12" y="858"/>
                    <a:pt x="83" y="858"/>
                  </a:cubicBezTo>
                  <a:lnTo>
                    <a:pt x="1381" y="858"/>
                  </a:lnTo>
                  <a:cubicBezTo>
                    <a:pt x="1453" y="858"/>
                    <a:pt x="1560" y="822"/>
                    <a:pt x="1607" y="774"/>
                  </a:cubicBezTo>
                  <a:lnTo>
                    <a:pt x="2334" y="84"/>
                  </a:lnTo>
                  <a:cubicBezTo>
                    <a:pt x="2381" y="36"/>
                    <a:pt x="2358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4"/>
            <p:cNvSpPr/>
            <p:nvPr/>
          </p:nvSpPr>
          <p:spPr>
            <a:xfrm>
              <a:off x="4129681" y="3208241"/>
              <a:ext cx="71729" cy="27184"/>
            </a:xfrm>
            <a:custGeom>
              <a:avLst/>
              <a:gdLst/>
              <a:ahLst/>
              <a:cxnLst/>
              <a:rect l="l" t="t" r="r" b="b"/>
              <a:pathLst>
                <a:path w="2264" h="858" extrusionOk="0">
                  <a:moveTo>
                    <a:pt x="965" y="1"/>
                  </a:moveTo>
                  <a:cubicBezTo>
                    <a:pt x="894" y="1"/>
                    <a:pt x="799" y="36"/>
                    <a:pt x="763" y="84"/>
                  </a:cubicBezTo>
                  <a:lnTo>
                    <a:pt x="49" y="774"/>
                  </a:lnTo>
                  <a:cubicBezTo>
                    <a:pt x="1" y="822"/>
                    <a:pt x="37" y="858"/>
                    <a:pt x="108" y="858"/>
                  </a:cubicBezTo>
                  <a:lnTo>
                    <a:pt x="1406" y="858"/>
                  </a:lnTo>
                  <a:cubicBezTo>
                    <a:pt x="1477" y="858"/>
                    <a:pt x="1584" y="822"/>
                    <a:pt x="1596" y="774"/>
                  </a:cubicBezTo>
                  <a:lnTo>
                    <a:pt x="2227" y="84"/>
                  </a:lnTo>
                  <a:cubicBezTo>
                    <a:pt x="2263" y="36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4"/>
            <p:cNvSpPr/>
            <p:nvPr/>
          </p:nvSpPr>
          <p:spPr>
            <a:xfrm>
              <a:off x="4188167" y="3208241"/>
              <a:ext cx="69068" cy="27184"/>
            </a:xfrm>
            <a:custGeom>
              <a:avLst/>
              <a:gdLst/>
              <a:ahLst/>
              <a:cxnLst/>
              <a:rect l="l" t="t" r="r" b="b"/>
              <a:pathLst>
                <a:path w="2180" h="858" extrusionOk="0">
                  <a:moveTo>
                    <a:pt x="870" y="1"/>
                  </a:moveTo>
                  <a:cubicBezTo>
                    <a:pt x="810" y="1"/>
                    <a:pt x="715" y="36"/>
                    <a:pt x="667" y="84"/>
                  </a:cubicBezTo>
                  <a:lnTo>
                    <a:pt x="48" y="774"/>
                  </a:lnTo>
                  <a:cubicBezTo>
                    <a:pt x="0" y="822"/>
                    <a:pt x="24" y="858"/>
                    <a:pt x="108" y="858"/>
                  </a:cubicBezTo>
                  <a:lnTo>
                    <a:pt x="1405" y="858"/>
                  </a:lnTo>
                  <a:cubicBezTo>
                    <a:pt x="1477" y="858"/>
                    <a:pt x="1560" y="822"/>
                    <a:pt x="1596" y="774"/>
                  </a:cubicBezTo>
                  <a:lnTo>
                    <a:pt x="2132" y="84"/>
                  </a:lnTo>
                  <a:cubicBezTo>
                    <a:pt x="2179" y="36"/>
                    <a:pt x="2143" y="1"/>
                    <a:pt x="2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4"/>
            <p:cNvSpPr/>
            <p:nvPr/>
          </p:nvSpPr>
          <p:spPr>
            <a:xfrm>
              <a:off x="4246241" y="3208621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739" y="0"/>
                  </a:moveTo>
                  <a:cubicBezTo>
                    <a:pt x="668" y="0"/>
                    <a:pt x="584" y="36"/>
                    <a:pt x="549" y="84"/>
                  </a:cubicBezTo>
                  <a:lnTo>
                    <a:pt x="25" y="774"/>
                  </a:lnTo>
                  <a:cubicBezTo>
                    <a:pt x="1" y="822"/>
                    <a:pt x="25" y="858"/>
                    <a:pt x="108" y="858"/>
                  </a:cubicBezTo>
                  <a:lnTo>
                    <a:pt x="1394" y="858"/>
                  </a:lnTo>
                  <a:cubicBezTo>
                    <a:pt x="1477" y="858"/>
                    <a:pt x="1561" y="810"/>
                    <a:pt x="1573" y="774"/>
                  </a:cubicBezTo>
                  <a:lnTo>
                    <a:pt x="2025" y="84"/>
                  </a:lnTo>
                  <a:cubicBezTo>
                    <a:pt x="2049" y="36"/>
                    <a:pt x="2025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4"/>
            <p:cNvSpPr/>
            <p:nvPr/>
          </p:nvSpPr>
          <p:spPr>
            <a:xfrm>
              <a:off x="4304347" y="3208621"/>
              <a:ext cx="61527" cy="27184"/>
            </a:xfrm>
            <a:custGeom>
              <a:avLst/>
              <a:gdLst/>
              <a:ahLst/>
              <a:cxnLst/>
              <a:rect l="l" t="t" r="r" b="b"/>
              <a:pathLst>
                <a:path w="1942" h="858" extrusionOk="0">
                  <a:moveTo>
                    <a:pt x="632" y="0"/>
                  </a:moveTo>
                  <a:cubicBezTo>
                    <a:pt x="560" y="0"/>
                    <a:pt x="489" y="36"/>
                    <a:pt x="453" y="84"/>
                  </a:cubicBezTo>
                  <a:lnTo>
                    <a:pt x="24" y="774"/>
                  </a:lnTo>
                  <a:cubicBezTo>
                    <a:pt x="0" y="822"/>
                    <a:pt x="36" y="858"/>
                    <a:pt x="120" y="858"/>
                  </a:cubicBezTo>
                  <a:lnTo>
                    <a:pt x="1405" y="858"/>
                  </a:lnTo>
                  <a:cubicBezTo>
                    <a:pt x="1489" y="858"/>
                    <a:pt x="1560" y="810"/>
                    <a:pt x="1584" y="798"/>
                  </a:cubicBezTo>
                  <a:lnTo>
                    <a:pt x="1929" y="84"/>
                  </a:lnTo>
                  <a:cubicBezTo>
                    <a:pt x="1941" y="36"/>
                    <a:pt x="191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4"/>
            <p:cNvSpPr/>
            <p:nvPr/>
          </p:nvSpPr>
          <p:spPr>
            <a:xfrm>
              <a:off x="4362072" y="3208241"/>
              <a:ext cx="58106" cy="27564"/>
            </a:xfrm>
            <a:custGeom>
              <a:avLst/>
              <a:gdLst/>
              <a:ahLst/>
              <a:cxnLst/>
              <a:rect l="l" t="t" r="r" b="b"/>
              <a:pathLst>
                <a:path w="1834" h="870" extrusionOk="0">
                  <a:moveTo>
                    <a:pt x="512" y="1"/>
                  </a:moveTo>
                  <a:cubicBezTo>
                    <a:pt x="441" y="1"/>
                    <a:pt x="357" y="36"/>
                    <a:pt x="345" y="84"/>
                  </a:cubicBezTo>
                  <a:lnTo>
                    <a:pt x="12" y="786"/>
                  </a:lnTo>
                  <a:cubicBezTo>
                    <a:pt x="0" y="834"/>
                    <a:pt x="48" y="870"/>
                    <a:pt x="119" y="870"/>
                  </a:cubicBezTo>
                  <a:lnTo>
                    <a:pt x="1417" y="870"/>
                  </a:lnTo>
                  <a:cubicBezTo>
                    <a:pt x="1488" y="870"/>
                    <a:pt x="1572" y="834"/>
                    <a:pt x="1572" y="810"/>
                  </a:cubicBezTo>
                  <a:lnTo>
                    <a:pt x="1822" y="96"/>
                  </a:lnTo>
                  <a:cubicBezTo>
                    <a:pt x="1834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4"/>
            <p:cNvSpPr/>
            <p:nvPr/>
          </p:nvSpPr>
          <p:spPr>
            <a:xfrm>
              <a:off x="4420526" y="3207480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405" y="1"/>
                  </a:moveTo>
                  <a:cubicBezTo>
                    <a:pt x="346" y="1"/>
                    <a:pt x="274" y="48"/>
                    <a:pt x="263" y="84"/>
                  </a:cubicBezTo>
                  <a:lnTo>
                    <a:pt x="24" y="798"/>
                  </a:lnTo>
                  <a:cubicBezTo>
                    <a:pt x="1" y="858"/>
                    <a:pt x="48" y="894"/>
                    <a:pt x="120" y="894"/>
                  </a:cubicBezTo>
                  <a:lnTo>
                    <a:pt x="1417" y="894"/>
                  </a:lnTo>
                  <a:cubicBezTo>
                    <a:pt x="1489" y="894"/>
                    <a:pt x="1548" y="858"/>
                    <a:pt x="1572" y="798"/>
                  </a:cubicBezTo>
                  <a:lnTo>
                    <a:pt x="1715" y="84"/>
                  </a:lnTo>
                  <a:cubicBezTo>
                    <a:pt x="1727" y="25"/>
                    <a:pt x="1691" y="1"/>
                    <a:pt x="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4"/>
            <p:cNvSpPr/>
            <p:nvPr/>
          </p:nvSpPr>
          <p:spPr>
            <a:xfrm>
              <a:off x="4478252" y="3207861"/>
              <a:ext cx="51326" cy="28324"/>
            </a:xfrm>
            <a:custGeom>
              <a:avLst/>
              <a:gdLst/>
              <a:ahLst/>
              <a:cxnLst/>
              <a:rect l="l" t="t" r="r" b="b"/>
              <a:pathLst>
                <a:path w="1620" h="894" extrusionOk="0">
                  <a:moveTo>
                    <a:pt x="298" y="1"/>
                  </a:moveTo>
                  <a:cubicBezTo>
                    <a:pt x="226" y="1"/>
                    <a:pt x="167" y="48"/>
                    <a:pt x="143" y="96"/>
                  </a:cubicBezTo>
                  <a:lnTo>
                    <a:pt x="12" y="798"/>
                  </a:lnTo>
                  <a:cubicBezTo>
                    <a:pt x="0" y="858"/>
                    <a:pt x="60" y="894"/>
                    <a:pt x="131" y="894"/>
                  </a:cubicBezTo>
                  <a:lnTo>
                    <a:pt x="1429" y="894"/>
                  </a:lnTo>
                  <a:cubicBezTo>
                    <a:pt x="1500" y="894"/>
                    <a:pt x="1572" y="846"/>
                    <a:pt x="1560" y="798"/>
                  </a:cubicBezTo>
                  <a:lnTo>
                    <a:pt x="1620" y="96"/>
                  </a:lnTo>
                  <a:cubicBezTo>
                    <a:pt x="1620" y="36"/>
                    <a:pt x="1572" y="1"/>
                    <a:pt x="1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4"/>
            <p:cNvSpPr/>
            <p:nvPr/>
          </p:nvSpPr>
          <p:spPr>
            <a:xfrm>
              <a:off x="4536706" y="3207861"/>
              <a:ext cx="49456" cy="28324"/>
            </a:xfrm>
            <a:custGeom>
              <a:avLst/>
              <a:gdLst/>
              <a:ahLst/>
              <a:cxnLst/>
              <a:rect l="l" t="t" r="r" b="b"/>
              <a:pathLst>
                <a:path w="1561" h="894" extrusionOk="0">
                  <a:moveTo>
                    <a:pt x="179" y="1"/>
                  </a:moveTo>
                  <a:cubicBezTo>
                    <a:pt x="96" y="1"/>
                    <a:pt x="36" y="48"/>
                    <a:pt x="36" y="96"/>
                  </a:cubicBezTo>
                  <a:lnTo>
                    <a:pt x="1" y="798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429" y="894"/>
                  </a:lnTo>
                  <a:cubicBezTo>
                    <a:pt x="1501" y="894"/>
                    <a:pt x="1560" y="846"/>
                    <a:pt x="1560" y="798"/>
                  </a:cubicBezTo>
                  <a:lnTo>
                    <a:pt x="1513" y="96"/>
                  </a:lnTo>
                  <a:cubicBezTo>
                    <a:pt x="1513" y="36"/>
                    <a:pt x="1453" y="1"/>
                    <a:pt x="1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4"/>
            <p:cNvSpPr/>
            <p:nvPr/>
          </p:nvSpPr>
          <p:spPr>
            <a:xfrm>
              <a:off x="4592150" y="3207861"/>
              <a:ext cx="52086" cy="28324"/>
            </a:xfrm>
            <a:custGeom>
              <a:avLst/>
              <a:gdLst/>
              <a:ahLst/>
              <a:cxnLst/>
              <a:rect l="l" t="t" r="r" b="b"/>
              <a:pathLst>
                <a:path w="1644" h="894" extrusionOk="0">
                  <a:moveTo>
                    <a:pt x="120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60" y="798"/>
                  </a:lnTo>
                  <a:cubicBezTo>
                    <a:pt x="84" y="846"/>
                    <a:pt x="144" y="894"/>
                    <a:pt x="215" y="894"/>
                  </a:cubicBezTo>
                  <a:lnTo>
                    <a:pt x="1513" y="894"/>
                  </a:lnTo>
                  <a:cubicBezTo>
                    <a:pt x="1584" y="894"/>
                    <a:pt x="1644" y="870"/>
                    <a:pt x="1608" y="822"/>
                  </a:cubicBezTo>
                  <a:lnTo>
                    <a:pt x="1477" y="96"/>
                  </a:lnTo>
                  <a:cubicBezTo>
                    <a:pt x="1465" y="48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4"/>
            <p:cNvSpPr/>
            <p:nvPr/>
          </p:nvSpPr>
          <p:spPr>
            <a:xfrm>
              <a:off x="4647627" y="3207480"/>
              <a:ext cx="54716" cy="28704"/>
            </a:xfrm>
            <a:custGeom>
              <a:avLst/>
              <a:gdLst/>
              <a:ahLst/>
              <a:cxnLst/>
              <a:rect l="l" t="t" r="r" b="b"/>
              <a:pathLst>
                <a:path w="1727" h="906" extrusionOk="0">
                  <a:moveTo>
                    <a:pt x="119" y="1"/>
                  </a:moveTo>
                  <a:cubicBezTo>
                    <a:pt x="60" y="1"/>
                    <a:pt x="0" y="48"/>
                    <a:pt x="12" y="84"/>
                  </a:cubicBezTo>
                  <a:lnTo>
                    <a:pt x="155" y="810"/>
                  </a:lnTo>
                  <a:cubicBezTo>
                    <a:pt x="155" y="858"/>
                    <a:pt x="238" y="906"/>
                    <a:pt x="310" y="906"/>
                  </a:cubicBezTo>
                  <a:lnTo>
                    <a:pt x="1608" y="906"/>
                  </a:lnTo>
                  <a:cubicBezTo>
                    <a:pt x="1679" y="906"/>
                    <a:pt x="1727" y="882"/>
                    <a:pt x="1703" y="810"/>
                  </a:cubicBezTo>
                  <a:lnTo>
                    <a:pt x="1465" y="84"/>
                  </a:lnTo>
                  <a:cubicBezTo>
                    <a:pt x="1453" y="36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4"/>
            <p:cNvSpPr/>
            <p:nvPr/>
          </p:nvSpPr>
          <p:spPr>
            <a:xfrm>
              <a:off x="4701550" y="3207480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20" y="1"/>
                  </a:moveTo>
                  <a:cubicBezTo>
                    <a:pt x="48" y="1"/>
                    <a:pt x="1" y="48"/>
                    <a:pt x="13" y="84"/>
                  </a:cubicBezTo>
                  <a:lnTo>
                    <a:pt x="275" y="810"/>
                  </a:lnTo>
                  <a:cubicBezTo>
                    <a:pt x="287" y="858"/>
                    <a:pt x="358" y="906"/>
                    <a:pt x="441" y="906"/>
                  </a:cubicBezTo>
                  <a:lnTo>
                    <a:pt x="1727" y="906"/>
                  </a:lnTo>
                  <a:cubicBezTo>
                    <a:pt x="1811" y="906"/>
                    <a:pt x="1846" y="882"/>
                    <a:pt x="1822" y="810"/>
                  </a:cubicBezTo>
                  <a:lnTo>
                    <a:pt x="1489" y="84"/>
                  </a:lnTo>
                  <a:cubicBezTo>
                    <a:pt x="1477" y="36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4"/>
            <p:cNvSpPr/>
            <p:nvPr/>
          </p:nvSpPr>
          <p:spPr>
            <a:xfrm>
              <a:off x="4756646" y="3207861"/>
              <a:ext cx="61496" cy="28704"/>
            </a:xfrm>
            <a:custGeom>
              <a:avLst/>
              <a:gdLst/>
              <a:ahLst/>
              <a:cxnLst/>
              <a:rect l="l" t="t" r="r" b="b"/>
              <a:pathLst>
                <a:path w="1941" h="906" extrusionOk="0">
                  <a:moveTo>
                    <a:pt x="107" y="1"/>
                  </a:moveTo>
                  <a:cubicBezTo>
                    <a:pt x="36" y="1"/>
                    <a:pt x="0" y="48"/>
                    <a:pt x="24" y="96"/>
                  </a:cubicBezTo>
                  <a:lnTo>
                    <a:pt x="357" y="822"/>
                  </a:lnTo>
                  <a:cubicBezTo>
                    <a:pt x="393" y="870"/>
                    <a:pt x="464" y="906"/>
                    <a:pt x="536" y="906"/>
                  </a:cubicBezTo>
                  <a:lnTo>
                    <a:pt x="1834" y="906"/>
                  </a:lnTo>
                  <a:cubicBezTo>
                    <a:pt x="1917" y="906"/>
                    <a:pt x="1941" y="870"/>
                    <a:pt x="1929" y="822"/>
                  </a:cubicBezTo>
                  <a:lnTo>
                    <a:pt x="1500" y="96"/>
                  </a:lnTo>
                  <a:cubicBezTo>
                    <a:pt x="1465" y="48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4"/>
            <p:cNvSpPr/>
            <p:nvPr/>
          </p:nvSpPr>
          <p:spPr>
            <a:xfrm>
              <a:off x="4810570" y="3207861"/>
              <a:ext cx="65678" cy="28704"/>
            </a:xfrm>
            <a:custGeom>
              <a:avLst/>
              <a:gdLst/>
              <a:ahLst/>
              <a:cxnLst/>
              <a:rect l="l" t="t" r="r" b="b"/>
              <a:pathLst>
                <a:path w="2073" h="906" extrusionOk="0">
                  <a:moveTo>
                    <a:pt x="108" y="1"/>
                  </a:moveTo>
                  <a:cubicBezTo>
                    <a:pt x="36" y="1"/>
                    <a:pt x="1" y="48"/>
                    <a:pt x="36" y="96"/>
                  </a:cubicBezTo>
                  <a:lnTo>
                    <a:pt x="477" y="822"/>
                  </a:lnTo>
                  <a:cubicBezTo>
                    <a:pt x="513" y="870"/>
                    <a:pt x="596" y="906"/>
                    <a:pt x="667" y="906"/>
                  </a:cubicBezTo>
                  <a:lnTo>
                    <a:pt x="1965" y="906"/>
                  </a:lnTo>
                  <a:cubicBezTo>
                    <a:pt x="2037" y="906"/>
                    <a:pt x="2072" y="870"/>
                    <a:pt x="2025" y="822"/>
                  </a:cubicBezTo>
                  <a:lnTo>
                    <a:pt x="1501" y="96"/>
                  </a:lnTo>
                  <a:cubicBezTo>
                    <a:pt x="1465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4"/>
            <p:cNvSpPr/>
            <p:nvPr/>
          </p:nvSpPr>
          <p:spPr>
            <a:xfrm>
              <a:off x="4866394" y="3207861"/>
              <a:ext cx="68307" cy="28704"/>
            </a:xfrm>
            <a:custGeom>
              <a:avLst/>
              <a:gdLst/>
              <a:ahLst/>
              <a:cxnLst/>
              <a:rect l="l" t="t" r="r" b="b"/>
              <a:pathLst>
                <a:path w="2156" h="906" extrusionOk="0">
                  <a:moveTo>
                    <a:pt x="84" y="1"/>
                  </a:moveTo>
                  <a:cubicBezTo>
                    <a:pt x="25" y="1"/>
                    <a:pt x="1" y="48"/>
                    <a:pt x="25" y="96"/>
                  </a:cubicBezTo>
                  <a:lnTo>
                    <a:pt x="560" y="822"/>
                  </a:lnTo>
                  <a:cubicBezTo>
                    <a:pt x="596" y="870"/>
                    <a:pt x="679" y="906"/>
                    <a:pt x="751" y="906"/>
                  </a:cubicBezTo>
                  <a:lnTo>
                    <a:pt x="2049" y="906"/>
                  </a:lnTo>
                  <a:cubicBezTo>
                    <a:pt x="2120" y="906"/>
                    <a:pt x="2156" y="882"/>
                    <a:pt x="2108" y="822"/>
                  </a:cubicBezTo>
                  <a:lnTo>
                    <a:pt x="1489" y="96"/>
                  </a:lnTo>
                  <a:cubicBezTo>
                    <a:pt x="1453" y="48"/>
                    <a:pt x="1370" y="1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4"/>
            <p:cNvSpPr/>
            <p:nvPr/>
          </p:nvSpPr>
          <p:spPr>
            <a:xfrm>
              <a:off x="4919969" y="3207861"/>
              <a:ext cx="72838" cy="28704"/>
            </a:xfrm>
            <a:custGeom>
              <a:avLst/>
              <a:gdLst/>
              <a:ahLst/>
              <a:cxnLst/>
              <a:rect l="l" t="t" r="r" b="b"/>
              <a:pathLst>
                <a:path w="2299" h="906" extrusionOk="0">
                  <a:moveTo>
                    <a:pt x="108" y="1"/>
                  </a:moveTo>
                  <a:cubicBezTo>
                    <a:pt x="24" y="1"/>
                    <a:pt x="0" y="48"/>
                    <a:pt x="48" y="96"/>
                  </a:cubicBezTo>
                  <a:lnTo>
                    <a:pt x="679" y="822"/>
                  </a:lnTo>
                  <a:cubicBezTo>
                    <a:pt x="727" y="870"/>
                    <a:pt x="822" y="906"/>
                    <a:pt x="893" y="906"/>
                  </a:cubicBezTo>
                  <a:lnTo>
                    <a:pt x="2191" y="906"/>
                  </a:lnTo>
                  <a:cubicBezTo>
                    <a:pt x="2263" y="906"/>
                    <a:pt x="2298" y="882"/>
                    <a:pt x="2227" y="834"/>
                  </a:cubicBezTo>
                  <a:lnTo>
                    <a:pt x="1524" y="96"/>
                  </a:lnTo>
                  <a:cubicBezTo>
                    <a:pt x="1477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4"/>
            <p:cNvSpPr/>
            <p:nvPr/>
          </p:nvSpPr>
          <p:spPr>
            <a:xfrm>
              <a:off x="4975033" y="3207861"/>
              <a:ext cx="75499" cy="29465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96" y="1"/>
                  </a:moveTo>
                  <a:cubicBezTo>
                    <a:pt x="13" y="1"/>
                    <a:pt x="1" y="48"/>
                    <a:pt x="48" y="96"/>
                  </a:cubicBezTo>
                  <a:lnTo>
                    <a:pt x="775" y="834"/>
                  </a:lnTo>
                  <a:cubicBezTo>
                    <a:pt x="822" y="882"/>
                    <a:pt x="929" y="929"/>
                    <a:pt x="1001" y="929"/>
                  </a:cubicBezTo>
                  <a:lnTo>
                    <a:pt x="2299" y="929"/>
                  </a:lnTo>
                  <a:cubicBezTo>
                    <a:pt x="2370" y="929"/>
                    <a:pt x="2382" y="882"/>
                    <a:pt x="2334" y="834"/>
                  </a:cubicBezTo>
                  <a:lnTo>
                    <a:pt x="1525" y="96"/>
                  </a:lnTo>
                  <a:cubicBezTo>
                    <a:pt x="1465" y="48"/>
                    <a:pt x="1370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4"/>
            <p:cNvSpPr/>
            <p:nvPr/>
          </p:nvSpPr>
          <p:spPr>
            <a:xfrm>
              <a:off x="4035774" y="3239543"/>
              <a:ext cx="79238" cy="26835"/>
            </a:xfrm>
            <a:custGeom>
              <a:avLst/>
              <a:gdLst/>
              <a:ahLst/>
              <a:cxnLst/>
              <a:rect l="l" t="t" r="r" b="b"/>
              <a:pathLst>
                <a:path w="2501" h="847" extrusionOk="0">
                  <a:moveTo>
                    <a:pt x="1108" y="1"/>
                  </a:moveTo>
                  <a:cubicBezTo>
                    <a:pt x="1012" y="1"/>
                    <a:pt x="917" y="25"/>
                    <a:pt x="869" y="72"/>
                  </a:cubicBezTo>
                  <a:lnTo>
                    <a:pt x="48" y="775"/>
                  </a:lnTo>
                  <a:cubicBezTo>
                    <a:pt x="0" y="810"/>
                    <a:pt x="36" y="846"/>
                    <a:pt x="107" y="846"/>
                  </a:cubicBezTo>
                  <a:lnTo>
                    <a:pt x="1489" y="846"/>
                  </a:lnTo>
                  <a:cubicBezTo>
                    <a:pt x="1572" y="846"/>
                    <a:pt x="1667" y="822"/>
                    <a:pt x="1727" y="775"/>
                  </a:cubicBezTo>
                  <a:lnTo>
                    <a:pt x="2465" y="72"/>
                  </a:lnTo>
                  <a:cubicBezTo>
                    <a:pt x="2501" y="25"/>
                    <a:pt x="2477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4"/>
            <p:cNvSpPr/>
            <p:nvPr/>
          </p:nvSpPr>
          <p:spPr>
            <a:xfrm>
              <a:off x="4097999" y="3239923"/>
              <a:ext cx="75468" cy="26835"/>
            </a:xfrm>
            <a:custGeom>
              <a:avLst/>
              <a:gdLst/>
              <a:ahLst/>
              <a:cxnLst/>
              <a:rect l="l" t="t" r="r" b="b"/>
              <a:pathLst>
                <a:path w="2382" h="847" extrusionOk="0">
                  <a:moveTo>
                    <a:pt x="989" y="1"/>
                  </a:moveTo>
                  <a:cubicBezTo>
                    <a:pt x="918" y="1"/>
                    <a:pt x="810" y="36"/>
                    <a:pt x="763" y="72"/>
                  </a:cubicBezTo>
                  <a:lnTo>
                    <a:pt x="48" y="775"/>
                  </a:lnTo>
                  <a:cubicBezTo>
                    <a:pt x="1" y="822"/>
                    <a:pt x="36" y="846"/>
                    <a:pt x="108" y="846"/>
                  </a:cubicBezTo>
                  <a:lnTo>
                    <a:pt x="1489" y="846"/>
                  </a:lnTo>
                  <a:cubicBezTo>
                    <a:pt x="1584" y="846"/>
                    <a:pt x="1668" y="810"/>
                    <a:pt x="1703" y="775"/>
                  </a:cubicBezTo>
                  <a:lnTo>
                    <a:pt x="2346" y="72"/>
                  </a:lnTo>
                  <a:cubicBezTo>
                    <a:pt x="2382" y="36"/>
                    <a:pt x="2358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4"/>
            <p:cNvSpPr/>
            <p:nvPr/>
          </p:nvSpPr>
          <p:spPr>
            <a:xfrm>
              <a:off x="4160255" y="3239923"/>
              <a:ext cx="72458" cy="26835"/>
            </a:xfrm>
            <a:custGeom>
              <a:avLst/>
              <a:gdLst/>
              <a:ahLst/>
              <a:cxnLst/>
              <a:rect l="l" t="t" r="r" b="b"/>
              <a:pathLst>
                <a:path w="2287" h="847" extrusionOk="0">
                  <a:moveTo>
                    <a:pt x="881" y="1"/>
                  </a:moveTo>
                  <a:cubicBezTo>
                    <a:pt x="810" y="1"/>
                    <a:pt x="715" y="36"/>
                    <a:pt x="679" y="72"/>
                  </a:cubicBezTo>
                  <a:lnTo>
                    <a:pt x="48" y="775"/>
                  </a:lnTo>
                  <a:cubicBezTo>
                    <a:pt x="0" y="822"/>
                    <a:pt x="48" y="846"/>
                    <a:pt x="119" y="846"/>
                  </a:cubicBezTo>
                  <a:lnTo>
                    <a:pt x="1512" y="846"/>
                  </a:lnTo>
                  <a:cubicBezTo>
                    <a:pt x="1584" y="846"/>
                    <a:pt x="1691" y="822"/>
                    <a:pt x="1715" y="775"/>
                  </a:cubicBezTo>
                  <a:lnTo>
                    <a:pt x="2251" y="72"/>
                  </a:lnTo>
                  <a:cubicBezTo>
                    <a:pt x="2286" y="36"/>
                    <a:pt x="2251" y="1"/>
                    <a:pt x="2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4"/>
            <p:cNvSpPr/>
            <p:nvPr/>
          </p:nvSpPr>
          <p:spPr>
            <a:xfrm>
              <a:off x="4223239" y="3240303"/>
              <a:ext cx="68307" cy="27184"/>
            </a:xfrm>
            <a:custGeom>
              <a:avLst/>
              <a:gdLst/>
              <a:ahLst/>
              <a:cxnLst/>
              <a:rect l="l" t="t" r="r" b="b"/>
              <a:pathLst>
                <a:path w="2156" h="858" extrusionOk="0">
                  <a:moveTo>
                    <a:pt x="739" y="1"/>
                  </a:moveTo>
                  <a:cubicBezTo>
                    <a:pt x="667" y="1"/>
                    <a:pt x="572" y="36"/>
                    <a:pt x="548" y="72"/>
                  </a:cubicBezTo>
                  <a:lnTo>
                    <a:pt x="24" y="774"/>
                  </a:lnTo>
                  <a:cubicBezTo>
                    <a:pt x="1" y="822"/>
                    <a:pt x="36" y="858"/>
                    <a:pt x="120" y="858"/>
                  </a:cubicBezTo>
                  <a:lnTo>
                    <a:pt x="1501" y="858"/>
                  </a:lnTo>
                  <a:cubicBezTo>
                    <a:pt x="1572" y="858"/>
                    <a:pt x="1668" y="810"/>
                    <a:pt x="1679" y="774"/>
                  </a:cubicBezTo>
                  <a:lnTo>
                    <a:pt x="2120" y="72"/>
                  </a:lnTo>
                  <a:cubicBezTo>
                    <a:pt x="2156" y="36"/>
                    <a:pt x="2108" y="1"/>
                    <a:pt x="2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4"/>
            <p:cNvSpPr/>
            <p:nvPr/>
          </p:nvSpPr>
          <p:spPr>
            <a:xfrm>
              <a:off x="4285496" y="3240303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631" y="1"/>
                  </a:moveTo>
                  <a:cubicBezTo>
                    <a:pt x="548" y="1"/>
                    <a:pt x="476" y="36"/>
                    <a:pt x="441" y="72"/>
                  </a:cubicBezTo>
                  <a:lnTo>
                    <a:pt x="12" y="774"/>
                  </a:lnTo>
                  <a:cubicBezTo>
                    <a:pt x="0" y="822"/>
                    <a:pt x="36" y="858"/>
                    <a:pt x="119" y="858"/>
                  </a:cubicBezTo>
                  <a:lnTo>
                    <a:pt x="1500" y="858"/>
                  </a:lnTo>
                  <a:cubicBezTo>
                    <a:pt x="1584" y="858"/>
                    <a:pt x="1667" y="822"/>
                    <a:pt x="1691" y="786"/>
                  </a:cubicBezTo>
                  <a:lnTo>
                    <a:pt x="2036" y="72"/>
                  </a:lnTo>
                  <a:cubicBezTo>
                    <a:pt x="2048" y="36"/>
                    <a:pt x="2000" y="1"/>
                    <a:pt x="1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4"/>
            <p:cNvSpPr/>
            <p:nvPr/>
          </p:nvSpPr>
          <p:spPr>
            <a:xfrm>
              <a:off x="4347720" y="3239923"/>
              <a:ext cx="61527" cy="27944"/>
            </a:xfrm>
            <a:custGeom>
              <a:avLst/>
              <a:gdLst/>
              <a:ahLst/>
              <a:cxnLst/>
              <a:rect l="l" t="t" r="r" b="b"/>
              <a:pathLst>
                <a:path w="1942" h="882" extrusionOk="0">
                  <a:moveTo>
                    <a:pt x="536" y="1"/>
                  </a:moveTo>
                  <a:cubicBezTo>
                    <a:pt x="453" y="1"/>
                    <a:pt x="370" y="36"/>
                    <a:pt x="358" y="72"/>
                  </a:cubicBezTo>
                  <a:lnTo>
                    <a:pt x="25" y="786"/>
                  </a:lnTo>
                  <a:cubicBezTo>
                    <a:pt x="1" y="846"/>
                    <a:pt x="60" y="882"/>
                    <a:pt x="132" y="882"/>
                  </a:cubicBezTo>
                  <a:lnTo>
                    <a:pt x="1513" y="882"/>
                  </a:lnTo>
                  <a:cubicBezTo>
                    <a:pt x="1584" y="882"/>
                    <a:pt x="1679" y="834"/>
                    <a:pt x="1679" y="810"/>
                  </a:cubicBezTo>
                  <a:lnTo>
                    <a:pt x="1930" y="96"/>
                  </a:lnTo>
                  <a:cubicBezTo>
                    <a:pt x="1941" y="36"/>
                    <a:pt x="1906" y="1"/>
                    <a:pt x="1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4"/>
            <p:cNvSpPr/>
            <p:nvPr/>
          </p:nvSpPr>
          <p:spPr>
            <a:xfrm>
              <a:off x="4410356" y="3239923"/>
              <a:ext cx="58486" cy="27944"/>
            </a:xfrm>
            <a:custGeom>
              <a:avLst/>
              <a:gdLst/>
              <a:ahLst/>
              <a:cxnLst/>
              <a:rect l="l" t="t" r="r" b="b"/>
              <a:pathLst>
                <a:path w="1846" h="882" extrusionOk="0">
                  <a:moveTo>
                    <a:pt x="417" y="1"/>
                  </a:moveTo>
                  <a:cubicBezTo>
                    <a:pt x="345" y="1"/>
                    <a:pt x="262" y="36"/>
                    <a:pt x="250" y="72"/>
                  </a:cubicBezTo>
                  <a:lnTo>
                    <a:pt x="12" y="786"/>
                  </a:lnTo>
                  <a:cubicBezTo>
                    <a:pt x="0" y="834"/>
                    <a:pt x="60" y="882"/>
                    <a:pt x="131" y="882"/>
                  </a:cubicBezTo>
                  <a:lnTo>
                    <a:pt x="1512" y="882"/>
                  </a:lnTo>
                  <a:cubicBezTo>
                    <a:pt x="1596" y="882"/>
                    <a:pt x="1667" y="846"/>
                    <a:pt x="1679" y="810"/>
                  </a:cubicBezTo>
                  <a:lnTo>
                    <a:pt x="1834" y="96"/>
                  </a:lnTo>
                  <a:cubicBezTo>
                    <a:pt x="1846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4"/>
            <p:cNvSpPr/>
            <p:nvPr/>
          </p:nvSpPr>
          <p:spPr>
            <a:xfrm>
              <a:off x="4472581" y="3239923"/>
              <a:ext cx="54367" cy="28324"/>
            </a:xfrm>
            <a:custGeom>
              <a:avLst/>
              <a:gdLst/>
              <a:ahLst/>
              <a:cxnLst/>
              <a:rect l="l" t="t" r="r" b="b"/>
              <a:pathLst>
                <a:path w="1716" h="894" extrusionOk="0">
                  <a:moveTo>
                    <a:pt x="286" y="1"/>
                  </a:moveTo>
                  <a:cubicBezTo>
                    <a:pt x="203" y="1"/>
                    <a:pt x="144" y="48"/>
                    <a:pt x="132" y="96"/>
                  </a:cubicBezTo>
                  <a:lnTo>
                    <a:pt x="1" y="810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513" y="894"/>
                  </a:lnTo>
                  <a:cubicBezTo>
                    <a:pt x="1608" y="894"/>
                    <a:pt x="1668" y="846"/>
                    <a:pt x="1656" y="810"/>
                  </a:cubicBezTo>
                  <a:lnTo>
                    <a:pt x="1715" y="96"/>
                  </a:lnTo>
                  <a:cubicBezTo>
                    <a:pt x="1715" y="48"/>
                    <a:pt x="1656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4"/>
            <p:cNvSpPr/>
            <p:nvPr/>
          </p:nvSpPr>
          <p:spPr>
            <a:xfrm>
              <a:off x="4534837" y="3239923"/>
              <a:ext cx="53195" cy="28324"/>
            </a:xfrm>
            <a:custGeom>
              <a:avLst/>
              <a:gdLst/>
              <a:ahLst/>
              <a:cxnLst/>
              <a:rect l="l" t="t" r="r" b="b"/>
              <a:pathLst>
                <a:path w="1679" h="894" extrusionOk="0">
                  <a:moveTo>
                    <a:pt x="191" y="1"/>
                  </a:moveTo>
                  <a:cubicBezTo>
                    <a:pt x="107" y="1"/>
                    <a:pt x="48" y="48"/>
                    <a:pt x="48" y="96"/>
                  </a:cubicBezTo>
                  <a:lnTo>
                    <a:pt x="0" y="810"/>
                  </a:lnTo>
                  <a:cubicBezTo>
                    <a:pt x="0" y="846"/>
                    <a:pt x="72" y="894"/>
                    <a:pt x="143" y="894"/>
                  </a:cubicBezTo>
                  <a:lnTo>
                    <a:pt x="1536" y="894"/>
                  </a:lnTo>
                  <a:cubicBezTo>
                    <a:pt x="1608" y="894"/>
                    <a:pt x="1679" y="870"/>
                    <a:pt x="1679" y="810"/>
                  </a:cubicBezTo>
                  <a:lnTo>
                    <a:pt x="1631" y="96"/>
                  </a:lnTo>
                  <a:cubicBezTo>
                    <a:pt x="1619" y="48"/>
                    <a:pt x="1560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4"/>
            <p:cNvSpPr/>
            <p:nvPr/>
          </p:nvSpPr>
          <p:spPr>
            <a:xfrm>
              <a:off x="4595572" y="3240303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131" y="1"/>
                  </a:moveTo>
                  <a:cubicBezTo>
                    <a:pt x="60" y="1"/>
                    <a:pt x="0" y="48"/>
                    <a:pt x="0" y="96"/>
                  </a:cubicBezTo>
                  <a:lnTo>
                    <a:pt x="60" y="810"/>
                  </a:lnTo>
                  <a:cubicBezTo>
                    <a:pt x="60" y="858"/>
                    <a:pt x="131" y="894"/>
                    <a:pt x="214" y="894"/>
                  </a:cubicBezTo>
                  <a:lnTo>
                    <a:pt x="1596" y="894"/>
                  </a:lnTo>
                  <a:cubicBezTo>
                    <a:pt x="1667" y="894"/>
                    <a:pt x="1727" y="858"/>
                    <a:pt x="1715" y="822"/>
                  </a:cubicBezTo>
                  <a:lnTo>
                    <a:pt x="1584" y="96"/>
                  </a:lnTo>
                  <a:cubicBezTo>
                    <a:pt x="1584" y="48"/>
                    <a:pt x="1500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4"/>
            <p:cNvSpPr/>
            <p:nvPr/>
          </p:nvSpPr>
          <p:spPr>
            <a:xfrm>
              <a:off x="4654026" y="3239923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32" y="1"/>
                  </a:moveTo>
                  <a:cubicBezTo>
                    <a:pt x="60" y="1"/>
                    <a:pt x="1" y="48"/>
                    <a:pt x="12" y="84"/>
                  </a:cubicBezTo>
                  <a:lnTo>
                    <a:pt x="167" y="822"/>
                  </a:lnTo>
                  <a:cubicBezTo>
                    <a:pt x="179" y="870"/>
                    <a:pt x="251" y="906"/>
                    <a:pt x="334" y="906"/>
                  </a:cubicBezTo>
                  <a:lnTo>
                    <a:pt x="1715" y="906"/>
                  </a:lnTo>
                  <a:cubicBezTo>
                    <a:pt x="1798" y="906"/>
                    <a:pt x="1846" y="882"/>
                    <a:pt x="1834" y="822"/>
                  </a:cubicBezTo>
                  <a:lnTo>
                    <a:pt x="1596" y="84"/>
                  </a:lnTo>
                  <a:cubicBezTo>
                    <a:pt x="1584" y="48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4"/>
            <p:cNvSpPr/>
            <p:nvPr/>
          </p:nvSpPr>
          <p:spPr>
            <a:xfrm>
              <a:off x="4712861" y="3240303"/>
              <a:ext cx="62288" cy="29085"/>
            </a:xfrm>
            <a:custGeom>
              <a:avLst/>
              <a:gdLst/>
              <a:ahLst/>
              <a:cxnLst/>
              <a:rect l="l" t="t" r="r" b="b"/>
              <a:pathLst>
                <a:path w="1966" h="918" extrusionOk="0">
                  <a:moveTo>
                    <a:pt x="120" y="1"/>
                  </a:moveTo>
                  <a:cubicBezTo>
                    <a:pt x="49" y="1"/>
                    <a:pt x="1" y="48"/>
                    <a:pt x="25" y="96"/>
                  </a:cubicBezTo>
                  <a:lnTo>
                    <a:pt x="275" y="822"/>
                  </a:lnTo>
                  <a:cubicBezTo>
                    <a:pt x="287" y="870"/>
                    <a:pt x="382" y="917"/>
                    <a:pt x="453" y="917"/>
                  </a:cubicBezTo>
                  <a:lnTo>
                    <a:pt x="1835" y="917"/>
                  </a:lnTo>
                  <a:cubicBezTo>
                    <a:pt x="1906" y="917"/>
                    <a:pt x="1965" y="870"/>
                    <a:pt x="1930" y="822"/>
                  </a:cubicBezTo>
                  <a:lnTo>
                    <a:pt x="1596" y="96"/>
                  </a:lnTo>
                  <a:cubicBezTo>
                    <a:pt x="1573" y="48"/>
                    <a:pt x="1489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4"/>
            <p:cNvSpPr/>
            <p:nvPr/>
          </p:nvSpPr>
          <p:spPr>
            <a:xfrm>
              <a:off x="4772867" y="3240303"/>
              <a:ext cx="64506" cy="29085"/>
            </a:xfrm>
            <a:custGeom>
              <a:avLst/>
              <a:gdLst/>
              <a:ahLst/>
              <a:cxnLst/>
              <a:rect l="l" t="t" r="r" b="b"/>
              <a:pathLst>
                <a:path w="2036" h="918" extrusionOk="0">
                  <a:moveTo>
                    <a:pt x="119" y="1"/>
                  </a:moveTo>
                  <a:cubicBezTo>
                    <a:pt x="36" y="1"/>
                    <a:pt x="0" y="48"/>
                    <a:pt x="12" y="96"/>
                  </a:cubicBezTo>
                  <a:lnTo>
                    <a:pt x="357" y="822"/>
                  </a:lnTo>
                  <a:cubicBezTo>
                    <a:pt x="369" y="870"/>
                    <a:pt x="464" y="917"/>
                    <a:pt x="536" y="917"/>
                  </a:cubicBezTo>
                  <a:lnTo>
                    <a:pt x="1917" y="917"/>
                  </a:lnTo>
                  <a:cubicBezTo>
                    <a:pt x="2000" y="917"/>
                    <a:pt x="2036" y="882"/>
                    <a:pt x="2036" y="822"/>
                  </a:cubicBezTo>
                  <a:lnTo>
                    <a:pt x="1607" y="96"/>
                  </a:lnTo>
                  <a:cubicBezTo>
                    <a:pt x="1584" y="48"/>
                    <a:pt x="1488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4"/>
            <p:cNvSpPr/>
            <p:nvPr/>
          </p:nvSpPr>
          <p:spPr>
            <a:xfrm>
              <a:off x="4830941" y="3241064"/>
              <a:ext cx="68688" cy="28704"/>
            </a:xfrm>
            <a:custGeom>
              <a:avLst/>
              <a:gdLst/>
              <a:ahLst/>
              <a:cxnLst/>
              <a:rect l="l" t="t" r="r" b="b"/>
              <a:pathLst>
                <a:path w="2168" h="906" extrusionOk="0">
                  <a:moveTo>
                    <a:pt x="120" y="0"/>
                  </a:moveTo>
                  <a:cubicBezTo>
                    <a:pt x="48" y="0"/>
                    <a:pt x="1" y="36"/>
                    <a:pt x="24" y="84"/>
                  </a:cubicBezTo>
                  <a:lnTo>
                    <a:pt x="477" y="810"/>
                  </a:lnTo>
                  <a:cubicBezTo>
                    <a:pt x="501" y="858"/>
                    <a:pt x="596" y="905"/>
                    <a:pt x="667" y="905"/>
                  </a:cubicBezTo>
                  <a:lnTo>
                    <a:pt x="2048" y="905"/>
                  </a:lnTo>
                  <a:cubicBezTo>
                    <a:pt x="2144" y="905"/>
                    <a:pt x="2168" y="858"/>
                    <a:pt x="2132" y="810"/>
                  </a:cubicBezTo>
                  <a:lnTo>
                    <a:pt x="1608" y="84"/>
                  </a:lnTo>
                  <a:cubicBezTo>
                    <a:pt x="1572" y="36"/>
                    <a:pt x="1489" y="0"/>
                    <a:pt x="1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4"/>
            <p:cNvSpPr/>
            <p:nvPr/>
          </p:nvSpPr>
          <p:spPr>
            <a:xfrm>
              <a:off x="4890156" y="3241064"/>
              <a:ext cx="72078" cy="28704"/>
            </a:xfrm>
            <a:custGeom>
              <a:avLst/>
              <a:gdLst/>
              <a:ahLst/>
              <a:cxnLst/>
              <a:rect l="l" t="t" r="r" b="b"/>
              <a:pathLst>
                <a:path w="2275" h="906" extrusionOk="0">
                  <a:moveTo>
                    <a:pt x="108" y="0"/>
                  </a:moveTo>
                  <a:cubicBezTo>
                    <a:pt x="37" y="0"/>
                    <a:pt x="1" y="36"/>
                    <a:pt x="37" y="84"/>
                  </a:cubicBezTo>
                  <a:lnTo>
                    <a:pt x="572" y="810"/>
                  </a:lnTo>
                  <a:cubicBezTo>
                    <a:pt x="596" y="858"/>
                    <a:pt x="703" y="905"/>
                    <a:pt x="775" y="905"/>
                  </a:cubicBezTo>
                  <a:lnTo>
                    <a:pt x="2168" y="905"/>
                  </a:lnTo>
                  <a:cubicBezTo>
                    <a:pt x="2239" y="905"/>
                    <a:pt x="2275" y="870"/>
                    <a:pt x="2239" y="810"/>
                  </a:cubicBezTo>
                  <a:lnTo>
                    <a:pt x="1608" y="84"/>
                  </a:lnTo>
                  <a:cubicBezTo>
                    <a:pt x="1573" y="36"/>
                    <a:pt x="1477" y="0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4"/>
            <p:cNvSpPr/>
            <p:nvPr/>
          </p:nvSpPr>
          <p:spPr>
            <a:xfrm>
              <a:off x="4948642" y="3241444"/>
              <a:ext cx="76228" cy="28704"/>
            </a:xfrm>
            <a:custGeom>
              <a:avLst/>
              <a:gdLst/>
              <a:ahLst/>
              <a:cxnLst/>
              <a:rect l="l" t="t" r="r" b="b"/>
              <a:pathLst>
                <a:path w="2406" h="906" extrusionOk="0">
                  <a:moveTo>
                    <a:pt x="108" y="0"/>
                  </a:moveTo>
                  <a:cubicBezTo>
                    <a:pt x="36" y="0"/>
                    <a:pt x="0" y="48"/>
                    <a:pt x="48" y="84"/>
                  </a:cubicBezTo>
                  <a:lnTo>
                    <a:pt x="691" y="822"/>
                  </a:lnTo>
                  <a:cubicBezTo>
                    <a:pt x="727" y="858"/>
                    <a:pt x="834" y="905"/>
                    <a:pt x="917" y="905"/>
                  </a:cubicBezTo>
                  <a:lnTo>
                    <a:pt x="2298" y="905"/>
                  </a:lnTo>
                  <a:cubicBezTo>
                    <a:pt x="2370" y="905"/>
                    <a:pt x="2405" y="858"/>
                    <a:pt x="2346" y="834"/>
                  </a:cubicBezTo>
                  <a:lnTo>
                    <a:pt x="1632" y="84"/>
                  </a:lnTo>
                  <a:cubicBezTo>
                    <a:pt x="1584" y="36"/>
                    <a:pt x="1477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4"/>
            <p:cNvSpPr/>
            <p:nvPr/>
          </p:nvSpPr>
          <p:spPr>
            <a:xfrm>
              <a:off x="5008237" y="3241064"/>
              <a:ext cx="78858" cy="29085"/>
            </a:xfrm>
            <a:custGeom>
              <a:avLst/>
              <a:gdLst/>
              <a:ahLst/>
              <a:cxnLst/>
              <a:rect l="l" t="t" r="r" b="b"/>
              <a:pathLst>
                <a:path w="2489" h="918" extrusionOk="0">
                  <a:moveTo>
                    <a:pt x="108" y="0"/>
                  </a:moveTo>
                  <a:cubicBezTo>
                    <a:pt x="12" y="0"/>
                    <a:pt x="1" y="36"/>
                    <a:pt x="36" y="84"/>
                  </a:cubicBezTo>
                  <a:lnTo>
                    <a:pt x="774" y="834"/>
                  </a:lnTo>
                  <a:cubicBezTo>
                    <a:pt x="822" y="870"/>
                    <a:pt x="917" y="917"/>
                    <a:pt x="1001" y="917"/>
                  </a:cubicBezTo>
                  <a:lnTo>
                    <a:pt x="2382" y="917"/>
                  </a:lnTo>
                  <a:cubicBezTo>
                    <a:pt x="2465" y="917"/>
                    <a:pt x="2489" y="893"/>
                    <a:pt x="2453" y="834"/>
                  </a:cubicBezTo>
                  <a:lnTo>
                    <a:pt x="1632" y="84"/>
                  </a:lnTo>
                  <a:cubicBezTo>
                    <a:pt x="1572" y="36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4"/>
            <p:cNvSpPr/>
            <p:nvPr/>
          </p:nvSpPr>
          <p:spPr>
            <a:xfrm>
              <a:off x="3998801" y="3270117"/>
              <a:ext cx="83008" cy="27564"/>
            </a:xfrm>
            <a:custGeom>
              <a:avLst/>
              <a:gdLst/>
              <a:ahLst/>
              <a:cxnLst/>
              <a:rect l="l" t="t" r="r" b="b"/>
              <a:pathLst>
                <a:path w="2620" h="870" extrusionOk="0">
                  <a:moveTo>
                    <a:pt x="1108" y="0"/>
                  </a:moveTo>
                  <a:cubicBezTo>
                    <a:pt x="1036" y="0"/>
                    <a:pt x="917" y="36"/>
                    <a:pt x="870" y="72"/>
                  </a:cubicBezTo>
                  <a:lnTo>
                    <a:pt x="60" y="774"/>
                  </a:lnTo>
                  <a:cubicBezTo>
                    <a:pt x="0" y="822"/>
                    <a:pt x="24" y="846"/>
                    <a:pt x="119" y="846"/>
                  </a:cubicBezTo>
                  <a:lnTo>
                    <a:pt x="1608" y="869"/>
                  </a:lnTo>
                  <a:cubicBezTo>
                    <a:pt x="1691" y="869"/>
                    <a:pt x="1798" y="834"/>
                    <a:pt x="1846" y="774"/>
                  </a:cubicBezTo>
                  <a:lnTo>
                    <a:pt x="2572" y="72"/>
                  </a:lnTo>
                  <a:cubicBezTo>
                    <a:pt x="2620" y="36"/>
                    <a:pt x="2584" y="0"/>
                    <a:pt x="2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4"/>
            <p:cNvSpPr/>
            <p:nvPr/>
          </p:nvSpPr>
          <p:spPr>
            <a:xfrm>
              <a:off x="4065556" y="3270497"/>
              <a:ext cx="79270" cy="27564"/>
            </a:xfrm>
            <a:custGeom>
              <a:avLst/>
              <a:gdLst/>
              <a:ahLst/>
              <a:cxnLst/>
              <a:rect l="l" t="t" r="r" b="b"/>
              <a:pathLst>
                <a:path w="2502" h="870" extrusionOk="0">
                  <a:moveTo>
                    <a:pt x="989" y="0"/>
                  </a:moveTo>
                  <a:cubicBezTo>
                    <a:pt x="906" y="0"/>
                    <a:pt x="810" y="36"/>
                    <a:pt x="763" y="83"/>
                  </a:cubicBezTo>
                  <a:lnTo>
                    <a:pt x="48" y="774"/>
                  </a:lnTo>
                  <a:cubicBezTo>
                    <a:pt x="1" y="822"/>
                    <a:pt x="37" y="857"/>
                    <a:pt x="120" y="857"/>
                  </a:cubicBezTo>
                  <a:lnTo>
                    <a:pt x="1608" y="869"/>
                  </a:lnTo>
                  <a:cubicBezTo>
                    <a:pt x="1703" y="869"/>
                    <a:pt x="1799" y="834"/>
                    <a:pt x="1822" y="774"/>
                  </a:cubicBezTo>
                  <a:lnTo>
                    <a:pt x="2454" y="83"/>
                  </a:lnTo>
                  <a:cubicBezTo>
                    <a:pt x="2501" y="36"/>
                    <a:pt x="2454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4"/>
            <p:cNvSpPr/>
            <p:nvPr/>
          </p:nvSpPr>
          <p:spPr>
            <a:xfrm>
              <a:off x="4132723" y="3271226"/>
              <a:ext cx="75848" cy="27215"/>
            </a:xfrm>
            <a:custGeom>
              <a:avLst/>
              <a:gdLst/>
              <a:ahLst/>
              <a:cxnLst/>
              <a:rect l="l" t="t" r="r" b="b"/>
              <a:pathLst>
                <a:path w="2394" h="859" extrusionOk="0">
                  <a:moveTo>
                    <a:pt x="869" y="1"/>
                  </a:moveTo>
                  <a:cubicBezTo>
                    <a:pt x="786" y="1"/>
                    <a:pt x="691" y="25"/>
                    <a:pt x="655" y="72"/>
                  </a:cubicBezTo>
                  <a:lnTo>
                    <a:pt x="24" y="775"/>
                  </a:lnTo>
                  <a:cubicBezTo>
                    <a:pt x="0" y="811"/>
                    <a:pt x="24" y="846"/>
                    <a:pt x="119" y="846"/>
                  </a:cubicBezTo>
                  <a:lnTo>
                    <a:pt x="1607" y="858"/>
                  </a:lnTo>
                  <a:cubicBezTo>
                    <a:pt x="1691" y="858"/>
                    <a:pt x="1786" y="811"/>
                    <a:pt x="1822" y="775"/>
                  </a:cubicBezTo>
                  <a:lnTo>
                    <a:pt x="2358" y="72"/>
                  </a:lnTo>
                  <a:cubicBezTo>
                    <a:pt x="2393" y="25"/>
                    <a:pt x="2346" y="1"/>
                    <a:pt x="2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4"/>
            <p:cNvSpPr/>
            <p:nvPr/>
          </p:nvSpPr>
          <p:spPr>
            <a:xfrm>
              <a:off x="4199097" y="3271606"/>
              <a:ext cx="72458" cy="27215"/>
            </a:xfrm>
            <a:custGeom>
              <a:avLst/>
              <a:gdLst/>
              <a:ahLst/>
              <a:cxnLst/>
              <a:rect l="l" t="t" r="r" b="b"/>
              <a:pathLst>
                <a:path w="2287" h="859" extrusionOk="0">
                  <a:moveTo>
                    <a:pt x="775" y="1"/>
                  </a:moveTo>
                  <a:cubicBezTo>
                    <a:pt x="679" y="1"/>
                    <a:pt x="596" y="25"/>
                    <a:pt x="560" y="72"/>
                  </a:cubicBezTo>
                  <a:lnTo>
                    <a:pt x="48" y="775"/>
                  </a:lnTo>
                  <a:cubicBezTo>
                    <a:pt x="1" y="822"/>
                    <a:pt x="48" y="846"/>
                    <a:pt x="132" y="846"/>
                  </a:cubicBezTo>
                  <a:lnTo>
                    <a:pt x="1620" y="858"/>
                  </a:lnTo>
                  <a:cubicBezTo>
                    <a:pt x="1715" y="858"/>
                    <a:pt x="1798" y="822"/>
                    <a:pt x="1810" y="775"/>
                  </a:cubicBezTo>
                  <a:lnTo>
                    <a:pt x="2263" y="72"/>
                  </a:lnTo>
                  <a:cubicBezTo>
                    <a:pt x="2287" y="25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4"/>
            <p:cNvSpPr/>
            <p:nvPr/>
          </p:nvSpPr>
          <p:spPr>
            <a:xfrm>
              <a:off x="4265884" y="3271226"/>
              <a:ext cx="69416" cy="27595"/>
            </a:xfrm>
            <a:custGeom>
              <a:avLst/>
              <a:gdLst/>
              <a:ahLst/>
              <a:cxnLst/>
              <a:rect l="l" t="t" r="r" b="b"/>
              <a:pathLst>
                <a:path w="2191" h="871" extrusionOk="0">
                  <a:moveTo>
                    <a:pt x="655" y="1"/>
                  </a:moveTo>
                  <a:cubicBezTo>
                    <a:pt x="583" y="1"/>
                    <a:pt x="500" y="25"/>
                    <a:pt x="464" y="72"/>
                  </a:cubicBezTo>
                  <a:lnTo>
                    <a:pt x="36" y="775"/>
                  </a:lnTo>
                  <a:cubicBezTo>
                    <a:pt x="0" y="811"/>
                    <a:pt x="48" y="858"/>
                    <a:pt x="143" y="858"/>
                  </a:cubicBezTo>
                  <a:lnTo>
                    <a:pt x="1631" y="870"/>
                  </a:lnTo>
                  <a:cubicBezTo>
                    <a:pt x="1715" y="870"/>
                    <a:pt x="1786" y="846"/>
                    <a:pt x="1822" y="799"/>
                  </a:cubicBezTo>
                  <a:lnTo>
                    <a:pt x="2155" y="84"/>
                  </a:lnTo>
                  <a:cubicBezTo>
                    <a:pt x="2191" y="25"/>
                    <a:pt x="2131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4"/>
            <p:cNvSpPr/>
            <p:nvPr/>
          </p:nvSpPr>
          <p:spPr>
            <a:xfrm>
              <a:off x="4333019" y="3271226"/>
              <a:ext cx="64917" cy="28324"/>
            </a:xfrm>
            <a:custGeom>
              <a:avLst/>
              <a:gdLst/>
              <a:ahLst/>
              <a:cxnLst/>
              <a:rect l="l" t="t" r="r" b="b"/>
              <a:pathLst>
                <a:path w="2049" h="894" extrusionOk="0">
                  <a:moveTo>
                    <a:pt x="524" y="1"/>
                  </a:moveTo>
                  <a:cubicBezTo>
                    <a:pt x="441" y="1"/>
                    <a:pt x="358" y="25"/>
                    <a:pt x="346" y="72"/>
                  </a:cubicBezTo>
                  <a:lnTo>
                    <a:pt x="12" y="787"/>
                  </a:lnTo>
                  <a:cubicBezTo>
                    <a:pt x="0" y="834"/>
                    <a:pt x="48" y="870"/>
                    <a:pt x="131" y="870"/>
                  </a:cubicBezTo>
                  <a:lnTo>
                    <a:pt x="1620" y="894"/>
                  </a:lnTo>
                  <a:cubicBezTo>
                    <a:pt x="1691" y="894"/>
                    <a:pt x="1786" y="858"/>
                    <a:pt x="1786" y="799"/>
                  </a:cubicBezTo>
                  <a:lnTo>
                    <a:pt x="2036" y="84"/>
                  </a:lnTo>
                  <a:cubicBezTo>
                    <a:pt x="2048" y="37"/>
                    <a:pt x="1989" y="1"/>
                    <a:pt x="1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4"/>
            <p:cNvSpPr/>
            <p:nvPr/>
          </p:nvSpPr>
          <p:spPr>
            <a:xfrm>
              <a:off x="4399014" y="3271606"/>
              <a:ext cx="62288" cy="2832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430" y="1"/>
                  </a:moveTo>
                  <a:cubicBezTo>
                    <a:pt x="346" y="1"/>
                    <a:pt x="263" y="25"/>
                    <a:pt x="251" y="72"/>
                  </a:cubicBezTo>
                  <a:lnTo>
                    <a:pt x="13" y="787"/>
                  </a:lnTo>
                  <a:cubicBezTo>
                    <a:pt x="1" y="834"/>
                    <a:pt x="60" y="882"/>
                    <a:pt x="144" y="882"/>
                  </a:cubicBezTo>
                  <a:lnTo>
                    <a:pt x="1632" y="894"/>
                  </a:lnTo>
                  <a:cubicBezTo>
                    <a:pt x="1727" y="894"/>
                    <a:pt x="1811" y="846"/>
                    <a:pt x="1811" y="799"/>
                  </a:cubicBezTo>
                  <a:lnTo>
                    <a:pt x="1965" y="84"/>
                  </a:lnTo>
                  <a:cubicBezTo>
                    <a:pt x="1965" y="48"/>
                    <a:pt x="1906" y="1"/>
                    <a:pt x="1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4"/>
            <p:cNvSpPr/>
            <p:nvPr/>
          </p:nvSpPr>
          <p:spPr>
            <a:xfrm>
              <a:off x="4465801" y="3271923"/>
              <a:ext cx="59246" cy="28388"/>
            </a:xfrm>
            <a:custGeom>
              <a:avLst/>
              <a:gdLst/>
              <a:ahLst/>
              <a:cxnLst/>
              <a:rect l="l" t="t" r="r" b="b"/>
              <a:pathLst>
                <a:path w="1870" h="896" extrusionOk="0">
                  <a:moveTo>
                    <a:pt x="296" y="1"/>
                  </a:moveTo>
                  <a:cubicBezTo>
                    <a:pt x="224" y="1"/>
                    <a:pt x="166" y="42"/>
                    <a:pt x="155" y="74"/>
                  </a:cubicBezTo>
                  <a:lnTo>
                    <a:pt x="24" y="789"/>
                  </a:lnTo>
                  <a:cubicBezTo>
                    <a:pt x="0" y="836"/>
                    <a:pt x="60" y="884"/>
                    <a:pt x="155" y="884"/>
                  </a:cubicBezTo>
                  <a:lnTo>
                    <a:pt x="1643" y="896"/>
                  </a:lnTo>
                  <a:cubicBezTo>
                    <a:pt x="1727" y="896"/>
                    <a:pt x="1810" y="848"/>
                    <a:pt x="1786" y="812"/>
                  </a:cubicBezTo>
                  <a:lnTo>
                    <a:pt x="1846" y="98"/>
                  </a:lnTo>
                  <a:cubicBezTo>
                    <a:pt x="1870" y="50"/>
                    <a:pt x="1786" y="3"/>
                    <a:pt x="1715" y="3"/>
                  </a:cubicBezTo>
                  <a:lnTo>
                    <a:pt x="322" y="3"/>
                  </a:lnTo>
                  <a:cubicBezTo>
                    <a:pt x="313" y="1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4"/>
            <p:cNvSpPr/>
            <p:nvPr/>
          </p:nvSpPr>
          <p:spPr>
            <a:xfrm>
              <a:off x="4532936" y="3271606"/>
              <a:ext cx="56997" cy="28704"/>
            </a:xfrm>
            <a:custGeom>
              <a:avLst/>
              <a:gdLst/>
              <a:ahLst/>
              <a:cxnLst/>
              <a:rect l="l" t="t" r="r" b="b"/>
              <a:pathLst>
                <a:path w="1799" h="906" extrusionOk="0">
                  <a:moveTo>
                    <a:pt x="191" y="1"/>
                  </a:moveTo>
                  <a:cubicBezTo>
                    <a:pt x="120" y="1"/>
                    <a:pt x="48" y="48"/>
                    <a:pt x="48" y="84"/>
                  </a:cubicBezTo>
                  <a:lnTo>
                    <a:pt x="1" y="799"/>
                  </a:lnTo>
                  <a:cubicBezTo>
                    <a:pt x="1" y="846"/>
                    <a:pt x="60" y="894"/>
                    <a:pt x="144" y="894"/>
                  </a:cubicBezTo>
                  <a:lnTo>
                    <a:pt x="1632" y="906"/>
                  </a:lnTo>
                  <a:cubicBezTo>
                    <a:pt x="1727" y="906"/>
                    <a:pt x="1799" y="882"/>
                    <a:pt x="1787" y="799"/>
                  </a:cubicBezTo>
                  <a:lnTo>
                    <a:pt x="1739" y="84"/>
                  </a:lnTo>
                  <a:cubicBezTo>
                    <a:pt x="1739" y="48"/>
                    <a:pt x="1668" y="1"/>
                    <a:pt x="1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4"/>
            <p:cNvSpPr/>
            <p:nvPr/>
          </p:nvSpPr>
          <p:spPr>
            <a:xfrm>
              <a:off x="4597441" y="3271986"/>
              <a:ext cx="58866" cy="28704"/>
            </a:xfrm>
            <a:custGeom>
              <a:avLst/>
              <a:gdLst/>
              <a:ahLst/>
              <a:cxnLst/>
              <a:rect l="l" t="t" r="r" b="b"/>
              <a:pathLst>
                <a:path w="1858" h="906" extrusionOk="0">
                  <a:moveTo>
                    <a:pt x="132" y="1"/>
                  </a:moveTo>
                  <a:cubicBezTo>
                    <a:pt x="60" y="1"/>
                    <a:pt x="1" y="48"/>
                    <a:pt x="1" y="96"/>
                  </a:cubicBezTo>
                  <a:lnTo>
                    <a:pt x="60" y="810"/>
                  </a:lnTo>
                  <a:cubicBezTo>
                    <a:pt x="60" y="846"/>
                    <a:pt x="132" y="894"/>
                    <a:pt x="227" y="894"/>
                  </a:cubicBezTo>
                  <a:lnTo>
                    <a:pt x="1715" y="906"/>
                  </a:lnTo>
                  <a:cubicBezTo>
                    <a:pt x="1798" y="906"/>
                    <a:pt x="1858" y="882"/>
                    <a:pt x="1834" y="822"/>
                  </a:cubicBezTo>
                  <a:lnTo>
                    <a:pt x="1703" y="96"/>
                  </a:lnTo>
                  <a:cubicBezTo>
                    <a:pt x="1679" y="48"/>
                    <a:pt x="1608" y="1"/>
                    <a:pt x="1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4"/>
            <p:cNvSpPr/>
            <p:nvPr/>
          </p:nvSpPr>
          <p:spPr>
            <a:xfrm>
              <a:off x="4660426" y="3271986"/>
              <a:ext cx="63048" cy="29465"/>
            </a:xfrm>
            <a:custGeom>
              <a:avLst/>
              <a:gdLst/>
              <a:ahLst/>
              <a:cxnLst/>
              <a:rect l="l" t="t" r="r" b="b"/>
              <a:pathLst>
                <a:path w="1990" h="930" extrusionOk="0">
                  <a:moveTo>
                    <a:pt x="156" y="1"/>
                  </a:moveTo>
                  <a:cubicBezTo>
                    <a:pt x="61" y="1"/>
                    <a:pt x="1" y="48"/>
                    <a:pt x="25" y="96"/>
                  </a:cubicBezTo>
                  <a:lnTo>
                    <a:pt x="168" y="822"/>
                  </a:lnTo>
                  <a:cubicBezTo>
                    <a:pt x="191" y="870"/>
                    <a:pt x="263" y="906"/>
                    <a:pt x="346" y="906"/>
                  </a:cubicBezTo>
                  <a:lnTo>
                    <a:pt x="1835" y="929"/>
                  </a:lnTo>
                  <a:cubicBezTo>
                    <a:pt x="1930" y="929"/>
                    <a:pt x="1989" y="894"/>
                    <a:pt x="1977" y="822"/>
                  </a:cubicBezTo>
                  <a:lnTo>
                    <a:pt x="1739" y="96"/>
                  </a:lnTo>
                  <a:cubicBezTo>
                    <a:pt x="1715" y="48"/>
                    <a:pt x="1632" y="1"/>
                    <a:pt x="1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4"/>
            <p:cNvSpPr/>
            <p:nvPr/>
          </p:nvSpPr>
          <p:spPr>
            <a:xfrm>
              <a:off x="4724203" y="3272366"/>
              <a:ext cx="65646" cy="29465"/>
            </a:xfrm>
            <a:custGeom>
              <a:avLst/>
              <a:gdLst/>
              <a:ahLst/>
              <a:cxnLst/>
              <a:rect l="l" t="t" r="r" b="b"/>
              <a:pathLst>
                <a:path w="2072" h="930" extrusionOk="0">
                  <a:moveTo>
                    <a:pt x="131" y="1"/>
                  </a:moveTo>
                  <a:cubicBezTo>
                    <a:pt x="60" y="1"/>
                    <a:pt x="0" y="48"/>
                    <a:pt x="24" y="96"/>
                  </a:cubicBezTo>
                  <a:lnTo>
                    <a:pt x="274" y="822"/>
                  </a:lnTo>
                  <a:cubicBezTo>
                    <a:pt x="286" y="870"/>
                    <a:pt x="357" y="917"/>
                    <a:pt x="453" y="917"/>
                  </a:cubicBezTo>
                  <a:lnTo>
                    <a:pt x="1941" y="929"/>
                  </a:lnTo>
                  <a:cubicBezTo>
                    <a:pt x="2024" y="929"/>
                    <a:pt x="2072" y="882"/>
                    <a:pt x="2048" y="822"/>
                  </a:cubicBezTo>
                  <a:lnTo>
                    <a:pt x="1715" y="96"/>
                  </a:lnTo>
                  <a:cubicBezTo>
                    <a:pt x="1703" y="48"/>
                    <a:pt x="1607" y="1"/>
                    <a:pt x="1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4"/>
            <p:cNvSpPr/>
            <p:nvPr/>
          </p:nvSpPr>
          <p:spPr>
            <a:xfrm>
              <a:off x="4787948" y="3273127"/>
              <a:ext cx="69068" cy="29085"/>
            </a:xfrm>
            <a:custGeom>
              <a:avLst/>
              <a:gdLst/>
              <a:ahLst/>
              <a:cxnLst/>
              <a:rect l="l" t="t" r="r" b="b"/>
              <a:pathLst>
                <a:path w="2180" h="918" extrusionOk="0">
                  <a:moveTo>
                    <a:pt x="119" y="0"/>
                  </a:moveTo>
                  <a:cubicBezTo>
                    <a:pt x="48" y="0"/>
                    <a:pt x="0" y="36"/>
                    <a:pt x="12" y="84"/>
                  </a:cubicBezTo>
                  <a:lnTo>
                    <a:pt x="357" y="810"/>
                  </a:lnTo>
                  <a:cubicBezTo>
                    <a:pt x="369" y="858"/>
                    <a:pt x="465" y="905"/>
                    <a:pt x="548" y="905"/>
                  </a:cubicBezTo>
                  <a:lnTo>
                    <a:pt x="2036" y="917"/>
                  </a:lnTo>
                  <a:cubicBezTo>
                    <a:pt x="2132" y="917"/>
                    <a:pt x="2179" y="870"/>
                    <a:pt x="2143" y="810"/>
                  </a:cubicBezTo>
                  <a:lnTo>
                    <a:pt x="1715" y="84"/>
                  </a:lnTo>
                  <a:cubicBezTo>
                    <a:pt x="1679" y="36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4"/>
            <p:cNvSpPr/>
            <p:nvPr/>
          </p:nvSpPr>
          <p:spPr>
            <a:xfrm>
              <a:off x="4850553" y="3273127"/>
              <a:ext cx="72838" cy="29085"/>
            </a:xfrm>
            <a:custGeom>
              <a:avLst/>
              <a:gdLst/>
              <a:ahLst/>
              <a:cxnLst/>
              <a:rect l="l" t="t" r="r" b="b"/>
              <a:pathLst>
                <a:path w="2299" h="918" extrusionOk="0">
                  <a:moveTo>
                    <a:pt x="120" y="0"/>
                  </a:moveTo>
                  <a:cubicBezTo>
                    <a:pt x="48" y="0"/>
                    <a:pt x="1" y="36"/>
                    <a:pt x="36" y="84"/>
                  </a:cubicBezTo>
                  <a:lnTo>
                    <a:pt x="477" y="810"/>
                  </a:lnTo>
                  <a:cubicBezTo>
                    <a:pt x="513" y="858"/>
                    <a:pt x="596" y="905"/>
                    <a:pt x="691" y="905"/>
                  </a:cubicBezTo>
                  <a:lnTo>
                    <a:pt x="2180" y="917"/>
                  </a:lnTo>
                  <a:cubicBezTo>
                    <a:pt x="2251" y="917"/>
                    <a:pt x="2299" y="893"/>
                    <a:pt x="2251" y="810"/>
                  </a:cubicBezTo>
                  <a:lnTo>
                    <a:pt x="1727" y="84"/>
                  </a:lnTo>
                  <a:cubicBezTo>
                    <a:pt x="1703" y="36"/>
                    <a:pt x="1596" y="0"/>
                    <a:pt x="1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4"/>
            <p:cNvSpPr/>
            <p:nvPr/>
          </p:nvSpPr>
          <p:spPr>
            <a:xfrm>
              <a:off x="4913918" y="3273507"/>
              <a:ext cx="76260" cy="29085"/>
            </a:xfrm>
            <a:custGeom>
              <a:avLst/>
              <a:gdLst/>
              <a:ahLst/>
              <a:cxnLst/>
              <a:rect l="l" t="t" r="r" b="b"/>
              <a:pathLst>
                <a:path w="2407" h="918" extrusionOk="0">
                  <a:moveTo>
                    <a:pt x="120" y="0"/>
                  </a:moveTo>
                  <a:cubicBezTo>
                    <a:pt x="25" y="0"/>
                    <a:pt x="1" y="48"/>
                    <a:pt x="25" y="84"/>
                  </a:cubicBezTo>
                  <a:lnTo>
                    <a:pt x="561" y="822"/>
                  </a:lnTo>
                  <a:cubicBezTo>
                    <a:pt x="608" y="858"/>
                    <a:pt x="703" y="905"/>
                    <a:pt x="787" y="905"/>
                  </a:cubicBezTo>
                  <a:lnTo>
                    <a:pt x="2275" y="917"/>
                  </a:lnTo>
                  <a:cubicBezTo>
                    <a:pt x="2370" y="917"/>
                    <a:pt x="2406" y="893"/>
                    <a:pt x="2370" y="822"/>
                  </a:cubicBezTo>
                  <a:lnTo>
                    <a:pt x="1739" y="84"/>
                  </a:lnTo>
                  <a:cubicBezTo>
                    <a:pt x="1692" y="36"/>
                    <a:pt x="1596" y="0"/>
                    <a:pt x="1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4"/>
            <p:cNvSpPr/>
            <p:nvPr/>
          </p:nvSpPr>
          <p:spPr>
            <a:xfrm>
              <a:off x="4976934" y="3273887"/>
              <a:ext cx="79618" cy="29433"/>
            </a:xfrm>
            <a:custGeom>
              <a:avLst/>
              <a:gdLst/>
              <a:ahLst/>
              <a:cxnLst/>
              <a:rect l="l" t="t" r="r" b="b"/>
              <a:pathLst>
                <a:path w="2513" h="929" extrusionOk="0">
                  <a:moveTo>
                    <a:pt x="119" y="0"/>
                  </a:moveTo>
                  <a:cubicBezTo>
                    <a:pt x="48" y="0"/>
                    <a:pt x="0" y="48"/>
                    <a:pt x="48" y="95"/>
                  </a:cubicBezTo>
                  <a:lnTo>
                    <a:pt x="691" y="822"/>
                  </a:lnTo>
                  <a:cubicBezTo>
                    <a:pt x="715" y="869"/>
                    <a:pt x="822" y="905"/>
                    <a:pt x="917" y="905"/>
                  </a:cubicBezTo>
                  <a:lnTo>
                    <a:pt x="2405" y="929"/>
                  </a:lnTo>
                  <a:cubicBezTo>
                    <a:pt x="2489" y="929"/>
                    <a:pt x="2513" y="881"/>
                    <a:pt x="2465" y="834"/>
                  </a:cubicBezTo>
                  <a:lnTo>
                    <a:pt x="1751" y="95"/>
                  </a:lnTo>
                  <a:cubicBezTo>
                    <a:pt x="1703" y="48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4"/>
            <p:cNvSpPr/>
            <p:nvPr/>
          </p:nvSpPr>
          <p:spPr>
            <a:xfrm>
              <a:off x="5040680" y="3273887"/>
              <a:ext cx="83008" cy="29813"/>
            </a:xfrm>
            <a:custGeom>
              <a:avLst/>
              <a:gdLst/>
              <a:ahLst/>
              <a:cxnLst/>
              <a:rect l="l" t="t" r="r" b="b"/>
              <a:pathLst>
                <a:path w="2620" h="941" extrusionOk="0">
                  <a:moveTo>
                    <a:pt x="108" y="0"/>
                  </a:moveTo>
                  <a:cubicBezTo>
                    <a:pt x="36" y="0"/>
                    <a:pt x="0" y="48"/>
                    <a:pt x="48" y="95"/>
                  </a:cubicBezTo>
                  <a:lnTo>
                    <a:pt x="774" y="834"/>
                  </a:lnTo>
                  <a:cubicBezTo>
                    <a:pt x="822" y="881"/>
                    <a:pt x="929" y="929"/>
                    <a:pt x="1013" y="929"/>
                  </a:cubicBezTo>
                  <a:lnTo>
                    <a:pt x="2501" y="941"/>
                  </a:lnTo>
                  <a:cubicBezTo>
                    <a:pt x="2584" y="941"/>
                    <a:pt x="2620" y="893"/>
                    <a:pt x="2560" y="834"/>
                  </a:cubicBezTo>
                  <a:lnTo>
                    <a:pt x="1739" y="95"/>
                  </a:lnTo>
                  <a:cubicBezTo>
                    <a:pt x="1703" y="48"/>
                    <a:pt x="1584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4"/>
            <p:cNvSpPr/>
            <p:nvPr/>
          </p:nvSpPr>
          <p:spPr>
            <a:xfrm>
              <a:off x="4409976" y="3325181"/>
              <a:ext cx="302916" cy="63777"/>
            </a:xfrm>
            <a:custGeom>
              <a:avLst/>
              <a:gdLst/>
              <a:ahLst/>
              <a:cxnLst/>
              <a:rect l="l" t="t" r="r" b="b"/>
              <a:pathLst>
                <a:path w="9561" h="2013" extrusionOk="0">
                  <a:moveTo>
                    <a:pt x="846" y="0"/>
                  </a:moveTo>
                  <a:cubicBezTo>
                    <a:pt x="679" y="0"/>
                    <a:pt x="548" y="96"/>
                    <a:pt x="500" y="239"/>
                  </a:cubicBezTo>
                  <a:lnTo>
                    <a:pt x="72" y="1536"/>
                  </a:lnTo>
                  <a:cubicBezTo>
                    <a:pt x="0" y="1775"/>
                    <a:pt x="167" y="2013"/>
                    <a:pt x="417" y="2013"/>
                  </a:cubicBezTo>
                  <a:lnTo>
                    <a:pt x="9144" y="2013"/>
                  </a:lnTo>
                  <a:cubicBezTo>
                    <a:pt x="9406" y="2013"/>
                    <a:pt x="9561" y="1775"/>
                    <a:pt x="9490" y="1536"/>
                  </a:cubicBezTo>
                  <a:lnTo>
                    <a:pt x="9061" y="239"/>
                  </a:lnTo>
                  <a:cubicBezTo>
                    <a:pt x="9013" y="108"/>
                    <a:pt x="8870" y="0"/>
                    <a:pt x="8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4"/>
            <p:cNvSpPr/>
            <p:nvPr/>
          </p:nvSpPr>
          <p:spPr>
            <a:xfrm>
              <a:off x="4100660" y="2642423"/>
              <a:ext cx="918919" cy="546618"/>
            </a:xfrm>
            <a:custGeom>
              <a:avLst/>
              <a:gdLst/>
              <a:ahLst/>
              <a:cxnLst/>
              <a:rect l="l" t="t" r="r" b="b"/>
              <a:pathLst>
                <a:path w="29004" h="17253" extrusionOk="0">
                  <a:moveTo>
                    <a:pt x="19741" y="0"/>
                  </a:moveTo>
                  <a:lnTo>
                    <a:pt x="18943" y="95"/>
                  </a:lnTo>
                  <a:lnTo>
                    <a:pt x="18133" y="60"/>
                  </a:lnTo>
                  <a:lnTo>
                    <a:pt x="17336" y="60"/>
                  </a:lnTo>
                  <a:lnTo>
                    <a:pt x="16514" y="107"/>
                  </a:lnTo>
                  <a:lnTo>
                    <a:pt x="15716" y="60"/>
                  </a:lnTo>
                  <a:lnTo>
                    <a:pt x="14907" y="48"/>
                  </a:lnTo>
                  <a:lnTo>
                    <a:pt x="14109" y="48"/>
                  </a:lnTo>
                  <a:lnTo>
                    <a:pt x="13299" y="24"/>
                  </a:lnTo>
                  <a:lnTo>
                    <a:pt x="12478" y="36"/>
                  </a:lnTo>
                  <a:lnTo>
                    <a:pt x="11680" y="36"/>
                  </a:lnTo>
                  <a:lnTo>
                    <a:pt x="10871" y="84"/>
                  </a:lnTo>
                  <a:lnTo>
                    <a:pt x="10073" y="84"/>
                  </a:lnTo>
                  <a:lnTo>
                    <a:pt x="9263" y="36"/>
                  </a:lnTo>
                  <a:lnTo>
                    <a:pt x="8454" y="119"/>
                  </a:lnTo>
                  <a:lnTo>
                    <a:pt x="7644" y="107"/>
                  </a:lnTo>
                  <a:lnTo>
                    <a:pt x="6846" y="95"/>
                  </a:lnTo>
                  <a:lnTo>
                    <a:pt x="6037" y="36"/>
                  </a:lnTo>
                  <a:lnTo>
                    <a:pt x="5215" y="119"/>
                  </a:lnTo>
                  <a:lnTo>
                    <a:pt x="4417" y="84"/>
                  </a:lnTo>
                  <a:lnTo>
                    <a:pt x="3608" y="60"/>
                  </a:lnTo>
                  <a:lnTo>
                    <a:pt x="2810" y="84"/>
                  </a:lnTo>
                  <a:lnTo>
                    <a:pt x="2000" y="84"/>
                  </a:lnTo>
                  <a:lnTo>
                    <a:pt x="1191" y="24"/>
                  </a:lnTo>
                  <a:lnTo>
                    <a:pt x="429" y="417"/>
                  </a:lnTo>
                  <a:lnTo>
                    <a:pt x="60" y="1191"/>
                  </a:lnTo>
                  <a:lnTo>
                    <a:pt x="83" y="1977"/>
                  </a:lnTo>
                  <a:lnTo>
                    <a:pt x="72" y="2786"/>
                  </a:lnTo>
                  <a:lnTo>
                    <a:pt x="95" y="3596"/>
                  </a:lnTo>
                  <a:lnTo>
                    <a:pt x="83" y="4394"/>
                  </a:lnTo>
                  <a:lnTo>
                    <a:pt x="36" y="5203"/>
                  </a:lnTo>
                  <a:lnTo>
                    <a:pt x="12" y="5989"/>
                  </a:lnTo>
                  <a:lnTo>
                    <a:pt x="83" y="6787"/>
                  </a:lnTo>
                  <a:lnTo>
                    <a:pt x="95" y="7596"/>
                  </a:lnTo>
                  <a:lnTo>
                    <a:pt x="36" y="8394"/>
                  </a:lnTo>
                  <a:lnTo>
                    <a:pt x="0" y="9192"/>
                  </a:lnTo>
                  <a:lnTo>
                    <a:pt x="131" y="9990"/>
                  </a:lnTo>
                  <a:lnTo>
                    <a:pt x="24" y="10799"/>
                  </a:lnTo>
                  <a:lnTo>
                    <a:pt x="12" y="11597"/>
                  </a:lnTo>
                  <a:lnTo>
                    <a:pt x="24" y="12383"/>
                  </a:lnTo>
                  <a:lnTo>
                    <a:pt x="36" y="13192"/>
                  </a:lnTo>
                  <a:lnTo>
                    <a:pt x="83" y="13990"/>
                  </a:lnTo>
                  <a:lnTo>
                    <a:pt x="12" y="14776"/>
                  </a:lnTo>
                  <a:lnTo>
                    <a:pt x="119" y="15585"/>
                  </a:lnTo>
                  <a:lnTo>
                    <a:pt x="60" y="16395"/>
                  </a:lnTo>
                  <a:lnTo>
                    <a:pt x="72" y="17181"/>
                  </a:lnTo>
                  <a:lnTo>
                    <a:pt x="869" y="17157"/>
                  </a:lnTo>
                  <a:lnTo>
                    <a:pt x="1679" y="17145"/>
                  </a:lnTo>
                  <a:lnTo>
                    <a:pt x="3286" y="17145"/>
                  </a:lnTo>
                  <a:lnTo>
                    <a:pt x="4084" y="17240"/>
                  </a:lnTo>
                  <a:lnTo>
                    <a:pt x="4882" y="17181"/>
                  </a:lnTo>
                  <a:lnTo>
                    <a:pt x="5679" y="17157"/>
                  </a:lnTo>
                  <a:lnTo>
                    <a:pt x="6489" y="17121"/>
                  </a:lnTo>
                  <a:lnTo>
                    <a:pt x="7287" y="17121"/>
                  </a:lnTo>
                  <a:lnTo>
                    <a:pt x="8096" y="17157"/>
                  </a:lnTo>
                  <a:lnTo>
                    <a:pt x="8894" y="17145"/>
                  </a:lnTo>
                  <a:lnTo>
                    <a:pt x="9704" y="17181"/>
                  </a:lnTo>
                  <a:lnTo>
                    <a:pt x="10501" y="17252"/>
                  </a:lnTo>
                  <a:lnTo>
                    <a:pt x="11311" y="17240"/>
                  </a:lnTo>
                  <a:lnTo>
                    <a:pt x="12097" y="17145"/>
                  </a:lnTo>
                  <a:lnTo>
                    <a:pt x="12895" y="17193"/>
                  </a:lnTo>
                  <a:lnTo>
                    <a:pt x="13704" y="17193"/>
                  </a:lnTo>
                  <a:lnTo>
                    <a:pt x="14502" y="17121"/>
                  </a:lnTo>
                  <a:lnTo>
                    <a:pt x="15312" y="17133"/>
                  </a:lnTo>
                  <a:lnTo>
                    <a:pt x="16109" y="17181"/>
                  </a:lnTo>
                  <a:lnTo>
                    <a:pt x="16907" y="17121"/>
                  </a:lnTo>
                  <a:lnTo>
                    <a:pt x="17705" y="17240"/>
                  </a:lnTo>
                  <a:lnTo>
                    <a:pt x="18514" y="17181"/>
                  </a:lnTo>
                  <a:lnTo>
                    <a:pt x="19312" y="17133"/>
                  </a:lnTo>
                  <a:lnTo>
                    <a:pt x="20122" y="17157"/>
                  </a:lnTo>
                  <a:lnTo>
                    <a:pt x="20919" y="17181"/>
                  </a:lnTo>
                  <a:lnTo>
                    <a:pt x="21705" y="17229"/>
                  </a:lnTo>
                  <a:lnTo>
                    <a:pt x="23313" y="17229"/>
                  </a:lnTo>
                  <a:lnTo>
                    <a:pt x="24122" y="17181"/>
                  </a:lnTo>
                  <a:lnTo>
                    <a:pt x="24920" y="17205"/>
                  </a:lnTo>
                  <a:lnTo>
                    <a:pt x="25730" y="17240"/>
                  </a:lnTo>
                  <a:lnTo>
                    <a:pt x="26527" y="17240"/>
                  </a:lnTo>
                  <a:lnTo>
                    <a:pt x="27325" y="17133"/>
                  </a:lnTo>
                  <a:lnTo>
                    <a:pt x="28123" y="17205"/>
                  </a:lnTo>
                  <a:lnTo>
                    <a:pt x="28897" y="17145"/>
                  </a:lnTo>
                  <a:lnTo>
                    <a:pt x="28968" y="16371"/>
                  </a:lnTo>
                  <a:lnTo>
                    <a:pt x="28873" y="15574"/>
                  </a:lnTo>
                  <a:lnTo>
                    <a:pt x="28944" y="14764"/>
                  </a:lnTo>
                  <a:lnTo>
                    <a:pt x="28944" y="13966"/>
                  </a:lnTo>
                  <a:lnTo>
                    <a:pt x="29004" y="13157"/>
                  </a:lnTo>
                  <a:lnTo>
                    <a:pt x="28956" y="12371"/>
                  </a:lnTo>
                  <a:lnTo>
                    <a:pt x="28885" y="11573"/>
                  </a:lnTo>
                  <a:lnTo>
                    <a:pt x="28980" y="10763"/>
                  </a:lnTo>
                  <a:lnTo>
                    <a:pt x="28908" y="9966"/>
                  </a:lnTo>
                  <a:lnTo>
                    <a:pt x="28849" y="9156"/>
                  </a:lnTo>
                  <a:lnTo>
                    <a:pt x="28873" y="8358"/>
                  </a:lnTo>
                  <a:lnTo>
                    <a:pt x="28932" y="7561"/>
                  </a:lnTo>
                  <a:lnTo>
                    <a:pt x="28897" y="6763"/>
                  </a:lnTo>
                  <a:lnTo>
                    <a:pt x="28980" y="5953"/>
                  </a:lnTo>
                  <a:lnTo>
                    <a:pt x="28980" y="5156"/>
                  </a:lnTo>
                  <a:lnTo>
                    <a:pt x="28968" y="4346"/>
                  </a:lnTo>
                  <a:lnTo>
                    <a:pt x="28968" y="3560"/>
                  </a:lnTo>
                  <a:lnTo>
                    <a:pt x="28980" y="2762"/>
                  </a:lnTo>
                  <a:lnTo>
                    <a:pt x="28968" y="1953"/>
                  </a:lnTo>
                  <a:lnTo>
                    <a:pt x="28956" y="1155"/>
                  </a:lnTo>
                  <a:lnTo>
                    <a:pt x="28587" y="393"/>
                  </a:lnTo>
                  <a:lnTo>
                    <a:pt x="27837" y="60"/>
                  </a:lnTo>
                  <a:lnTo>
                    <a:pt x="27027" y="24"/>
                  </a:lnTo>
                  <a:lnTo>
                    <a:pt x="26218" y="84"/>
                  </a:lnTo>
                  <a:lnTo>
                    <a:pt x="25396" y="84"/>
                  </a:lnTo>
                  <a:lnTo>
                    <a:pt x="24598" y="36"/>
                  </a:lnTo>
                  <a:lnTo>
                    <a:pt x="23789" y="24"/>
                  </a:lnTo>
                  <a:lnTo>
                    <a:pt x="22979" y="60"/>
                  </a:lnTo>
                  <a:lnTo>
                    <a:pt x="22170" y="0"/>
                  </a:lnTo>
                  <a:lnTo>
                    <a:pt x="21372" y="36"/>
                  </a:lnTo>
                  <a:lnTo>
                    <a:pt x="20562" y="24"/>
                  </a:lnTo>
                  <a:lnTo>
                    <a:pt x="19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4"/>
            <p:cNvSpPr/>
            <p:nvPr/>
          </p:nvSpPr>
          <p:spPr>
            <a:xfrm>
              <a:off x="4376393" y="2686842"/>
              <a:ext cx="366693" cy="425243"/>
            </a:xfrm>
            <a:custGeom>
              <a:avLst/>
              <a:gdLst/>
              <a:ahLst/>
              <a:cxnLst/>
              <a:rect l="l" t="t" r="r" b="b"/>
              <a:pathLst>
                <a:path w="11574" h="13422" extrusionOk="0">
                  <a:moveTo>
                    <a:pt x="5799" y="0"/>
                  </a:moveTo>
                  <a:cubicBezTo>
                    <a:pt x="5680" y="0"/>
                    <a:pt x="5561" y="45"/>
                    <a:pt x="5466" y="134"/>
                  </a:cubicBezTo>
                  <a:cubicBezTo>
                    <a:pt x="4192" y="1372"/>
                    <a:pt x="2668" y="1956"/>
                    <a:pt x="655" y="1956"/>
                  </a:cubicBezTo>
                  <a:cubicBezTo>
                    <a:pt x="382" y="1956"/>
                    <a:pt x="179" y="2158"/>
                    <a:pt x="179" y="2432"/>
                  </a:cubicBezTo>
                  <a:cubicBezTo>
                    <a:pt x="179" y="2765"/>
                    <a:pt x="179" y="3099"/>
                    <a:pt x="167" y="3456"/>
                  </a:cubicBezTo>
                  <a:cubicBezTo>
                    <a:pt x="108" y="6837"/>
                    <a:pt x="1" y="11445"/>
                    <a:pt x="5644" y="13398"/>
                  </a:cubicBezTo>
                  <a:lnTo>
                    <a:pt x="5799" y="13421"/>
                  </a:lnTo>
                  <a:lnTo>
                    <a:pt x="5966" y="13398"/>
                  </a:lnTo>
                  <a:cubicBezTo>
                    <a:pt x="11573" y="11457"/>
                    <a:pt x="11490" y="6849"/>
                    <a:pt x="11431" y="3456"/>
                  </a:cubicBezTo>
                  <a:cubicBezTo>
                    <a:pt x="11419" y="3099"/>
                    <a:pt x="11419" y="2765"/>
                    <a:pt x="11419" y="2432"/>
                  </a:cubicBezTo>
                  <a:cubicBezTo>
                    <a:pt x="11419" y="2158"/>
                    <a:pt x="11204" y="1956"/>
                    <a:pt x="10942" y="1956"/>
                  </a:cubicBezTo>
                  <a:cubicBezTo>
                    <a:pt x="8930" y="1956"/>
                    <a:pt x="7406" y="1372"/>
                    <a:pt x="6132" y="134"/>
                  </a:cubicBezTo>
                  <a:cubicBezTo>
                    <a:pt x="6037" y="45"/>
                    <a:pt x="5918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4"/>
            <p:cNvSpPr/>
            <p:nvPr/>
          </p:nvSpPr>
          <p:spPr>
            <a:xfrm>
              <a:off x="4412606" y="2729455"/>
              <a:ext cx="293887" cy="340365"/>
            </a:xfrm>
            <a:custGeom>
              <a:avLst/>
              <a:gdLst/>
              <a:ahLst/>
              <a:cxnLst/>
              <a:rect l="l" t="t" r="r" b="b"/>
              <a:pathLst>
                <a:path w="9276" h="10743" extrusionOk="0">
                  <a:moveTo>
                    <a:pt x="4645" y="1"/>
                  </a:moveTo>
                  <a:cubicBezTo>
                    <a:pt x="4549" y="1"/>
                    <a:pt x="4454" y="33"/>
                    <a:pt x="4382" y="99"/>
                  </a:cubicBezTo>
                  <a:cubicBezTo>
                    <a:pt x="3370" y="1087"/>
                    <a:pt x="2144" y="1563"/>
                    <a:pt x="536" y="1563"/>
                  </a:cubicBezTo>
                  <a:cubicBezTo>
                    <a:pt x="310" y="1563"/>
                    <a:pt x="155" y="1718"/>
                    <a:pt x="155" y="1944"/>
                  </a:cubicBezTo>
                  <a:cubicBezTo>
                    <a:pt x="155" y="2206"/>
                    <a:pt x="155" y="2480"/>
                    <a:pt x="132" y="2766"/>
                  </a:cubicBezTo>
                  <a:cubicBezTo>
                    <a:pt x="96" y="5457"/>
                    <a:pt x="1" y="9159"/>
                    <a:pt x="4513" y="10707"/>
                  </a:cubicBezTo>
                  <a:lnTo>
                    <a:pt x="4644" y="10743"/>
                  </a:lnTo>
                  <a:lnTo>
                    <a:pt x="4775" y="10707"/>
                  </a:lnTo>
                  <a:cubicBezTo>
                    <a:pt x="9276" y="9159"/>
                    <a:pt x="9216" y="5469"/>
                    <a:pt x="9156" y="2766"/>
                  </a:cubicBezTo>
                  <a:cubicBezTo>
                    <a:pt x="9145" y="2480"/>
                    <a:pt x="9145" y="2206"/>
                    <a:pt x="9145" y="1944"/>
                  </a:cubicBezTo>
                  <a:cubicBezTo>
                    <a:pt x="9145" y="1718"/>
                    <a:pt x="8978" y="1563"/>
                    <a:pt x="8752" y="1563"/>
                  </a:cubicBezTo>
                  <a:cubicBezTo>
                    <a:pt x="7144" y="1563"/>
                    <a:pt x="5930" y="1099"/>
                    <a:pt x="4918" y="99"/>
                  </a:cubicBezTo>
                  <a:cubicBezTo>
                    <a:pt x="4840" y="33"/>
                    <a:pt x="4742" y="1"/>
                    <a:pt x="4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4"/>
            <p:cNvSpPr/>
            <p:nvPr/>
          </p:nvSpPr>
          <p:spPr>
            <a:xfrm>
              <a:off x="4508414" y="2792915"/>
              <a:ext cx="102651" cy="192408"/>
            </a:xfrm>
            <a:custGeom>
              <a:avLst/>
              <a:gdLst/>
              <a:ahLst/>
              <a:cxnLst/>
              <a:rect l="l" t="t" r="r" b="b"/>
              <a:pathLst>
                <a:path w="3240" h="6073" extrusionOk="0">
                  <a:moveTo>
                    <a:pt x="1620" y="1"/>
                  </a:moveTo>
                  <a:cubicBezTo>
                    <a:pt x="727" y="1"/>
                    <a:pt x="1" y="727"/>
                    <a:pt x="1" y="1620"/>
                  </a:cubicBezTo>
                  <a:cubicBezTo>
                    <a:pt x="1" y="2180"/>
                    <a:pt x="287" y="2668"/>
                    <a:pt x="715" y="2965"/>
                  </a:cubicBezTo>
                  <a:lnTo>
                    <a:pt x="179" y="5513"/>
                  </a:lnTo>
                  <a:cubicBezTo>
                    <a:pt x="120" y="5811"/>
                    <a:pt x="358" y="6073"/>
                    <a:pt x="668" y="6073"/>
                  </a:cubicBezTo>
                  <a:lnTo>
                    <a:pt x="2573" y="6073"/>
                  </a:lnTo>
                  <a:cubicBezTo>
                    <a:pt x="2894" y="6073"/>
                    <a:pt x="3132" y="5787"/>
                    <a:pt x="3061" y="5513"/>
                  </a:cubicBezTo>
                  <a:lnTo>
                    <a:pt x="2525" y="2965"/>
                  </a:lnTo>
                  <a:cubicBezTo>
                    <a:pt x="2965" y="2668"/>
                    <a:pt x="3239" y="2180"/>
                    <a:pt x="3239" y="1620"/>
                  </a:cubicBezTo>
                  <a:cubicBezTo>
                    <a:pt x="3239" y="727"/>
                    <a:pt x="2513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4"/>
            <p:cNvSpPr/>
            <p:nvPr/>
          </p:nvSpPr>
          <p:spPr>
            <a:xfrm>
              <a:off x="4102909" y="2644292"/>
              <a:ext cx="444759" cy="542468"/>
            </a:xfrm>
            <a:custGeom>
              <a:avLst/>
              <a:gdLst/>
              <a:ahLst/>
              <a:cxnLst/>
              <a:rect l="l" t="t" r="r" b="b"/>
              <a:pathLst>
                <a:path w="14038" h="17122" extrusionOk="0">
                  <a:moveTo>
                    <a:pt x="11014" y="1"/>
                  </a:moveTo>
                  <a:lnTo>
                    <a:pt x="1" y="16705"/>
                  </a:lnTo>
                  <a:lnTo>
                    <a:pt x="1" y="17122"/>
                  </a:lnTo>
                  <a:lnTo>
                    <a:pt x="2739" y="17122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4"/>
            <p:cNvSpPr/>
            <p:nvPr/>
          </p:nvSpPr>
          <p:spPr>
            <a:xfrm>
              <a:off x="4561989" y="2644292"/>
              <a:ext cx="446280" cy="542848"/>
            </a:xfrm>
            <a:custGeom>
              <a:avLst/>
              <a:gdLst/>
              <a:ahLst/>
              <a:cxnLst/>
              <a:rect l="l" t="t" r="r" b="b"/>
              <a:pathLst>
                <a:path w="14086" h="17134" extrusionOk="0">
                  <a:moveTo>
                    <a:pt x="11299" y="1"/>
                  </a:moveTo>
                  <a:lnTo>
                    <a:pt x="0" y="17134"/>
                  </a:lnTo>
                  <a:lnTo>
                    <a:pt x="3025" y="17134"/>
                  </a:lnTo>
                  <a:lnTo>
                    <a:pt x="14086" y="358"/>
                  </a:lnTo>
                  <a:cubicBezTo>
                    <a:pt x="13895" y="132"/>
                    <a:pt x="13597" y="1"/>
                    <a:pt x="13276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4"/>
            <p:cNvSpPr/>
            <p:nvPr/>
          </p:nvSpPr>
          <p:spPr>
            <a:xfrm>
              <a:off x="4285496" y="2644292"/>
              <a:ext cx="528116" cy="542468"/>
            </a:xfrm>
            <a:custGeom>
              <a:avLst/>
              <a:gdLst/>
              <a:ahLst/>
              <a:cxnLst/>
              <a:rect l="l" t="t" r="r" b="b"/>
              <a:pathLst>
                <a:path w="16669" h="17122" extrusionOk="0">
                  <a:moveTo>
                    <a:pt x="11287" y="1"/>
                  </a:moveTo>
                  <a:lnTo>
                    <a:pt x="0" y="17122"/>
                  </a:lnTo>
                  <a:lnTo>
                    <a:pt x="5370" y="17122"/>
                  </a:lnTo>
                  <a:lnTo>
                    <a:pt x="1666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4"/>
            <p:cNvSpPr/>
            <p:nvPr/>
          </p:nvSpPr>
          <p:spPr>
            <a:xfrm>
              <a:off x="3883761" y="3571132"/>
              <a:ext cx="1351956" cy="287075"/>
            </a:xfrm>
            <a:custGeom>
              <a:avLst/>
              <a:gdLst/>
              <a:ahLst/>
              <a:cxnLst/>
              <a:rect l="l" t="t" r="r" b="b"/>
              <a:pathLst>
                <a:path w="42672" h="9061" extrusionOk="0">
                  <a:moveTo>
                    <a:pt x="1786" y="0"/>
                  </a:moveTo>
                  <a:cubicBezTo>
                    <a:pt x="798" y="0"/>
                    <a:pt x="0" y="798"/>
                    <a:pt x="0" y="1786"/>
                  </a:cubicBezTo>
                  <a:lnTo>
                    <a:pt x="0" y="7275"/>
                  </a:lnTo>
                  <a:cubicBezTo>
                    <a:pt x="0" y="8251"/>
                    <a:pt x="798" y="9061"/>
                    <a:pt x="1786" y="9061"/>
                  </a:cubicBezTo>
                  <a:lnTo>
                    <a:pt x="40886" y="9061"/>
                  </a:lnTo>
                  <a:cubicBezTo>
                    <a:pt x="41874" y="9061"/>
                    <a:pt x="42672" y="8251"/>
                    <a:pt x="42672" y="7275"/>
                  </a:cubicBezTo>
                  <a:lnTo>
                    <a:pt x="42672" y="1786"/>
                  </a:lnTo>
                  <a:cubicBezTo>
                    <a:pt x="42672" y="798"/>
                    <a:pt x="41874" y="0"/>
                    <a:pt x="40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4"/>
            <p:cNvSpPr/>
            <p:nvPr/>
          </p:nvSpPr>
          <p:spPr>
            <a:xfrm>
              <a:off x="5095364" y="3787872"/>
              <a:ext cx="141494" cy="140417"/>
            </a:xfrm>
            <a:custGeom>
              <a:avLst/>
              <a:gdLst/>
              <a:ahLst/>
              <a:cxnLst/>
              <a:rect l="l" t="t" r="r" b="b"/>
              <a:pathLst>
                <a:path w="4466" h="4432" extrusionOk="0">
                  <a:moveTo>
                    <a:pt x="210" y="1"/>
                  </a:moveTo>
                  <a:cubicBezTo>
                    <a:pt x="159" y="1"/>
                    <a:pt x="113" y="25"/>
                    <a:pt x="72" y="65"/>
                  </a:cubicBezTo>
                  <a:cubicBezTo>
                    <a:pt x="25" y="124"/>
                    <a:pt x="1" y="196"/>
                    <a:pt x="25" y="267"/>
                  </a:cubicBezTo>
                  <a:lnTo>
                    <a:pt x="1180" y="3708"/>
                  </a:lnTo>
                  <a:cubicBezTo>
                    <a:pt x="1203" y="3780"/>
                    <a:pt x="1251" y="3827"/>
                    <a:pt x="1322" y="3839"/>
                  </a:cubicBezTo>
                  <a:cubicBezTo>
                    <a:pt x="1335" y="3841"/>
                    <a:pt x="1347" y="3842"/>
                    <a:pt x="1360" y="3842"/>
                  </a:cubicBezTo>
                  <a:cubicBezTo>
                    <a:pt x="1421" y="3842"/>
                    <a:pt x="1483" y="3819"/>
                    <a:pt x="1513" y="3780"/>
                  </a:cubicBezTo>
                  <a:lnTo>
                    <a:pt x="2096" y="3196"/>
                  </a:lnTo>
                  <a:lnTo>
                    <a:pt x="3275" y="4375"/>
                  </a:lnTo>
                  <a:cubicBezTo>
                    <a:pt x="3328" y="4414"/>
                    <a:pt x="3387" y="4432"/>
                    <a:pt x="3436" y="4432"/>
                  </a:cubicBezTo>
                  <a:cubicBezTo>
                    <a:pt x="3476" y="4432"/>
                    <a:pt x="3509" y="4420"/>
                    <a:pt x="3525" y="4399"/>
                  </a:cubicBezTo>
                  <a:lnTo>
                    <a:pt x="4394" y="3542"/>
                  </a:lnTo>
                  <a:cubicBezTo>
                    <a:pt x="4466" y="3470"/>
                    <a:pt x="4466" y="3339"/>
                    <a:pt x="4394" y="3256"/>
                  </a:cubicBezTo>
                  <a:lnTo>
                    <a:pt x="3216" y="2089"/>
                  </a:lnTo>
                  <a:lnTo>
                    <a:pt x="3799" y="1506"/>
                  </a:lnTo>
                  <a:cubicBezTo>
                    <a:pt x="3859" y="1446"/>
                    <a:pt x="3870" y="1387"/>
                    <a:pt x="3859" y="1315"/>
                  </a:cubicBezTo>
                  <a:cubicBezTo>
                    <a:pt x="3835" y="1232"/>
                    <a:pt x="3775" y="1172"/>
                    <a:pt x="3716" y="1160"/>
                  </a:cubicBezTo>
                  <a:lnTo>
                    <a:pt x="287" y="17"/>
                  </a:lnTo>
                  <a:cubicBezTo>
                    <a:pt x="260" y="6"/>
                    <a:pt x="234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4"/>
            <p:cNvSpPr/>
            <p:nvPr/>
          </p:nvSpPr>
          <p:spPr>
            <a:xfrm>
              <a:off x="3585756" y="2195415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0" y="310"/>
                    <a:pt x="0" y="691"/>
                  </a:cubicBezTo>
                  <a:cubicBezTo>
                    <a:pt x="0" y="1072"/>
                    <a:pt x="298" y="1370"/>
                    <a:pt x="679" y="1370"/>
                  </a:cubicBezTo>
                  <a:cubicBezTo>
                    <a:pt x="1060" y="1370"/>
                    <a:pt x="1369" y="1072"/>
                    <a:pt x="1369" y="691"/>
                  </a:cubicBezTo>
                  <a:cubicBezTo>
                    <a:pt x="1369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4"/>
            <p:cNvSpPr/>
            <p:nvPr/>
          </p:nvSpPr>
          <p:spPr>
            <a:xfrm>
              <a:off x="3585756" y="161787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79" y="1"/>
                  </a:moveTo>
                  <a:cubicBezTo>
                    <a:pt x="298" y="1"/>
                    <a:pt x="0" y="310"/>
                    <a:pt x="0" y="680"/>
                  </a:cubicBezTo>
                  <a:cubicBezTo>
                    <a:pt x="0" y="1061"/>
                    <a:pt x="298" y="1370"/>
                    <a:pt x="679" y="1370"/>
                  </a:cubicBezTo>
                  <a:cubicBezTo>
                    <a:pt x="1060" y="1370"/>
                    <a:pt x="1369" y="1061"/>
                    <a:pt x="1369" y="680"/>
                  </a:cubicBezTo>
                  <a:cubicBezTo>
                    <a:pt x="1369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44"/>
            <p:cNvGrpSpPr/>
            <p:nvPr/>
          </p:nvGrpSpPr>
          <p:grpSpPr>
            <a:xfrm>
              <a:off x="2977293" y="1635236"/>
              <a:ext cx="631876" cy="584732"/>
              <a:chOff x="2977293" y="1635236"/>
              <a:chExt cx="631876" cy="584732"/>
            </a:xfrm>
          </p:grpSpPr>
          <p:sp>
            <p:nvSpPr>
              <p:cNvPr id="4449" name="Google Shape;4449;p44"/>
              <p:cNvSpPr/>
              <p:nvPr/>
            </p:nvSpPr>
            <p:spPr>
              <a:xfrm>
                <a:off x="3392619" y="1635236"/>
                <a:ext cx="6432" cy="57719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8218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227"/>
                    </a:lnTo>
                    <a:cubicBezTo>
                      <a:pt x="0" y="274"/>
                      <a:pt x="48" y="322"/>
                      <a:pt x="95" y="322"/>
                    </a:cubicBezTo>
                    <a:cubicBezTo>
                      <a:pt x="155" y="322"/>
                      <a:pt x="202" y="274"/>
                      <a:pt x="179" y="227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667"/>
                    </a:moveTo>
                    <a:cubicBezTo>
                      <a:pt x="48" y="667"/>
                      <a:pt x="0" y="715"/>
                      <a:pt x="0" y="763"/>
                    </a:cubicBezTo>
                    <a:lnTo>
                      <a:pt x="0" y="1025"/>
                    </a:lnTo>
                    <a:cubicBezTo>
                      <a:pt x="0" y="1072"/>
                      <a:pt x="48" y="1120"/>
                      <a:pt x="95" y="1120"/>
                    </a:cubicBezTo>
                    <a:cubicBezTo>
                      <a:pt x="155" y="1120"/>
                      <a:pt x="202" y="1096"/>
                      <a:pt x="179" y="1036"/>
                    </a:cubicBezTo>
                    <a:lnTo>
                      <a:pt x="179" y="763"/>
                    </a:lnTo>
                    <a:cubicBezTo>
                      <a:pt x="179" y="715"/>
                      <a:pt x="131" y="667"/>
                      <a:pt x="95" y="667"/>
                    </a:cubicBezTo>
                    <a:close/>
                    <a:moveTo>
                      <a:pt x="95" y="1489"/>
                    </a:moveTo>
                    <a:cubicBezTo>
                      <a:pt x="48" y="1489"/>
                      <a:pt x="0" y="1536"/>
                      <a:pt x="0" y="1584"/>
                    </a:cubicBezTo>
                    <a:lnTo>
                      <a:pt x="0" y="1846"/>
                    </a:lnTo>
                    <a:cubicBezTo>
                      <a:pt x="0" y="1894"/>
                      <a:pt x="48" y="1941"/>
                      <a:pt x="95" y="1941"/>
                    </a:cubicBezTo>
                    <a:cubicBezTo>
                      <a:pt x="155" y="1941"/>
                      <a:pt x="202" y="1894"/>
                      <a:pt x="179" y="1846"/>
                    </a:cubicBezTo>
                    <a:lnTo>
                      <a:pt x="179" y="1584"/>
                    </a:lnTo>
                    <a:cubicBezTo>
                      <a:pt x="179" y="1536"/>
                      <a:pt x="131" y="1489"/>
                      <a:pt x="95" y="1489"/>
                    </a:cubicBezTo>
                    <a:close/>
                    <a:moveTo>
                      <a:pt x="95" y="2310"/>
                    </a:moveTo>
                    <a:cubicBezTo>
                      <a:pt x="48" y="2310"/>
                      <a:pt x="0" y="2358"/>
                      <a:pt x="0" y="2394"/>
                    </a:cubicBezTo>
                    <a:lnTo>
                      <a:pt x="0" y="2668"/>
                    </a:lnTo>
                    <a:cubicBezTo>
                      <a:pt x="0" y="2715"/>
                      <a:pt x="48" y="2763"/>
                      <a:pt x="95" y="2763"/>
                    </a:cubicBezTo>
                    <a:cubicBezTo>
                      <a:pt x="155" y="2763"/>
                      <a:pt x="202" y="2715"/>
                      <a:pt x="179" y="2668"/>
                    </a:cubicBezTo>
                    <a:lnTo>
                      <a:pt x="179" y="2394"/>
                    </a:lnTo>
                    <a:cubicBezTo>
                      <a:pt x="179" y="2358"/>
                      <a:pt x="131" y="2310"/>
                      <a:pt x="95" y="2310"/>
                    </a:cubicBezTo>
                    <a:close/>
                    <a:moveTo>
                      <a:pt x="95" y="3108"/>
                    </a:moveTo>
                    <a:cubicBezTo>
                      <a:pt x="48" y="3108"/>
                      <a:pt x="0" y="3156"/>
                      <a:pt x="0" y="3203"/>
                    </a:cubicBezTo>
                    <a:lnTo>
                      <a:pt x="0" y="3477"/>
                    </a:lnTo>
                    <a:cubicBezTo>
                      <a:pt x="0" y="3513"/>
                      <a:pt x="48" y="3561"/>
                      <a:pt x="95" y="3561"/>
                    </a:cubicBezTo>
                    <a:cubicBezTo>
                      <a:pt x="155" y="3561"/>
                      <a:pt x="202" y="3537"/>
                      <a:pt x="179" y="3477"/>
                    </a:cubicBezTo>
                    <a:lnTo>
                      <a:pt x="179" y="3203"/>
                    </a:lnTo>
                    <a:cubicBezTo>
                      <a:pt x="179" y="3156"/>
                      <a:pt x="131" y="3108"/>
                      <a:pt x="95" y="3108"/>
                    </a:cubicBezTo>
                    <a:close/>
                    <a:moveTo>
                      <a:pt x="95" y="3930"/>
                    </a:moveTo>
                    <a:cubicBezTo>
                      <a:pt x="48" y="3930"/>
                      <a:pt x="0" y="3977"/>
                      <a:pt x="0" y="4025"/>
                    </a:cubicBezTo>
                    <a:lnTo>
                      <a:pt x="0" y="4287"/>
                    </a:lnTo>
                    <a:cubicBezTo>
                      <a:pt x="0" y="4334"/>
                      <a:pt x="48" y="4382"/>
                      <a:pt x="95" y="4382"/>
                    </a:cubicBezTo>
                    <a:cubicBezTo>
                      <a:pt x="155" y="4382"/>
                      <a:pt x="202" y="4334"/>
                      <a:pt x="179" y="4287"/>
                    </a:cubicBezTo>
                    <a:lnTo>
                      <a:pt x="179" y="4025"/>
                    </a:lnTo>
                    <a:cubicBezTo>
                      <a:pt x="179" y="3977"/>
                      <a:pt x="131" y="3930"/>
                      <a:pt x="95" y="3930"/>
                    </a:cubicBezTo>
                    <a:close/>
                    <a:moveTo>
                      <a:pt x="95" y="4751"/>
                    </a:moveTo>
                    <a:cubicBezTo>
                      <a:pt x="48" y="4751"/>
                      <a:pt x="0" y="4799"/>
                      <a:pt x="0" y="4846"/>
                    </a:cubicBezTo>
                    <a:lnTo>
                      <a:pt x="0" y="5108"/>
                    </a:lnTo>
                    <a:cubicBezTo>
                      <a:pt x="0" y="5156"/>
                      <a:pt x="48" y="5204"/>
                      <a:pt x="95" y="5204"/>
                    </a:cubicBezTo>
                    <a:cubicBezTo>
                      <a:pt x="155" y="5204"/>
                      <a:pt x="202" y="5156"/>
                      <a:pt x="179" y="5108"/>
                    </a:cubicBezTo>
                    <a:lnTo>
                      <a:pt x="179" y="4846"/>
                    </a:lnTo>
                    <a:cubicBezTo>
                      <a:pt x="179" y="4799"/>
                      <a:pt x="131" y="4751"/>
                      <a:pt x="95" y="4751"/>
                    </a:cubicBezTo>
                    <a:close/>
                    <a:moveTo>
                      <a:pt x="95" y="5549"/>
                    </a:moveTo>
                    <a:cubicBezTo>
                      <a:pt x="48" y="5549"/>
                      <a:pt x="0" y="5597"/>
                      <a:pt x="0" y="5644"/>
                    </a:cubicBezTo>
                    <a:lnTo>
                      <a:pt x="0" y="5918"/>
                    </a:lnTo>
                    <a:cubicBezTo>
                      <a:pt x="0" y="5954"/>
                      <a:pt x="48" y="6001"/>
                      <a:pt x="95" y="6001"/>
                    </a:cubicBezTo>
                    <a:cubicBezTo>
                      <a:pt x="155" y="6001"/>
                      <a:pt x="202" y="5978"/>
                      <a:pt x="179" y="5918"/>
                    </a:cubicBezTo>
                    <a:lnTo>
                      <a:pt x="179" y="5644"/>
                    </a:lnTo>
                    <a:cubicBezTo>
                      <a:pt x="179" y="5597"/>
                      <a:pt x="131" y="5549"/>
                      <a:pt x="95" y="5549"/>
                    </a:cubicBezTo>
                    <a:close/>
                    <a:moveTo>
                      <a:pt x="95" y="6370"/>
                    </a:moveTo>
                    <a:cubicBezTo>
                      <a:pt x="48" y="6370"/>
                      <a:pt x="0" y="6418"/>
                      <a:pt x="0" y="6466"/>
                    </a:cubicBezTo>
                    <a:lnTo>
                      <a:pt x="0" y="6728"/>
                    </a:lnTo>
                    <a:cubicBezTo>
                      <a:pt x="0" y="6775"/>
                      <a:pt x="48" y="6823"/>
                      <a:pt x="95" y="6823"/>
                    </a:cubicBezTo>
                    <a:cubicBezTo>
                      <a:pt x="155" y="6823"/>
                      <a:pt x="202" y="6775"/>
                      <a:pt x="179" y="6728"/>
                    </a:cubicBezTo>
                    <a:lnTo>
                      <a:pt x="179" y="6466"/>
                    </a:lnTo>
                    <a:cubicBezTo>
                      <a:pt x="179" y="6418"/>
                      <a:pt x="131" y="6370"/>
                      <a:pt x="95" y="6370"/>
                    </a:cubicBezTo>
                    <a:close/>
                    <a:moveTo>
                      <a:pt x="95" y="7192"/>
                    </a:moveTo>
                    <a:cubicBezTo>
                      <a:pt x="48" y="7192"/>
                      <a:pt x="0" y="7240"/>
                      <a:pt x="0" y="7275"/>
                    </a:cubicBezTo>
                    <a:lnTo>
                      <a:pt x="0" y="7549"/>
                    </a:lnTo>
                    <a:cubicBezTo>
                      <a:pt x="0" y="7597"/>
                      <a:pt x="48" y="7644"/>
                      <a:pt x="95" y="7644"/>
                    </a:cubicBezTo>
                    <a:cubicBezTo>
                      <a:pt x="155" y="7644"/>
                      <a:pt x="202" y="7597"/>
                      <a:pt x="179" y="7549"/>
                    </a:cubicBezTo>
                    <a:lnTo>
                      <a:pt x="179" y="7275"/>
                    </a:lnTo>
                    <a:cubicBezTo>
                      <a:pt x="179" y="7240"/>
                      <a:pt x="131" y="7192"/>
                      <a:pt x="95" y="7192"/>
                    </a:cubicBezTo>
                    <a:close/>
                    <a:moveTo>
                      <a:pt x="95" y="8013"/>
                    </a:moveTo>
                    <a:cubicBezTo>
                      <a:pt x="48" y="8013"/>
                      <a:pt x="0" y="8049"/>
                      <a:pt x="0" y="8097"/>
                    </a:cubicBezTo>
                    <a:lnTo>
                      <a:pt x="0" y="8371"/>
                    </a:lnTo>
                    <a:cubicBezTo>
                      <a:pt x="0" y="8418"/>
                      <a:pt x="48" y="8454"/>
                      <a:pt x="95" y="8454"/>
                    </a:cubicBezTo>
                    <a:cubicBezTo>
                      <a:pt x="155" y="8454"/>
                      <a:pt x="202" y="8418"/>
                      <a:pt x="179" y="8371"/>
                    </a:cubicBezTo>
                    <a:lnTo>
                      <a:pt x="179" y="8097"/>
                    </a:lnTo>
                    <a:cubicBezTo>
                      <a:pt x="179" y="8049"/>
                      <a:pt x="131" y="8013"/>
                      <a:pt x="95" y="8013"/>
                    </a:cubicBezTo>
                    <a:close/>
                    <a:moveTo>
                      <a:pt x="95" y="8811"/>
                    </a:moveTo>
                    <a:cubicBezTo>
                      <a:pt x="48" y="8811"/>
                      <a:pt x="0" y="8859"/>
                      <a:pt x="0" y="8906"/>
                    </a:cubicBezTo>
                    <a:lnTo>
                      <a:pt x="0" y="9168"/>
                    </a:lnTo>
                    <a:cubicBezTo>
                      <a:pt x="0" y="9216"/>
                      <a:pt x="48" y="9264"/>
                      <a:pt x="95" y="9264"/>
                    </a:cubicBezTo>
                    <a:cubicBezTo>
                      <a:pt x="155" y="9264"/>
                      <a:pt x="202" y="9216"/>
                      <a:pt x="179" y="9168"/>
                    </a:cubicBezTo>
                    <a:lnTo>
                      <a:pt x="179" y="8906"/>
                    </a:lnTo>
                    <a:cubicBezTo>
                      <a:pt x="179" y="8859"/>
                      <a:pt x="131" y="8811"/>
                      <a:pt x="95" y="8811"/>
                    </a:cubicBezTo>
                    <a:close/>
                    <a:moveTo>
                      <a:pt x="95" y="9633"/>
                    </a:moveTo>
                    <a:cubicBezTo>
                      <a:pt x="48" y="9633"/>
                      <a:pt x="0" y="9680"/>
                      <a:pt x="0" y="9728"/>
                    </a:cubicBezTo>
                    <a:lnTo>
                      <a:pt x="0" y="9990"/>
                    </a:lnTo>
                    <a:cubicBezTo>
                      <a:pt x="0" y="10038"/>
                      <a:pt x="48" y="10085"/>
                      <a:pt x="95" y="10085"/>
                    </a:cubicBezTo>
                    <a:cubicBezTo>
                      <a:pt x="155" y="10085"/>
                      <a:pt x="202" y="10038"/>
                      <a:pt x="179" y="9990"/>
                    </a:cubicBezTo>
                    <a:lnTo>
                      <a:pt x="179" y="9728"/>
                    </a:lnTo>
                    <a:cubicBezTo>
                      <a:pt x="179" y="9680"/>
                      <a:pt x="131" y="9633"/>
                      <a:pt x="95" y="9633"/>
                    </a:cubicBezTo>
                    <a:close/>
                    <a:moveTo>
                      <a:pt x="95" y="10454"/>
                    </a:moveTo>
                    <a:cubicBezTo>
                      <a:pt x="48" y="10454"/>
                      <a:pt x="0" y="10502"/>
                      <a:pt x="0" y="10538"/>
                    </a:cubicBezTo>
                    <a:lnTo>
                      <a:pt x="0" y="10811"/>
                    </a:lnTo>
                    <a:cubicBezTo>
                      <a:pt x="0" y="10859"/>
                      <a:pt x="48" y="10895"/>
                      <a:pt x="95" y="10895"/>
                    </a:cubicBezTo>
                    <a:cubicBezTo>
                      <a:pt x="155" y="10895"/>
                      <a:pt x="202" y="10859"/>
                      <a:pt x="179" y="10811"/>
                    </a:cubicBezTo>
                    <a:lnTo>
                      <a:pt x="179" y="10538"/>
                    </a:lnTo>
                    <a:cubicBezTo>
                      <a:pt x="179" y="10502"/>
                      <a:pt x="131" y="10454"/>
                      <a:pt x="95" y="10454"/>
                    </a:cubicBezTo>
                    <a:close/>
                    <a:moveTo>
                      <a:pt x="95" y="11252"/>
                    </a:moveTo>
                    <a:cubicBezTo>
                      <a:pt x="48" y="11252"/>
                      <a:pt x="0" y="11300"/>
                      <a:pt x="0" y="11347"/>
                    </a:cubicBezTo>
                    <a:lnTo>
                      <a:pt x="0" y="11609"/>
                    </a:lnTo>
                    <a:cubicBezTo>
                      <a:pt x="0" y="11657"/>
                      <a:pt x="48" y="11704"/>
                      <a:pt x="95" y="11704"/>
                    </a:cubicBezTo>
                    <a:cubicBezTo>
                      <a:pt x="155" y="11704"/>
                      <a:pt x="202" y="11657"/>
                      <a:pt x="179" y="11609"/>
                    </a:cubicBezTo>
                    <a:lnTo>
                      <a:pt x="179" y="11347"/>
                    </a:lnTo>
                    <a:cubicBezTo>
                      <a:pt x="179" y="11300"/>
                      <a:pt x="131" y="11252"/>
                      <a:pt x="95" y="11252"/>
                    </a:cubicBezTo>
                    <a:close/>
                    <a:moveTo>
                      <a:pt x="95" y="12074"/>
                    </a:moveTo>
                    <a:cubicBezTo>
                      <a:pt x="48" y="12074"/>
                      <a:pt x="0" y="12121"/>
                      <a:pt x="0" y="12169"/>
                    </a:cubicBezTo>
                    <a:lnTo>
                      <a:pt x="0" y="12431"/>
                    </a:lnTo>
                    <a:cubicBezTo>
                      <a:pt x="0" y="12478"/>
                      <a:pt x="48" y="12526"/>
                      <a:pt x="95" y="12526"/>
                    </a:cubicBezTo>
                    <a:cubicBezTo>
                      <a:pt x="155" y="12526"/>
                      <a:pt x="202" y="12478"/>
                      <a:pt x="179" y="12431"/>
                    </a:cubicBezTo>
                    <a:lnTo>
                      <a:pt x="179" y="12169"/>
                    </a:lnTo>
                    <a:cubicBezTo>
                      <a:pt x="179" y="12121"/>
                      <a:pt x="131" y="12074"/>
                      <a:pt x="95" y="12074"/>
                    </a:cubicBezTo>
                    <a:close/>
                    <a:moveTo>
                      <a:pt x="95" y="12883"/>
                    </a:moveTo>
                    <a:cubicBezTo>
                      <a:pt x="48" y="12883"/>
                      <a:pt x="0" y="12919"/>
                      <a:pt x="0" y="12966"/>
                    </a:cubicBezTo>
                    <a:lnTo>
                      <a:pt x="0" y="13252"/>
                    </a:lnTo>
                    <a:cubicBezTo>
                      <a:pt x="0" y="13300"/>
                      <a:pt x="48" y="13336"/>
                      <a:pt x="95" y="13336"/>
                    </a:cubicBezTo>
                    <a:cubicBezTo>
                      <a:pt x="155" y="13336"/>
                      <a:pt x="202" y="13300"/>
                      <a:pt x="179" y="13240"/>
                    </a:cubicBezTo>
                    <a:lnTo>
                      <a:pt x="179" y="12966"/>
                    </a:lnTo>
                    <a:cubicBezTo>
                      <a:pt x="179" y="12919"/>
                      <a:pt x="131" y="12883"/>
                      <a:pt x="95" y="12883"/>
                    </a:cubicBezTo>
                    <a:close/>
                    <a:moveTo>
                      <a:pt x="95" y="13693"/>
                    </a:moveTo>
                    <a:cubicBezTo>
                      <a:pt x="48" y="13693"/>
                      <a:pt x="0" y="13740"/>
                      <a:pt x="0" y="13788"/>
                    </a:cubicBezTo>
                    <a:lnTo>
                      <a:pt x="0" y="14050"/>
                    </a:lnTo>
                    <a:cubicBezTo>
                      <a:pt x="0" y="14098"/>
                      <a:pt x="48" y="14145"/>
                      <a:pt x="95" y="14145"/>
                    </a:cubicBezTo>
                    <a:cubicBezTo>
                      <a:pt x="155" y="14145"/>
                      <a:pt x="202" y="14109"/>
                      <a:pt x="179" y="14050"/>
                    </a:cubicBezTo>
                    <a:lnTo>
                      <a:pt x="179" y="13788"/>
                    </a:lnTo>
                    <a:cubicBezTo>
                      <a:pt x="179" y="13740"/>
                      <a:pt x="131" y="13693"/>
                      <a:pt x="95" y="13693"/>
                    </a:cubicBezTo>
                    <a:close/>
                    <a:moveTo>
                      <a:pt x="95" y="14514"/>
                    </a:moveTo>
                    <a:cubicBezTo>
                      <a:pt x="48" y="14514"/>
                      <a:pt x="0" y="14562"/>
                      <a:pt x="0" y="14610"/>
                    </a:cubicBezTo>
                    <a:lnTo>
                      <a:pt x="0" y="14871"/>
                    </a:lnTo>
                    <a:cubicBezTo>
                      <a:pt x="0" y="14919"/>
                      <a:pt x="48" y="14967"/>
                      <a:pt x="95" y="14967"/>
                    </a:cubicBezTo>
                    <a:cubicBezTo>
                      <a:pt x="155" y="14967"/>
                      <a:pt x="202" y="14919"/>
                      <a:pt x="179" y="14871"/>
                    </a:cubicBezTo>
                    <a:lnTo>
                      <a:pt x="179" y="14610"/>
                    </a:lnTo>
                    <a:cubicBezTo>
                      <a:pt x="179" y="14562"/>
                      <a:pt x="131" y="14514"/>
                      <a:pt x="95" y="14514"/>
                    </a:cubicBezTo>
                    <a:close/>
                    <a:moveTo>
                      <a:pt x="95" y="15336"/>
                    </a:moveTo>
                    <a:cubicBezTo>
                      <a:pt x="48" y="15336"/>
                      <a:pt x="0" y="15372"/>
                      <a:pt x="0" y="15419"/>
                    </a:cubicBezTo>
                    <a:lnTo>
                      <a:pt x="0" y="15693"/>
                    </a:lnTo>
                    <a:cubicBezTo>
                      <a:pt x="0" y="15741"/>
                      <a:pt x="48" y="15776"/>
                      <a:pt x="95" y="15776"/>
                    </a:cubicBezTo>
                    <a:cubicBezTo>
                      <a:pt x="155" y="15776"/>
                      <a:pt x="202" y="15741"/>
                      <a:pt x="179" y="15693"/>
                    </a:cubicBezTo>
                    <a:lnTo>
                      <a:pt x="179" y="15419"/>
                    </a:lnTo>
                    <a:cubicBezTo>
                      <a:pt x="179" y="15372"/>
                      <a:pt x="131" y="15336"/>
                      <a:pt x="95" y="15336"/>
                    </a:cubicBezTo>
                    <a:close/>
                    <a:moveTo>
                      <a:pt x="95" y="16134"/>
                    </a:moveTo>
                    <a:cubicBezTo>
                      <a:pt x="48" y="16134"/>
                      <a:pt x="0" y="16181"/>
                      <a:pt x="0" y="16229"/>
                    </a:cubicBezTo>
                    <a:lnTo>
                      <a:pt x="0" y="16491"/>
                    </a:lnTo>
                    <a:cubicBezTo>
                      <a:pt x="0" y="16538"/>
                      <a:pt x="48" y="16586"/>
                      <a:pt x="95" y="16586"/>
                    </a:cubicBezTo>
                    <a:cubicBezTo>
                      <a:pt x="155" y="16586"/>
                      <a:pt x="202" y="16550"/>
                      <a:pt x="179" y="16491"/>
                    </a:cubicBezTo>
                    <a:lnTo>
                      <a:pt x="179" y="16229"/>
                    </a:lnTo>
                    <a:cubicBezTo>
                      <a:pt x="179" y="16181"/>
                      <a:pt x="131" y="16134"/>
                      <a:pt x="95" y="16134"/>
                    </a:cubicBezTo>
                    <a:close/>
                    <a:moveTo>
                      <a:pt x="95" y="16955"/>
                    </a:moveTo>
                    <a:cubicBezTo>
                      <a:pt x="48" y="16955"/>
                      <a:pt x="0" y="17003"/>
                      <a:pt x="0" y="17050"/>
                    </a:cubicBezTo>
                    <a:lnTo>
                      <a:pt x="0" y="17312"/>
                    </a:lnTo>
                    <a:cubicBezTo>
                      <a:pt x="0" y="17360"/>
                      <a:pt x="48" y="17407"/>
                      <a:pt x="95" y="17407"/>
                    </a:cubicBezTo>
                    <a:cubicBezTo>
                      <a:pt x="155" y="17407"/>
                      <a:pt x="202" y="17360"/>
                      <a:pt x="179" y="17312"/>
                    </a:cubicBezTo>
                    <a:lnTo>
                      <a:pt x="179" y="17050"/>
                    </a:lnTo>
                    <a:cubicBezTo>
                      <a:pt x="179" y="17003"/>
                      <a:pt x="131" y="16955"/>
                      <a:pt x="95" y="16955"/>
                    </a:cubicBezTo>
                    <a:close/>
                    <a:moveTo>
                      <a:pt x="95" y="17777"/>
                    </a:moveTo>
                    <a:cubicBezTo>
                      <a:pt x="48" y="17777"/>
                      <a:pt x="0" y="17824"/>
                      <a:pt x="0" y="17860"/>
                    </a:cubicBezTo>
                    <a:lnTo>
                      <a:pt x="0" y="18134"/>
                    </a:lnTo>
                    <a:cubicBezTo>
                      <a:pt x="0" y="18181"/>
                      <a:pt x="48" y="18217"/>
                      <a:pt x="95" y="18217"/>
                    </a:cubicBezTo>
                    <a:cubicBezTo>
                      <a:pt x="155" y="18217"/>
                      <a:pt x="202" y="18181"/>
                      <a:pt x="179" y="18134"/>
                    </a:cubicBezTo>
                    <a:lnTo>
                      <a:pt x="179" y="17860"/>
                    </a:lnTo>
                    <a:cubicBezTo>
                      <a:pt x="179" y="17824"/>
                      <a:pt x="131" y="17777"/>
                      <a:pt x="95" y="17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44"/>
              <p:cNvSpPr/>
              <p:nvPr/>
            </p:nvSpPr>
            <p:spPr>
              <a:xfrm>
                <a:off x="2977293" y="1861956"/>
                <a:ext cx="421757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312" h="191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43"/>
                      <a:pt x="48" y="191"/>
                      <a:pt x="96" y="191"/>
                    </a:cubicBezTo>
                    <a:lnTo>
                      <a:pt x="357" y="191"/>
                    </a:lnTo>
                    <a:cubicBezTo>
                      <a:pt x="417" y="191"/>
                      <a:pt x="453" y="155"/>
                      <a:pt x="453" y="95"/>
                    </a:cubicBezTo>
                    <a:cubicBezTo>
                      <a:pt x="453" y="48"/>
                      <a:pt x="405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69" y="0"/>
                      <a:pt x="822" y="48"/>
                      <a:pt x="822" y="95"/>
                    </a:cubicBezTo>
                    <a:cubicBezTo>
                      <a:pt x="822" y="143"/>
                      <a:pt x="869" y="191"/>
                      <a:pt x="905" y="191"/>
                    </a:cubicBezTo>
                    <a:lnTo>
                      <a:pt x="1179" y="191"/>
                    </a:lnTo>
                    <a:cubicBezTo>
                      <a:pt x="1215" y="191"/>
                      <a:pt x="1262" y="155"/>
                      <a:pt x="1262" y="95"/>
                    </a:cubicBezTo>
                    <a:cubicBezTo>
                      <a:pt x="1262" y="48"/>
                      <a:pt x="1215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43" y="48"/>
                      <a:pt x="1643" y="95"/>
                    </a:cubicBezTo>
                    <a:cubicBezTo>
                      <a:pt x="1643" y="143"/>
                      <a:pt x="1679" y="191"/>
                      <a:pt x="1727" y="191"/>
                    </a:cubicBezTo>
                    <a:lnTo>
                      <a:pt x="2001" y="191"/>
                    </a:lnTo>
                    <a:cubicBezTo>
                      <a:pt x="2036" y="191"/>
                      <a:pt x="2084" y="155"/>
                      <a:pt x="2084" y="95"/>
                    </a:cubicBezTo>
                    <a:cubicBezTo>
                      <a:pt x="2084" y="48"/>
                      <a:pt x="2036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5"/>
                    </a:cubicBezTo>
                    <a:cubicBezTo>
                      <a:pt x="2441" y="143"/>
                      <a:pt x="2489" y="191"/>
                      <a:pt x="2536" y="191"/>
                    </a:cubicBezTo>
                    <a:lnTo>
                      <a:pt x="2798" y="191"/>
                    </a:lnTo>
                    <a:cubicBezTo>
                      <a:pt x="2858" y="191"/>
                      <a:pt x="2894" y="155"/>
                      <a:pt x="2894" y="95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63" y="48"/>
                      <a:pt x="3263" y="95"/>
                    </a:cubicBezTo>
                    <a:cubicBezTo>
                      <a:pt x="3263" y="143"/>
                      <a:pt x="3310" y="191"/>
                      <a:pt x="3346" y="191"/>
                    </a:cubicBezTo>
                    <a:lnTo>
                      <a:pt x="3620" y="191"/>
                    </a:lnTo>
                    <a:cubicBezTo>
                      <a:pt x="3667" y="191"/>
                      <a:pt x="3703" y="155"/>
                      <a:pt x="3703" y="95"/>
                    </a:cubicBezTo>
                    <a:cubicBezTo>
                      <a:pt x="3703" y="48"/>
                      <a:pt x="3656" y="0"/>
                      <a:pt x="3620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84" y="48"/>
                      <a:pt x="4084" y="95"/>
                    </a:cubicBezTo>
                    <a:cubicBezTo>
                      <a:pt x="4084" y="143"/>
                      <a:pt x="4120" y="191"/>
                      <a:pt x="4167" y="191"/>
                    </a:cubicBezTo>
                    <a:lnTo>
                      <a:pt x="4441" y="191"/>
                    </a:lnTo>
                    <a:cubicBezTo>
                      <a:pt x="4477" y="191"/>
                      <a:pt x="4525" y="155"/>
                      <a:pt x="4525" y="95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77" y="0"/>
                    </a:moveTo>
                    <a:cubicBezTo>
                      <a:pt x="4929" y="0"/>
                      <a:pt x="4882" y="48"/>
                      <a:pt x="4882" y="95"/>
                    </a:cubicBezTo>
                    <a:cubicBezTo>
                      <a:pt x="4882" y="143"/>
                      <a:pt x="4929" y="191"/>
                      <a:pt x="4977" y="191"/>
                    </a:cubicBezTo>
                    <a:lnTo>
                      <a:pt x="5239" y="191"/>
                    </a:lnTo>
                    <a:cubicBezTo>
                      <a:pt x="5299" y="191"/>
                      <a:pt x="5334" y="155"/>
                      <a:pt x="5334" y="95"/>
                    </a:cubicBezTo>
                    <a:cubicBezTo>
                      <a:pt x="5334" y="48"/>
                      <a:pt x="5287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703" y="48"/>
                      <a:pt x="5703" y="95"/>
                    </a:cubicBezTo>
                    <a:cubicBezTo>
                      <a:pt x="5703" y="143"/>
                      <a:pt x="5751" y="191"/>
                      <a:pt x="5787" y="191"/>
                    </a:cubicBezTo>
                    <a:lnTo>
                      <a:pt x="6061" y="191"/>
                    </a:lnTo>
                    <a:cubicBezTo>
                      <a:pt x="6108" y="191"/>
                      <a:pt x="6144" y="155"/>
                      <a:pt x="6144" y="95"/>
                    </a:cubicBezTo>
                    <a:cubicBezTo>
                      <a:pt x="6144" y="48"/>
                      <a:pt x="6096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25" y="48"/>
                      <a:pt x="6525" y="95"/>
                    </a:cubicBezTo>
                    <a:cubicBezTo>
                      <a:pt x="6525" y="143"/>
                      <a:pt x="6561" y="191"/>
                      <a:pt x="6608" y="191"/>
                    </a:cubicBezTo>
                    <a:lnTo>
                      <a:pt x="6882" y="191"/>
                    </a:lnTo>
                    <a:cubicBezTo>
                      <a:pt x="6918" y="191"/>
                      <a:pt x="6965" y="155"/>
                      <a:pt x="6965" y="95"/>
                    </a:cubicBezTo>
                    <a:cubicBezTo>
                      <a:pt x="6965" y="48"/>
                      <a:pt x="6918" y="0"/>
                      <a:pt x="6882" y="0"/>
                    </a:cubicBezTo>
                    <a:close/>
                    <a:moveTo>
                      <a:pt x="7418" y="0"/>
                    </a:moveTo>
                    <a:cubicBezTo>
                      <a:pt x="7370" y="0"/>
                      <a:pt x="7323" y="48"/>
                      <a:pt x="7323" y="95"/>
                    </a:cubicBezTo>
                    <a:cubicBezTo>
                      <a:pt x="7323" y="143"/>
                      <a:pt x="7370" y="191"/>
                      <a:pt x="7418" y="191"/>
                    </a:cubicBezTo>
                    <a:lnTo>
                      <a:pt x="7680" y="191"/>
                    </a:lnTo>
                    <a:cubicBezTo>
                      <a:pt x="7739" y="191"/>
                      <a:pt x="7787" y="155"/>
                      <a:pt x="7775" y="95"/>
                    </a:cubicBezTo>
                    <a:cubicBezTo>
                      <a:pt x="7775" y="48"/>
                      <a:pt x="7727" y="0"/>
                      <a:pt x="7680" y="0"/>
                    </a:cubicBezTo>
                    <a:close/>
                    <a:moveTo>
                      <a:pt x="8228" y="0"/>
                    </a:moveTo>
                    <a:cubicBezTo>
                      <a:pt x="8192" y="0"/>
                      <a:pt x="8144" y="48"/>
                      <a:pt x="8144" y="95"/>
                    </a:cubicBezTo>
                    <a:cubicBezTo>
                      <a:pt x="8144" y="143"/>
                      <a:pt x="8192" y="191"/>
                      <a:pt x="8228" y="191"/>
                    </a:cubicBezTo>
                    <a:lnTo>
                      <a:pt x="8501" y="191"/>
                    </a:lnTo>
                    <a:cubicBezTo>
                      <a:pt x="8549" y="191"/>
                      <a:pt x="8585" y="155"/>
                      <a:pt x="8585" y="95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66" y="48"/>
                      <a:pt x="8966" y="95"/>
                    </a:cubicBezTo>
                    <a:cubicBezTo>
                      <a:pt x="8966" y="143"/>
                      <a:pt x="9001" y="191"/>
                      <a:pt x="9049" y="191"/>
                    </a:cubicBezTo>
                    <a:lnTo>
                      <a:pt x="9323" y="191"/>
                    </a:lnTo>
                    <a:cubicBezTo>
                      <a:pt x="9359" y="191"/>
                      <a:pt x="9406" y="155"/>
                      <a:pt x="9406" y="95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59" y="0"/>
                    </a:moveTo>
                    <a:cubicBezTo>
                      <a:pt x="9811" y="0"/>
                      <a:pt x="9763" y="48"/>
                      <a:pt x="9763" y="95"/>
                    </a:cubicBezTo>
                    <a:cubicBezTo>
                      <a:pt x="9763" y="143"/>
                      <a:pt x="9811" y="191"/>
                      <a:pt x="9859" y="191"/>
                    </a:cubicBezTo>
                    <a:lnTo>
                      <a:pt x="10121" y="191"/>
                    </a:lnTo>
                    <a:cubicBezTo>
                      <a:pt x="10180" y="191"/>
                      <a:pt x="10228" y="155"/>
                      <a:pt x="10216" y="95"/>
                    </a:cubicBezTo>
                    <a:cubicBezTo>
                      <a:pt x="10216" y="48"/>
                      <a:pt x="10168" y="0"/>
                      <a:pt x="10121" y="0"/>
                    </a:cubicBezTo>
                    <a:close/>
                    <a:moveTo>
                      <a:pt x="10668" y="0"/>
                    </a:moveTo>
                    <a:cubicBezTo>
                      <a:pt x="10633" y="0"/>
                      <a:pt x="10585" y="48"/>
                      <a:pt x="10585" y="95"/>
                    </a:cubicBezTo>
                    <a:cubicBezTo>
                      <a:pt x="10585" y="143"/>
                      <a:pt x="10633" y="191"/>
                      <a:pt x="10668" y="191"/>
                    </a:cubicBezTo>
                    <a:lnTo>
                      <a:pt x="10942" y="191"/>
                    </a:lnTo>
                    <a:cubicBezTo>
                      <a:pt x="10990" y="191"/>
                      <a:pt x="11025" y="155"/>
                      <a:pt x="11025" y="95"/>
                    </a:cubicBezTo>
                    <a:cubicBezTo>
                      <a:pt x="11025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406" y="48"/>
                      <a:pt x="11406" y="95"/>
                    </a:cubicBezTo>
                    <a:cubicBezTo>
                      <a:pt x="11406" y="143"/>
                      <a:pt x="11442" y="191"/>
                      <a:pt x="11490" y="191"/>
                    </a:cubicBezTo>
                    <a:lnTo>
                      <a:pt x="11764" y="191"/>
                    </a:lnTo>
                    <a:cubicBezTo>
                      <a:pt x="11799" y="191"/>
                      <a:pt x="11847" y="155"/>
                      <a:pt x="11847" y="95"/>
                    </a:cubicBezTo>
                    <a:cubicBezTo>
                      <a:pt x="11847" y="48"/>
                      <a:pt x="11799" y="0"/>
                      <a:pt x="11764" y="0"/>
                    </a:cubicBezTo>
                    <a:close/>
                    <a:moveTo>
                      <a:pt x="12299" y="0"/>
                    </a:moveTo>
                    <a:cubicBezTo>
                      <a:pt x="12252" y="0"/>
                      <a:pt x="12204" y="48"/>
                      <a:pt x="12204" y="95"/>
                    </a:cubicBezTo>
                    <a:cubicBezTo>
                      <a:pt x="12204" y="143"/>
                      <a:pt x="12252" y="191"/>
                      <a:pt x="12299" y="191"/>
                    </a:cubicBezTo>
                    <a:lnTo>
                      <a:pt x="12561" y="191"/>
                    </a:lnTo>
                    <a:cubicBezTo>
                      <a:pt x="12621" y="191"/>
                      <a:pt x="12669" y="155"/>
                      <a:pt x="12657" y="95"/>
                    </a:cubicBezTo>
                    <a:cubicBezTo>
                      <a:pt x="12657" y="48"/>
                      <a:pt x="12609" y="0"/>
                      <a:pt x="12561" y="0"/>
                    </a:cubicBezTo>
                    <a:close/>
                    <a:moveTo>
                      <a:pt x="13097" y="0"/>
                    </a:moveTo>
                    <a:cubicBezTo>
                      <a:pt x="13050" y="0"/>
                      <a:pt x="13002" y="48"/>
                      <a:pt x="13002" y="95"/>
                    </a:cubicBezTo>
                    <a:cubicBezTo>
                      <a:pt x="13002" y="143"/>
                      <a:pt x="13050" y="191"/>
                      <a:pt x="13097" y="191"/>
                    </a:cubicBezTo>
                    <a:lnTo>
                      <a:pt x="13204" y="191"/>
                    </a:lnTo>
                    <a:cubicBezTo>
                      <a:pt x="13264" y="191"/>
                      <a:pt x="13311" y="155"/>
                      <a:pt x="13288" y="95"/>
                    </a:cubicBezTo>
                    <a:cubicBezTo>
                      <a:pt x="13288" y="48"/>
                      <a:pt x="13240" y="0"/>
                      <a:pt x="1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44"/>
              <p:cNvSpPr/>
              <p:nvPr/>
            </p:nvSpPr>
            <p:spPr>
              <a:xfrm>
                <a:off x="3391859" y="1635236"/>
                <a:ext cx="217310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180" extrusionOk="0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3"/>
                      <a:pt x="48" y="179"/>
                      <a:pt x="84" y="179"/>
                    </a:cubicBezTo>
                    <a:lnTo>
                      <a:pt x="250" y="179"/>
                    </a:lnTo>
                    <a:cubicBezTo>
                      <a:pt x="310" y="179"/>
                      <a:pt x="346" y="143"/>
                      <a:pt x="346" y="96"/>
                    </a:cubicBezTo>
                    <a:cubicBezTo>
                      <a:pt x="346" y="48"/>
                      <a:pt x="298" y="1"/>
                      <a:pt x="250" y="1"/>
                    </a:cubicBezTo>
                    <a:close/>
                    <a:moveTo>
                      <a:pt x="798" y="1"/>
                    </a:moveTo>
                    <a:cubicBezTo>
                      <a:pt x="762" y="1"/>
                      <a:pt x="715" y="48"/>
                      <a:pt x="715" y="96"/>
                    </a:cubicBezTo>
                    <a:cubicBezTo>
                      <a:pt x="715" y="143"/>
                      <a:pt x="762" y="179"/>
                      <a:pt x="798" y="179"/>
                    </a:cubicBezTo>
                    <a:lnTo>
                      <a:pt x="1072" y="179"/>
                    </a:lnTo>
                    <a:cubicBezTo>
                      <a:pt x="1119" y="179"/>
                      <a:pt x="1155" y="143"/>
                      <a:pt x="1155" y="96"/>
                    </a:cubicBezTo>
                    <a:cubicBezTo>
                      <a:pt x="1155" y="48"/>
                      <a:pt x="1119" y="1"/>
                      <a:pt x="1072" y="1"/>
                    </a:cubicBezTo>
                    <a:close/>
                    <a:moveTo>
                      <a:pt x="1620" y="1"/>
                    </a:moveTo>
                    <a:cubicBezTo>
                      <a:pt x="1572" y="1"/>
                      <a:pt x="1536" y="48"/>
                      <a:pt x="1536" y="96"/>
                    </a:cubicBezTo>
                    <a:cubicBezTo>
                      <a:pt x="1536" y="143"/>
                      <a:pt x="1572" y="179"/>
                      <a:pt x="1620" y="179"/>
                    </a:cubicBezTo>
                    <a:lnTo>
                      <a:pt x="1893" y="179"/>
                    </a:lnTo>
                    <a:cubicBezTo>
                      <a:pt x="1929" y="179"/>
                      <a:pt x="1977" y="143"/>
                      <a:pt x="1977" y="96"/>
                    </a:cubicBezTo>
                    <a:cubicBezTo>
                      <a:pt x="1977" y="48"/>
                      <a:pt x="1929" y="1"/>
                      <a:pt x="1893" y="1"/>
                    </a:cubicBezTo>
                    <a:close/>
                    <a:moveTo>
                      <a:pt x="2429" y="1"/>
                    </a:moveTo>
                    <a:cubicBezTo>
                      <a:pt x="2382" y="1"/>
                      <a:pt x="2334" y="48"/>
                      <a:pt x="2334" y="96"/>
                    </a:cubicBezTo>
                    <a:cubicBezTo>
                      <a:pt x="2334" y="143"/>
                      <a:pt x="2382" y="179"/>
                      <a:pt x="2429" y="179"/>
                    </a:cubicBezTo>
                    <a:lnTo>
                      <a:pt x="2691" y="179"/>
                    </a:lnTo>
                    <a:cubicBezTo>
                      <a:pt x="2751" y="179"/>
                      <a:pt x="2786" y="143"/>
                      <a:pt x="2786" y="96"/>
                    </a:cubicBezTo>
                    <a:cubicBezTo>
                      <a:pt x="2786" y="48"/>
                      <a:pt x="2739" y="1"/>
                      <a:pt x="2691" y="1"/>
                    </a:cubicBezTo>
                    <a:close/>
                    <a:moveTo>
                      <a:pt x="3239" y="1"/>
                    </a:moveTo>
                    <a:cubicBezTo>
                      <a:pt x="3203" y="1"/>
                      <a:pt x="3155" y="48"/>
                      <a:pt x="3155" y="96"/>
                    </a:cubicBezTo>
                    <a:cubicBezTo>
                      <a:pt x="3155" y="143"/>
                      <a:pt x="3203" y="179"/>
                      <a:pt x="3239" y="179"/>
                    </a:cubicBezTo>
                    <a:lnTo>
                      <a:pt x="3513" y="179"/>
                    </a:lnTo>
                    <a:cubicBezTo>
                      <a:pt x="3572" y="179"/>
                      <a:pt x="3596" y="143"/>
                      <a:pt x="3596" y="96"/>
                    </a:cubicBezTo>
                    <a:cubicBezTo>
                      <a:pt x="3596" y="48"/>
                      <a:pt x="3560" y="1"/>
                      <a:pt x="3513" y="1"/>
                    </a:cubicBezTo>
                    <a:close/>
                    <a:moveTo>
                      <a:pt x="4060" y="1"/>
                    </a:moveTo>
                    <a:cubicBezTo>
                      <a:pt x="4013" y="1"/>
                      <a:pt x="3977" y="48"/>
                      <a:pt x="3977" y="96"/>
                    </a:cubicBezTo>
                    <a:cubicBezTo>
                      <a:pt x="3977" y="143"/>
                      <a:pt x="4013" y="179"/>
                      <a:pt x="4060" y="179"/>
                    </a:cubicBezTo>
                    <a:lnTo>
                      <a:pt x="4334" y="179"/>
                    </a:lnTo>
                    <a:cubicBezTo>
                      <a:pt x="4370" y="179"/>
                      <a:pt x="4417" y="143"/>
                      <a:pt x="4417" y="96"/>
                    </a:cubicBezTo>
                    <a:cubicBezTo>
                      <a:pt x="4417" y="48"/>
                      <a:pt x="4370" y="1"/>
                      <a:pt x="4334" y="1"/>
                    </a:cubicBezTo>
                    <a:close/>
                    <a:moveTo>
                      <a:pt x="4870" y="1"/>
                    </a:moveTo>
                    <a:cubicBezTo>
                      <a:pt x="4822" y="1"/>
                      <a:pt x="4775" y="48"/>
                      <a:pt x="4775" y="96"/>
                    </a:cubicBezTo>
                    <a:cubicBezTo>
                      <a:pt x="4775" y="143"/>
                      <a:pt x="4822" y="179"/>
                      <a:pt x="4870" y="179"/>
                    </a:cubicBezTo>
                    <a:lnTo>
                      <a:pt x="5132" y="179"/>
                    </a:lnTo>
                    <a:cubicBezTo>
                      <a:pt x="5191" y="179"/>
                      <a:pt x="5227" y="143"/>
                      <a:pt x="5227" y="96"/>
                    </a:cubicBezTo>
                    <a:cubicBezTo>
                      <a:pt x="5227" y="48"/>
                      <a:pt x="5179" y="1"/>
                      <a:pt x="5132" y="1"/>
                    </a:cubicBezTo>
                    <a:close/>
                    <a:moveTo>
                      <a:pt x="5680" y="1"/>
                    </a:moveTo>
                    <a:cubicBezTo>
                      <a:pt x="5644" y="1"/>
                      <a:pt x="5596" y="48"/>
                      <a:pt x="5596" y="96"/>
                    </a:cubicBezTo>
                    <a:cubicBezTo>
                      <a:pt x="5596" y="143"/>
                      <a:pt x="5644" y="179"/>
                      <a:pt x="5680" y="179"/>
                    </a:cubicBezTo>
                    <a:lnTo>
                      <a:pt x="5953" y="179"/>
                    </a:lnTo>
                    <a:cubicBezTo>
                      <a:pt x="6013" y="179"/>
                      <a:pt x="6037" y="143"/>
                      <a:pt x="6037" y="96"/>
                    </a:cubicBezTo>
                    <a:cubicBezTo>
                      <a:pt x="6037" y="48"/>
                      <a:pt x="6001" y="1"/>
                      <a:pt x="5953" y="1"/>
                    </a:cubicBezTo>
                    <a:close/>
                    <a:moveTo>
                      <a:pt x="6501" y="1"/>
                    </a:moveTo>
                    <a:cubicBezTo>
                      <a:pt x="6453" y="1"/>
                      <a:pt x="6418" y="48"/>
                      <a:pt x="6418" y="96"/>
                    </a:cubicBezTo>
                    <a:cubicBezTo>
                      <a:pt x="6418" y="143"/>
                      <a:pt x="6453" y="179"/>
                      <a:pt x="6501" y="179"/>
                    </a:cubicBezTo>
                    <a:lnTo>
                      <a:pt x="6775" y="179"/>
                    </a:lnTo>
                    <a:cubicBezTo>
                      <a:pt x="6811" y="179"/>
                      <a:pt x="6858" y="143"/>
                      <a:pt x="6858" y="96"/>
                    </a:cubicBezTo>
                    <a:cubicBezTo>
                      <a:pt x="6858" y="48"/>
                      <a:pt x="6811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44"/>
              <p:cNvSpPr/>
              <p:nvPr/>
            </p:nvSpPr>
            <p:spPr>
              <a:xfrm>
                <a:off x="3406560" y="2214266"/>
                <a:ext cx="194689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80" extrusionOk="0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cubicBezTo>
                      <a:pt x="1" y="144"/>
                      <a:pt x="36" y="179"/>
                      <a:pt x="84" y="179"/>
                    </a:cubicBezTo>
                    <a:lnTo>
                      <a:pt x="358" y="179"/>
                    </a:lnTo>
                    <a:cubicBezTo>
                      <a:pt x="417" y="179"/>
                      <a:pt x="453" y="155"/>
                      <a:pt x="441" y="96"/>
                    </a:cubicBezTo>
                    <a:cubicBezTo>
                      <a:pt x="441" y="48"/>
                      <a:pt x="394" y="1"/>
                      <a:pt x="358" y="1"/>
                    </a:cubicBezTo>
                    <a:close/>
                    <a:moveTo>
                      <a:pt x="905" y="1"/>
                    </a:moveTo>
                    <a:cubicBezTo>
                      <a:pt x="858" y="1"/>
                      <a:pt x="810" y="48"/>
                      <a:pt x="810" y="96"/>
                    </a:cubicBezTo>
                    <a:cubicBezTo>
                      <a:pt x="810" y="144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27" y="179"/>
                      <a:pt x="1263" y="155"/>
                      <a:pt x="1263" y="96"/>
                    </a:cubicBezTo>
                    <a:cubicBezTo>
                      <a:pt x="1263" y="48"/>
                      <a:pt x="1215" y="1"/>
                      <a:pt x="1167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32" y="48"/>
                      <a:pt x="1632" y="96"/>
                    </a:cubicBezTo>
                    <a:cubicBezTo>
                      <a:pt x="1632" y="144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7" y="179"/>
                      <a:pt x="2084" y="155"/>
                      <a:pt x="2084" y="96"/>
                    </a:cubicBezTo>
                    <a:cubicBezTo>
                      <a:pt x="2084" y="48"/>
                      <a:pt x="2037" y="1"/>
                      <a:pt x="1989" y="1"/>
                    </a:cubicBezTo>
                    <a:close/>
                    <a:moveTo>
                      <a:pt x="2525" y="1"/>
                    </a:moveTo>
                    <a:cubicBezTo>
                      <a:pt x="2477" y="1"/>
                      <a:pt x="2441" y="48"/>
                      <a:pt x="2441" y="96"/>
                    </a:cubicBezTo>
                    <a:cubicBezTo>
                      <a:pt x="2441" y="144"/>
                      <a:pt x="2477" y="179"/>
                      <a:pt x="2525" y="179"/>
                    </a:cubicBezTo>
                    <a:lnTo>
                      <a:pt x="2799" y="179"/>
                    </a:lnTo>
                    <a:cubicBezTo>
                      <a:pt x="2858" y="179"/>
                      <a:pt x="2894" y="155"/>
                      <a:pt x="2882" y="96"/>
                    </a:cubicBezTo>
                    <a:cubicBezTo>
                      <a:pt x="2882" y="48"/>
                      <a:pt x="2834" y="1"/>
                      <a:pt x="2799" y="1"/>
                    </a:cubicBezTo>
                    <a:close/>
                    <a:moveTo>
                      <a:pt x="3346" y="1"/>
                    </a:moveTo>
                    <a:cubicBezTo>
                      <a:pt x="3299" y="1"/>
                      <a:pt x="3251" y="48"/>
                      <a:pt x="3251" y="96"/>
                    </a:cubicBezTo>
                    <a:cubicBezTo>
                      <a:pt x="3251" y="144"/>
                      <a:pt x="3299" y="179"/>
                      <a:pt x="3346" y="179"/>
                    </a:cubicBezTo>
                    <a:lnTo>
                      <a:pt x="3608" y="179"/>
                    </a:lnTo>
                    <a:cubicBezTo>
                      <a:pt x="3668" y="179"/>
                      <a:pt x="3703" y="155"/>
                      <a:pt x="3703" y="96"/>
                    </a:cubicBezTo>
                    <a:cubicBezTo>
                      <a:pt x="3703" y="48"/>
                      <a:pt x="3656" y="1"/>
                      <a:pt x="3608" y="1"/>
                    </a:cubicBezTo>
                    <a:close/>
                    <a:moveTo>
                      <a:pt x="4168" y="1"/>
                    </a:moveTo>
                    <a:cubicBezTo>
                      <a:pt x="4120" y="1"/>
                      <a:pt x="4073" y="48"/>
                      <a:pt x="4073" y="96"/>
                    </a:cubicBezTo>
                    <a:cubicBezTo>
                      <a:pt x="4073" y="144"/>
                      <a:pt x="4120" y="179"/>
                      <a:pt x="4168" y="179"/>
                    </a:cubicBezTo>
                    <a:lnTo>
                      <a:pt x="4430" y="179"/>
                    </a:lnTo>
                    <a:cubicBezTo>
                      <a:pt x="4477" y="179"/>
                      <a:pt x="4525" y="155"/>
                      <a:pt x="4525" y="96"/>
                    </a:cubicBezTo>
                    <a:cubicBezTo>
                      <a:pt x="4525" y="48"/>
                      <a:pt x="4477" y="1"/>
                      <a:pt x="4430" y="1"/>
                    </a:cubicBezTo>
                    <a:close/>
                    <a:moveTo>
                      <a:pt x="4966" y="1"/>
                    </a:moveTo>
                    <a:cubicBezTo>
                      <a:pt x="4918" y="1"/>
                      <a:pt x="4882" y="48"/>
                      <a:pt x="4882" y="96"/>
                    </a:cubicBezTo>
                    <a:cubicBezTo>
                      <a:pt x="4882" y="144"/>
                      <a:pt x="4918" y="179"/>
                      <a:pt x="4966" y="179"/>
                    </a:cubicBezTo>
                    <a:lnTo>
                      <a:pt x="5251" y="179"/>
                    </a:lnTo>
                    <a:cubicBezTo>
                      <a:pt x="5299" y="179"/>
                      <a:pt x="5335" y="155"/>
                      <a:pt x="5323" y="96"/>
                    </a:cubicBezTo>
                    <a:cubicBezTo>
                      <a:pt x="5323" y="48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2" y="48"/>
                      <a:pt x="5692" y="96"/>
                    </a:cubicBezTo>
                    <a:cubicBezTo>
                      <a:pt x="5692" y="144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9" y="179"/>
                      <a:pt x="6144" y="155"/>
                      <a:pt x="6144" y="96"/>
                    </a:cubicBezTo>
                    <a:cubicBezTo>
                      <a:pt x="6144" y="48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3" name="Google Shape;4453;p44"/>
            <p:cNvSpPr/>
            <p:nvPr/>
          </p:nvSpPr>
          <p:spPr>
            <a:xfrm>
              <a:off x="3865259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1" y="310"/>
                    <a:pt x="1" y="679"/>
                  </a:cubicBezTo>
                  <a:cubicBezTo>
                    <a:pt x="1" y="1060"/>
                    <a:pt x="298" y="1369"/>
                    <a:pt x="679" y="1369"/>
                  </a:cubicBezTo>
                  <a:cubicBezTo>
                    <a:pt x="1060" y="1369"/>
                    <a:pt x="1370" y="1060"/>
                    <a:pt x="1370" y="679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44"/>
            <p:cNvGrpSpPr/>
            <p:nvPr/>
          </p:nvGrpSpPr>
          <p:grpSpPr>
            <a:xfrm>
              <a:off x="2977293" y="2973600"/>
              <a:ext cx="914040" cy="1305224"/>
              <a:chOff x="2977293" y="2973600"/>
              <a:chExt cx="914040" cy="1305224"/>
            </a:xfrm>
          </p:grpSpPr>
          <p:sp>
            <p:nvSpPr>
              <p:cNvPr id="4455" name="Google Shape;4455;p44"/>
              <p:cNvSpPr/>
              <p:nvPr/>
            </p:nvSpPr>
            <p:spPr>
              <a:xfrm>
                <a:off x="3392619" y="2973980"/>
                <a:ext cx="6432" cy="130332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137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358"/>
                    </a:lnTo>
                    <a:cubicBezTo>
                      <a:pt x="0" y="406"/>
                      <a:pt x="48" y="441"/>
                      <a:pt x="95" y="441"/>
                    </a:cubicBezTo>
                    <a:cubicBezTo>
                      <a:pt x="155" y="441"/>
                      <a:pt x="202" y="406"/>
                      <a:pt x="179" y="358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810"/>
                    </a:moveTo>
                    <a:cubicBezTo>
                      <a:pt x="48" y="810"/>
                      <a:pt x="0" y="846"/>
                      <a:pt x="0" y="894"/>
                    </a:cubicBezTo>
                    <a:lnTo>
                      <a:pt x="0" y="1168"/>
                    </a:lnTo>
                    <a:cubicBezTo>
                      <a:pt x="0" y="1203"/>
                      <a:pt x="48" y="1251"/>
                      <a:pt x="95" y="1251"/>
                    </a:cubicBezTo>
                    <a:cubicBezTo>
                      <a:pt x="155" y="1251"/>
                      <a:pt x="202" y="1227"/>
                      <a:pt x="179" y="1168"/>
                    </a:cubicBezTo>
                    <a:lnTo>
                      <a:pt x="179" y="894"/>
                    </a:lnTo>
                    <a:cubicBezTo>
                      <a:pt x="179" y="846"/>
                      <a:pt x="131" y="810"/>
                      <a:pt x="95" y="810"/>
                    </a:cubicBezTo>
                    <a:close/>
                    <a:moveTo>
                      <a:pt x="95" y="1620"/>
                    </a:moveTo>
                    <a:cubicBezTo>
                      <a:pt x="48" y="1620"/>
                      <a:pt x="0" y="1668"/>
                      <a:pt x="0" y="1715"/>
                    </a:cubicBezTo>
                    <a:lnTo>
                      <a:pt x="0" y="1977"/>
                    </a:lnTo>
                    <a:cubicBezTo>
                      <a:pt x="0" y="2025"/>
                      <a:pt x="48" y="2072"/>
                      <a:pt x="95" y="2072"/>
                    </a:cubicBezTo>
                    <a:cubicBezTo>
                      <a:pt x="155" y="2072"/>
                      <a:pt x="202" y="2025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1" y="1620"/>
                      <a:pt x="95" y="1620"/>
                    </a:cubicBezTo>
                    <a:close/>
                    <a:moveTo>
                      <a:pt x="95" y="2442"/>
                    </a:moveTo>
                    <a:cubicBezTo>
                      <a:pt x="48" y="2442"/>
                      <a:pt x="0" y="2489"/>
                      <a:pt x="0" y="2537"/>
                    </a:cubicBezTo>
                    <a:lnTo>
                      <a:pt x="0" y="2799"/>
                    </a:lnTo>
                    <a:cubicBezTo>
                      <a:pt x="0" y="2846"/>
                      <a:pt x="48" y="2894"/>
                      <a:pt x="95" y="2894"/>
                    </a:cubicBezTo>
                    <a:cubicBezTo>
                      <a:pt x="155" y="2894"/>
                      <a:pt x="202" y="2846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1" y="2442"/>
                      <a:pt x="95" y="2442"/>
                    </a:cubicBezTo>
                    <a:close/>
                    <a:moveTo>
                      <a:pt x="95" y="3251"/>
                    </a:moveTo>
                    <a:cubicBezTo>
                      <a:pt x="48" y="3251"/>
                      <a:pt x="0" y="3287"/>
                      <a:pt x="0" y="3335"/>
                    </a:cubicBezTo>
                    <a:lnTo>
                      <a:pt x="0" y="3608"/>
                    </a:lnTo>
                    <a:cubicBezTo>
                      <a:pt x="0" y="3644"/>
                      <a:pt x="48" y="3692"/>
                      <a:pt x="95" y="3692"/>
                    </a:cubicBezTo>
                    <a:cubicBezTo>
                      <a:pt x="155" y="3692"/>
                      <a:pt x="202" y="3668"/>
                      <a:pt x="179" y="3608"/>
                    </a:cubicBezTo>
                    <a:lnTo>
                      <a:pt x="179" y="3335"/>
                    </a:lnTo>
                    <a:cubicBezTo>
                      <a:pt x="179" y="3287"/>
                      <a:pt x="131" y="3251"/>
                      <a:pt x="95" y="3251"/>
                    </a:cubicBezTo>
                    <a:close/>
                    <a:moveTo>
                      <a:pt x="95" y="4061"/>
                    </a:moveTo>
                    <a:cubicBezTo>
                      <a:pt x="48" y="4061"/>
                      <a:pt x="0" y="4108"/>
                      <a:pt x="0" y="4156"/>
                    </a:cubicBezTo>
                    <a:lnTo>
                      <a:pt x="0" y="4418"/>
                    </a:lnTo>
                    <a:cubicBezTo>
                      <a:pt x="0" y="4466"/>
                      <a:pt x="48" y="4513"/>
                      <a:pt x="95" y="4513"/>
                    </a:cubicBezTo>
                    <a:cubicBezTo>
                      <a:pt x="155" y="4513"/>
                      <a:pt x="202" y="4466"/>
                      <a:pt x="179" y="4418"/>
                    </a:cubicBezTo>
                    <a:lnTo>
                      <a:pt x="179" y="4156"/>
                    </a:lnTo>
                    <a:cubicBezTo>
                      <a:pt x="179" y="4108"/>
                      <a:pt x="131" y="4061"/>
                      <a:pt x="95" y="4061"/>
                    </a:cubicBezTo>
                    <a:close/>
                    <a:moveTo>
                      <a:pt x="95" y="4882"/>
                    </a:moveTo>
                    <a:cubicBezTo>
                      <a:pt x="48" y="4882"/>
                      <a:pt x="0" y="4930"/>
                      <a:pt x="0" y="4978"/>
                    </a:cubicBezTo>
                    <a:lnTo>
                      <a:pt x="0" y="5240"/>
                    </a:lnTo>
                    <a:cubicBezTo>
                      <a:pt x="0" y="5287"/>
                      <a:pt x="48" y="5335"/>
                      <a:pt x="95" y="5335"/>
                    </a:cubicBezTo>
                    <a:cubicBezTo>
                      <a:pt x="155" y="5335"/>
                      <a:pt x="202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1" y="4882"/>
                      <a:pt x="95" y="4882"/>
                    </a:cubicBezTo>
                    <a:close/>
                    <a:moveTo>
                      <a:pt x="95" y="5692"/>
                    </a:moveTo>
                    <a:cubicBezTo>
                      <a:pt x="48" y="5692"/>
                      <a:pt x="0" y="5728"/>
                      <a:pt x="0" y="5775"/>
                    </a:cubicBezTo>
                    <a:lnTo>
                      <a:pt x="0" y="6049"/>
                    </a:lnTo>
                    <a:cubicBezTo>
                      <a:pt x="0" y="6085"/>
                      <a:pt x="48" y="6132"/>
                      <a:pt x="95" y="6132"/>
                    </a:cubicBezTo>
                    <a:cubicBezTo>
                      <a:pt x="155" y="6132"/>
                      <a:pt x="202" y="6097"/>
                      <a:pt x="179" y="6049"/>
                    </a:cubicBezTo>
                    <a:lnTo>
                      <a:pt x="179" y="5775"/>
                    </a:lnTo>
                    <a:cubicBezTo>
                      <a:pt x="179" y="5728"/>
                      <a:pt x="131" y="5692"/>
                      <a:pt x="95" y="5692"/>
                    </a:cubicBezTo>
                    <a:close/>
                    <a:moveTo>
                      <a:pt x="95" y="6502"/>
                    </a:moveTo>
                    <a:cubicBezTo>
                      <a:pt x="48" y="6502"/>
                      <a:pt x="0" y="6549"/>
                      <a:pt x="0" y="6597"/>
                    </a:cubicBezTo>
                    <a:lnTo>
                      <a:pt x="0" y="6859"/>
                    </a:lnTo>
                    <a:cubicBezTo>
                      <a:pt x="0" y="6906"/>
                      <a:pt x="48" y="6954"/>
                      <a:pt x="95" y="6954"/>
                    </a:cubicBezTo>
                    <a:cubicBezTo>
                      <a:pt x="155" y="6954"/>
                      <a:pt x="202" y="6906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1" y="6502"/>
                      <a:pt x="95" y="6502"/>
                    </a:cubicBezTo>
                    <a:close/>
                    <a:moveTo>
                      <a:pt x="95" y="7323"/>
                    </a:moveTo>
                    <a:cubicBezTo>
                      <a:pt x="48" y="7323"/>
                      <a:pt x="0" y="7371"/>
                      <a:pt x="0" y="7418"/>
                    </a:cubicBezTo>
                    <a:lnTo>
                      <a:pt x="0" y="7680"/>
                    </a:lnTo>
                    <a:cubicBezTo>
                      <a:pt x="0" y="7728"/>
                      <a:pt x="48" y="7776"/>
                      <a:pt x="95" y="7776"/>
                    </a:cubicBezTo>
                    <a:cubicBezTo>
                      <a:pt x="155" y="7776"/>
                      <a:pt x="202" y="7728"/>
                      <a:pt x="179" y="7680"/>
                    </a:cubicBezTo>
                    <a:lnTo>
                      <a:pt x="179" y="7418"/>
                    </a:lnTo>
                    <a:cubicBezTo>
                      <a:pt x="179" y="7371"/>
                      <a:pt x="131" y="7323"/>
                      <a:pt x="95" y="7323"/>
                    </a:cubicBezTo>
                    <a:close/>
                    <a:moveTo>
                      <a:pt x="95" y="8133"/>
                    </a:moveTo>
                    <a:cubicBezTo>
                      <a:pt x="48" y="8133"/>
                      <a:pt x="0" y="8168"/>
                      <a:pt x="0" y="8216"/>
                    </a:cubicBezTo>
                    <a:lnTo>
                      <a:pt x="0" y="8502"/>
                    </a:lnTo>
                    <a:cubicBezTo>
                      <a:pt x="0" y="8549"/>
                      <a:pt x="48" y="8585"/>
                      <a:pt x="95" y="8585"/>
                    </a:cubicBezTo>
                    <a:cubicBezTo>
                      <a:pt x="155" y="8585"/>
                      <a:pt x="202" y="8549"/>
                      <a:pt x="179" y="8478"/>
                    </a:cubicBezTo>
                    <a:lnTo>
                      <a:pt x="179" y="8216"/>
                    </a:lnTo>
                    <a:cubicBezTo>
                      <a:pt x="179" y="8168"/>
                      <a:pt x="131" y="8133"/>
                      <a:pt x="95" y="8133"/>
                    </a:cubicBezTo>
                    <a:close/>
                    <a:moveTo>
                      <a:pt x="95" y="8942"/>
                    </a:moveTo>
                    <a:cubicBezTo>
                      <a:pt x="48" y="8942"/>
                      <a:pt x="0" y="8990"/>
                      <a:pt x="0" y="9038"/>
                    </a:cubicBezTo>
                    <a:lnTo>
                      <a:pt x="0" y="9300"/>
                    </a:lnTo>
                    <a:cubicBezTo>
                      <a:pt x="0" y="9347"/>
                      <a:pt x="48" y="9395"/>
                      <a:pt x="95" y="9395"/>
                    </a:cubicBezTo>
                    <a:cubicBezTo>
                      <a:pt x="155" y="9395"/>
                      <a:pt x="202" y="9347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1" y="8942"/>
                      <a:pt x="95" y="8942"/>
                    </a:cubicBezTo>
                    <a:close/>
                    <a:moveTo>
                      <a:pt x="95" y="9764"/>
                    </a:moveTo>
                    <a:cubicBezTo>
                      <a:pt x="48" y="9764"/>
                      <a:pt x="0" y="9812"/>
                      <a:pt x="0" y="9859"/>
                    </a:cubicBezTo>
                    <a:lnTo>
                      <a:pt x="0" y="10121"/>
                    </a:lnTo>
                    <a:cubicBezTo>
                      <a:pt x="0" y="10169"/>
                      <a:pt x="48" y="10216"/>
                      <a:pt x="95" y="10216"/>
                    </a:cubicBezTo>
                    <a:cubicBezTo>
                      <a:pt x="155" y="10216"/>
                      <a:pt x="202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1" y="9764"/>
                      <a:pt x="95" y="9764"/>
                    </a:cubicBezTo>
                    <a:close/>
                    <a:moveTo>
                      <a:pt x="95" y="10585"/>
                    </a:moveTo>
                    <a:cubicBezTo>
                      <a:pt x="48" y="10585"/>
                      <a:pt x="0" y="10633"/>
                      <a:pt x="0" y="10669"/>
                    </a:cubicBezTo>
                    <a:lnTo>
                      <a:pt x="0" y="10943"/>
                    </a:lnTo>
                    <a:cubicBezTo>
                      <a:pt x="0" y="10990"/>
                      <a:pt x="48" y="11026"/>
                      <a:pt x="95" y="11026"/>
                    </a:cubicBezTo>
                    <a:cubicBezTo>
                      <a:pt x="155" y="11026"/>
                      <a:pt x="202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1" y="10585"/>
                      <a:pt x="95" y="10585"/>
                    </a:cubicBezTo>
                    <a:close/>
                    <a:moveTo>
                      <a:pt x="95" y="11383"/>
                    </a:moveTo>
                    <a:cubicBezTo>
                      <a:pt x="48" y="11383"/>
                      <a:pt x="0" y="11431"/>
                      <a:pt x="0" y="11478"/>
                    </a:cubicBezTo>
                    <a:lnTo>
                      <a:pt x="0" y="11740"/>
                    </a:lnTo>
                    <a:cubicBezTo>
                      <a:pt x="0" y="11788"/>
                      <a:pt x="48" y="11836"/>
                      <a:pt x="95" y="11836"/>
                    </a:cubicBezTo>
                    <a:cubicBezTo>
                      <a:pt x="155" y="11836"/>
                      <a:pt x="202" y="11788"/>
                      <a:pt x="179" y="11740"/>
                    </a:cubicBezTo>
                    <a:lnTo>
                      <a:pt x="179" y="11478"/>
                    </a:lnTo>
                    <a:cubicBezTo>
                      <a:pt x="179" y="11431"/>
                      <a:pt x="131" y="11383"/>
                      <a:pt x="95" y="11383"/>
                    </a:cubicBezTo>
                    <a:close/>
                    <a:moveTo>
                      <a:pt x="95" y="12205"/>
                    </a:moveTo>
                    <a:cubicBezTo>
                      <a:pt x="48" y="12205"/>
                      <a:pt x="0" y="12252"/>
                      <a:pt x="0" y="12300"/>
                    </a:cubicBezTo>
                    <a:lnTo>
                      <a:pt x="0" y="12562"/>
                    </a:lnTo>
                    <a:cubicBezTo>
                      <a:pt x="0" y="12609"/>
                      <a:pt x="48" y="12657"/>
                      <a:pt x="95" y="12657"/>
                    </a:cubicBezTo>
                    <a:cubicBezTo>
                      <a:pt x="155" y="12657"/>
                      <a:pt x="202" y="12609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1" y="12205"/>
                      <a:pt x="95" y="12205"/>
                    </a:cubicBezTo>
                    <a:close/>
                    <a:moveTo>
                      <a:pt x="95" y="13026"/>
                    </a:moveTo>
                    <a:cubicBezTo>
                      <a:pt x="48" y="13026"/>
                      <a:pt x="0" y="13074"/>
                      <a:pt x="0" y="13110"/>
                    </a:cubicBezTo>
                    <a:lnTo>
                      <a:pt x="0" y="13383"/>
                    </a:lnTo>
                    <a:cubicBezTo>
                      <a:pt x="0" y="13431"/>
                      <a:pt x="48" y="13467"/>
                      <a:pt x="95" y="13467"/>
                    </a:cubicBezTo>
                    <a:cubicBezTo>
                      <a:pt x="155" y="13467"/>
                      <a:pt x="202" y="13431"/>
                      <a:pt x="179" y="13383"/>
                    </a:cubicBezTo>
                    <a:lnTo>
                      <a:pt x="179" y="13110"/>
                    </a:lnTo>
                    <a:cubicBezTo>
                      <a:pt x="179" y="13062"/>
                      <a:pt x="131" y="13026"/>
                      <a:pt x="95" y="13026"/>
                    </a:cubicBezTo>
                    <a:close/>
                    <a:moveTo>
                      <a:pt x="95" y="13824"/>
                    </a:moveTo>
                    <a:cubicBezTo>
                      <a:pt x="48" y="13824"/>
                      <a:pt x="0" y="13872"/>
                      <a:pt x="0" y="13919"/>
                    </a:cubicBezTo>
                    <a:lnTo>
                      <a:pt x="0" y="14181"/>
                    </a:lnTo>
                    <a:cubicBezTo>
                      <a:pt x="0" y="14229"/>
                      <a:pt x="48" y="14276"/>
                      <a:pt x="95" y="14276"/>
                    </a:cubicBezTo>
                    <a:cubicBezTo>
                      <a:pt x="155" y="14276"/>
                      <a:pt x="202" y="14241"/>
                      <a:pt x="179" y="14181"/>
                    </a:cubicBezTo>
                    <a:lnTo>
                      <a:pt x="179" y="13919"/>
                    </a:lnTo>
                    <a:cubicBezTo>
                      <a:pt x="179" y="13872"/>
                      <a:pt x="131" y="13824"/>
                      <a:pt x="95" y="13824"/>
                    </a:cubicBezTo>
                    <a:close/>
                    <a:moveTo>
                      <a:pt x="95" y="14645"/>
                    </a:moveTo>
                    <a:cubicBezTo>
                      <a:pt x="48" y="14645"/>
                      <a:pt x="0" y="14693"/>
                      <a:pt x="0" y="14741"/>
                    </a:cubicBezTo>
                    <a:lnTo>
                      <a:pt x="0" y="15003"/>
                    </a:lnTo>
                    <a:cubicBezTo>
                      <a:pt x="0" y="15050"/>
                      <a:pt x="48" y="15098"/>
                      <a:pt x="95" y="15098"/>
                    </a:cubicBezTo>
                    <a:cubicBezTo>
                      <a:pt x="155" y="15098"/>
                      <a:pt x="202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1" y="14645"/>
                      <a:pt x="95" y="14645"/>
                    </a:cubicBezTo>
                    <a:close/>
                    <a:moveTo>
                      <a:pt x="95" y="15467"/>
                    </a:moveTo>
                    <a:cubicBezTo>
                      <a:pt x="48" y="15467"/>
                      <a:pt x="0" y="15515"/>
                      <a:pt x="0" y="15550"/>
                    </a:cubicBezTo>
                    <a:lnTo>
                      <a:pt x="0" y="15824"/>
                    </a:lnTo>
                    <a:cubicBezTo>
                      <a:pt x="0" y="15872"/>
                      <a:pt x="48" y="15908"/>
                      <a:pt x="95" y="15908"/>
                    </a:cubicBezTo>
                    <a:cubicBezTo>
                      <a:pt x="155" y="15908"/>
                      <a:pt x="202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1" y="15467"/>
                      <a:pt x="95" y="15467"/>
                    </a:cubicBezTo>
                    <a:close/>
                    <a:moveTo>
                      <a:pt x="95" y="16265"/>
                    </a:moveTo>
                    <a:cubicBezTo>
                      <a:pt x="48" y="16265"/>
                      <a:pt x="0" y="16312"/>
                      <a:pt x="0" y="16360"/>
                    </a:cubicBezTo>
                    <a:lnTo>
                      <a:pt x="0" y="16622"/>
                    </a:lnTo>
                    <a:cubicBezTo>
                      <a:pt x="0" y="16670"/>
                      <a:pt x="48" y="16717"/>
                      <a:pt x="95" y="16717"/>
                    </a:cubicBezTo>
                    <a:cubicBezTo>
                      <a:pt x="155" y="16717"/>
                      <a:pt x="202" y="16681"/>
                      <a:pt x="179" y="16622"/>
                    </a:cubicBezTo>
                    <a:lnTo>
                      <a:pt x="179" y="16360"/>
                    </a:lnTo>
                    <a:cubicBezTo>
                      <a:pt x="179" y="16312"/>
                      <a:pt x="131" y="16265"/>
                      <a:pt x="95" y="16265"/>
                    </a:cubicBezTo>
                    <a:close/>
                    <a:moveTo>
                      <a:pt x="95" y="17086"/>
                    </a:moveTo>
                    <a:cubicBezTo>
                      <a:pt x="48" y="17086"/>
                      <a:pt x="0" y="17134"/>
                      <a:pt x="0" y="17181"/>
                    </a:cubicBezTo>
                    <a:lnTo>
                      <a:pt x="0" y="17443"/>
                    </a:lnTo>
                    <a:cubicBezTo>
                      <a:pt x="0" y="17491"/>
                      <a:pt x="48" y="17539"/>
                      <a:pt x="95" y="17539"/>
                    </a:cubicBezTo>
                    <a:cubicBezTo>
                      <a:pt x="155" y="17539"/>
                      <a:pt x="202" y="17491"/>
                      <a:pt x="179" y="17443"/>
                    </a:cubicBezTo>
                    <a:lnTo>
                      <a:pt x="179" y="17181"/>
                    </a:lnTo>
                    <a:cubicBezTo>
                      <a:pt x="179" y="17134"/>
                      <a:pt x="131" y="17086"/>
                      <a:pt x="95" y="17086"/>
                    </a:cubicBezTo>
                    <a:close/>
                    <a:moveTo>
                      <a:pt x="95" y="17908"/>
                    </a:moveTo>
                    <a:cubicBezTo>
                      <a:pt x="48" y="17908"/>
                      <a:pt x="0" y="17955"/>
                      <a:pt x="0" y="17991"/>
                    </a:cubicBezTo>
                    <a:lnTo>
                      <a:pt x="0" y="18265"/>
                    </a:lnTo>
                    <a:cubicBezTo>
                      <a:pt x="0" y="18313"/>
                      <a:pt x="48" y="18348"/>
                      <a:pt x="95" y="18348"/>
                    </a:cubicBezTo>
                    <a:cubicBezTo>
                      <a:pt x="155" y="18348"/>
                      <a:pt x="202" y="18313"/>
                      <a:pt x="179" y="18265"/>
                    </a:cubicBezTo>
                    <a:lnTo>
                      <a:pt x="179" y="17991"/>
                    </a:lnTo>
                    <a:cubicBezTo>
                      <a:pt x="179" y="17955"/>
                      <a:pt x="131" y="17908"/>
                      <a:pt x="95" y="17908"/>
                    </a:cubicBezTo>
                    <a:close/>
                    <a:moveTo>
                      <a:pt x="95" y="18705"/>
                    </a:moveTo>
                    <a:cubicBezTo>
                      <a:pt x="48" y="18705"/>
                      <a:pt x="0" y="18753"/>
                      <a:pt x="0" y="18801"/>
                    </a:cubicBezTo>
                    <a:lnTo>
                      <a:pt x="0" y="19063"/>
                    </a:lnTo>
                    <a:cubicBezTo>
                      <a:pt x="0" y="19110"/>
                      <a:pt x="48" y="19158"/>
                      <a:pt x="95" y="19158"/>
                    </a:cubicBezTo>
                    <a:cubicBezTo>
                      <a:pt x="155" y="19158"/>
                      <a:pt x="202" y="19122"/>
                      <a:pt x="179" y="19063"/>
                    </a:cubicBezTo>
                    <a:lnTo>
                      <a:pt x="179" y="18801"/>
                    </a:lnTo>
                    <a:cubicBezTo>
                      <a:pt x="179" y="18753"/>
                      <a:pt x="131" y="18705"/>
                      <a:pt x="95" y="18705"/>
                    </a:cubicBezTo>
                    <a:close/>
                    <a:moveTo>
                      <a:pt x="95" y="19527"/>
                    </a:moveTo>
                    <a:cubicBezTo>
                      <a:pt x="48" y="19527"/>
                      <a:pt x="0" y="19575"/>
                      <a:pt x="0" y="19622"/>
                    </a:cubicBezTo>
                    <a:lnTo>
                      <a:pt x="0" y="19884"/>
                    </a:lnTo>
                    <a:cubicBezTo>
                      <a:pt x="0" y="19932"/>
                      <a:pt x="48" y="19979"/>
                      <a:pt x="95" y="19979"/>
                    </a:cubicBezTo>
                    <a:cubicBezTo>
                      <a:pt x="155" y="19979"/>
                      <a:pt x="202" y="19932"/>
                      <a:pt x="179" y="19884"/>
                    </a:cubicBezTo>
                    <a:lnTo>
                      <a:pt x="179" y="19622"/>
                    </a:lnTo>
                    <a:cubicBezTo>
                      <a:pt x="179" y="19575"/>
                      <a:pt x="131" y="19527"/>
                      <a:pt x="95" y="19527"/>
                    </a:cubicBezTo>
                    <a:close/>
                    <a:moveTo>
                      <a:pt x="95" y="20337"/>
                    </a:moveTo>
                    <a:cubicBezTo>
                      <a:pt x="48" y="20337"/>
                      <a:pt x="0" y="20372"/>
                      <a:pt x="0" y="20420"/>
                    </a:cubicBezTo>
                    <a:lnTo>
                      <a:pt x="0" y="20706"/>
                    </a:lnTo>
                    <a:cubicBezTo>
                      <a:pt x="0" y="20753"/>
                      <a:pt x="48" y="20789"/>
                      <a:pt x="95" y="20789"/>
                    </a:cubicBezTo>
                    <a:cubicBezTo>
                      <a:pt x="155" y="20789"/>
                      <a:pt x="202" y="20753"/>
                      <a:pt x="179" y="20694"/>
                    </a:cubicBezTo>
                    <a:lnTo>
                      <a:pt x="179" y="20420"/>
                    </a:lnTo>
                    <a:cubicBezTo>
                      <a:pt x="179" y="20372"/>
                      <a:pt x="131" y="20337"/>
                      <a:pt x="95" y="20337"/>
                    </a:cubicBezTo>
                    <a:close/>
                    <a:moveTo>
                      <a:pt x="95" y="21146"/>
                    </a:moveTo>
                    <a:cubicBezTo>
                      <a:pt x="48" y="21146"/>
                      <a:pt x="0" y="21194"/>
                      <a:pt x="0" y="21241"/>
                    </a:cubicBezTo>
                    <a:lnTo>
                      <a:pt x="0" y="21503"/>
                    </a:lnTo>
                    <a:cubicBezTo>
                      <a:pt x="0" y="21551"/>
                      <a:pt x="48" y="21599"/>
                      <a:pt x="95" y="21599"/>
                    </a:cubicBezTo>
                    <a:cubicBezTo>
                      <a:pt x="155" y="21599"/>
                      <a:pt x="202" y="21563"/>
                      <a:pt x="179" y="21503"/>
                    </a:cubicBezTo>
                    <a:lnTo>
                      <a:pt x="179" y="21241"/>
                    </a:lnTo>
                    <a:cubicBezTo>
                      <a:pt x="179" y="21194"/>
                      <a:pt x="131" y="21146"/>
                      <a:pt x="95" y="21146"/>
                    </a:cubicBezTo>
                    <a:close/>
                    <a:moveTo>
                      <a:pt x="95" y="21968"/>
                    </a:moveTo>
                    <a:cubicBezTo>
                      <a:pt x="48" y="21968"/>
                      <a:pt x="0" y="22015"/>
                      <a:pt x="0" y="22063"/>
                    </a:cubicBezTo>
                    <a:lnTo>
                      <a:pt x="0" y="22325"/>
                    </a:lnTo>
                    <a:cubicBezTo>
                      <a:pt x="0" y="22373"/>
                      <a:pt x="48" y="22420"/>
                      <a:pt x="95" y="22420"/>
                    </a:cubicBezTo>
                    <a:cubicBezTo>
                      <a:pt x="155" y="22420"/>
                      <a:pt x="202" y="22373"/>
                      <a:pt x="179" y="22325"/>
                    </a:cubicBezTo>
                    <a:lnTo>
                      <a:pt x="179" y="22063"/>
                    </a:lnTo>
                    <a:cubicBezTo>
                      <a:pt x="179" y="22015"/>
                      <a:pt x="131" y="21968"/>
                      <a:pt x="95" y="21968"/>
                    </a:cubicBezTo>
                    <a:close/>
                    <a:moveTo>
                      <a:pt x="95" y="22789"/>
                    </a:moveTo>
                    <a:cubicBezTo>
                      <a:pt x="48" y="22789"/>
                      <a:pt x="0" y="22837"/>
                      <a:pt x="0" y="22873"/>
                    </a:cubicBezTo>
                    <a:lnTo>
                      <a:pt x="0" y="23146"/>
                    </a:lnTo>
                    <a:cubicBezTo>
                      <a:pt x="0" y="23194"/>
                      <a:pt x="48" y="23230"/>
                      <a:pt x="95" y="23230"/>
                    </a:cubicBezTo>
                    <a:cubicBezTo>
                      <a:pt x="155" y="23230"/>
                      <a:pt x="202" y="23194"/>
                      <a:pt x="179" y="23146"/>
                    </a:cubicBezTo>
                    <a:lnTo>
                      <a:pt x="179" y="22873"/>
                    </a:lnTo>
                    <a:cubicBezTo>
                      <a:pt x="179" y="22837"/>
                      <a:pt x="131" y="22789"/>
                      <a:pt x="95" y="22789"/>
                    </a:cubicBezTo>
                    <a:close/>
                    <a:moveTo>
                      <a:pt x="95" y="23611"/>
                    </a:moveTo>
                    <a:cubicBezTo>
                      <a:pt x="48" y="23611"/>
                      <a:pt x="0" y="23647"/>
                      <a:pt x="0" y="23694"/>
                    </a:cubicBezTo>
                    <a:lnTo>
                      <a:pt x="0" y="23968"/>
                    </a:lnTo>
                    <a:cubicBezTo>
                      <a:pt x="0" y="24004"/>
                      <a:pt x="48" y="24051"/>
                      <a:pt x="95" y="24051"/>
                    </a:cubicBezTo>
                    <a:cubicBezTo>
                      <a:pt x="155" y="24051"/>
                      <a:pt x="202" y="24004"/>
                      <a:pt x="179" y="23968"/>
                    </a:cubicBezTo>
                    <a:lnTo>
                      <a:pt x="179" y="23694"/>
                    </a:lnTo>
                    <a:cubicBezTo>
                      <a:pt x="179" y="23647"/>
                      <a:pt x="131" y="23611"/>
                      <a:pt x="95" y="23611"/>
                    </a:cubicBezTo>
                    <a:close/>
                    <a:moveTo>
                      <a:pt x="95" y="24409"/>
                    </a:moveTo>
                    <a:cubicBezTo>
                      <a:pt x="48" y="24409"/>
                      <a:pt x="0" y="24456"/>
                      <a:pt x="0" y="24504"/>
                    </a:cubicBezTo>
                    <a:lnTo>
                      <a:pt x="0" y="24766"/>
                    </a:lnTo>
                    <a:cubicBezTo>
                      <a:pt x="0" y="24813"/>
                      <a:pt x="48" y="24861"/>
                      <a:pt x="95" y="24861"/>
                    </a:cubicBezTo>
                    <a:cubicBezTo>
                      <a:pt x="155" y="24861"/>
                      <a:pt x="202" y="24813"/>
                      <a:pt x="179" y="24766"/>
                    </a:cubicBezTo>
                    <a:lnTo>
                      <a:pt x="179" y="24504"/>
                    </a:lnTo>
                    <a:cubicBezTo>
                      <a:pt x="179" y="24456"/>
                      <a:pt x="131" y="24409"/>
                      <a:pt x="95" y="24409"/>
                    </a:cubicBezTo>
                    <a:close/>
                    <a:moveTo>
                      <a:pt x="95" y="25230"/>
                    </a:moveTo>
                    <a:cubicBezTo>
                      <a:pt x="48" y="25230"/>
                      <a:pt x="0" y="25278"/>
                      <a:pt x="0" y="25313"/>
                    </a:cubicBezTo>
                    <a:lnTo>
                      <a:pt x="0" y="25587"/>
                    </a:lnTo>
                    <a:cubicBezTo>
                      <a:pt x="0" y="25635"/>
                      <a:pt x="48" y="25671"/>
                      <a:pt x="95" y="25671"/>
                    </a:cubicBezTo>
                    <a:cubicBezTo>
                      <a:pt x="155" y="25671"/>
                      <a:pt x="202" y="25635"/>
                      <a:pt x="179" y="25587"/>
                    </a:cubicBezTo>
                    <a:lnTo>
                      <a:pt x="179" y="25313"/>
                    </a:lnTo>
                    <a:cubicBezTo>
                      <a:pt x="179" y="25266"/>
                      <a:pt x="131" y="25230"/>
                      <a:pt x="95" y="25230"/>
                    </a:cubicBezTo>
                    <a:close/>
                    <a:moveTo>
                      <a:pt x="95" y="26052"/>
                    </a:moveTo>
                    <a:cubicBezTo>
                      <a:pt x="48" y="26052"/>
                      <a:pt x="0" y="26087"/>
                      <a:pt x="0" y="26135"/>
                    </a:cubicBezTo>
                    <a:lnTo>
                      <a:pt x="0" y="26409"/>
                    </a:lnTo>
                    <a:cubicBezTo>
                      <a:pt x="0" y="26445"/>
                      <a:pt x="48" y="26492"/>
                      <a:pt x="95" y="26492"/>
                    </a:cubicBezTo>
                    <a:cubicBezTo>
                      <a:pt x="155" y="26492"/>
                      <a:pt x="202" y="26445"/>
                      <a:pt x="179" y="26409"/>
                    </a:cubicBezTo>
                    <a:lnTo>
                      <a:pt x="179" y="26135"/>
                    </a:lnTo>
                    <a:cubicBezTo>
                      <a:pt x="179" y="26087"/>
                      <a:pt x="131" y="26052"/>
                      <a:pt x="95" y="26052"/>
                    </a:cubicBezTo>
                    <a:close/>
                    <a:moveTo>
                      <a:pt x="95" y="26849"/>
                    </a:moveTo>
                    <a:cubicBezTo>
                      <a:pt x="48" y="26849"/>
                      <a:pt x="0" y="26897"/>
                      <a:pt x="0" y="26945"/>
                    </a:cubicBezTo>
                    <a:lnTo>
                      <a:pt x="0" y="27207"/>
                    </a:lnTo>
                    <a:cubicBezTo>
                      <a:pt x="0" y="27254"/>
                      <a:pt x="48" y="27302"/>
                      <a:pt x="95" y="27302"/>
                    </a:cubicBezTo>
                    <a:cubicBezTo>
                      <a:pt x="155" y="27302"/>
                      <a:pt x="202" y="27266"/>
                      <a:pt x="179" y="27207"/>
                    </a:cubicBezTo>
                    <a:lnTo>
                      <a:pt x="179" y="26945"/>
                    </a:lnTo>
                    <a:cubicBezTo>
                      <a:pt x="179" y="26897"/>
                      <a:pt x="131" y="26849"/>
                      <a:pt x="95" y="26849"/>
                    </a:cubicBezTo>
                    <a:close/>
                    <a:moveTo>
                      <a:pt x="95" y="27671"/>
                    </a:moveTo>
                    <a:cubicBezTo>
                      <a:pt x="48" y="27671"/>
                      <a:pt x="0" y="27718"/>
                      <a:pt x="0" y="27754"/>
                    </a:cubicBezTo>
                    <a:lnTo>
                      <a:pt x="0" y="28028"/>
                    </a:lnTo>
                    <a:cubicBezTo>
                      <a:pt x="0" y="28076"/>
                      <a:pt x="48" y="28111"/>
                      <a:pt x="95" y="28111"/>
                    </a:cubicBezTo>
                    <a:cubicBezTo>
                      <a:pt x="155" y="28111"/>
                      <a:pt x="202" y="28076"/>
                      <a:pt x="179" y="28028"/>
                    </a:cubicBezTo>
                    <a:lnTo>
                      <a:pt x="179" y="27754"/>
                    </a:lnTo>
                    <a:cubicBezTo>
                      <a:pt x="179" y="27718"/>
                      <a:pt x="131" y="27671"/>
                      <a:pt x="95" y="27671"/>
                    </a:cubicBezTo>
                    <a:close/>
                    <a:moveTo>
                      <a:pt x="95" y="28492"/>
                    </a:moveTo>
                    <a:cubicBezTo>
                      <a:pt x="48" y="28492"/>
                      <a:pt x="0" y="28528"/>
                      <a:pt x="0" y="28576"/>
                    </a:cubicBezTo>
                    <a:lnTo>
                      <a:pt x="0" y="28850"/>
                    </a:lnTo>
                    <a:cubicBezTo>
                      <a:pt x="0" y="28885"/>
                      <a:pt x="48" y="28933"/>
                      <a:pt x="95" y="28933"/>
                    </a:cubicBezTo>
                    <a:cubicBezTo>
                      <a:pt x="155" y="28933"/>
                      <a:pt x="202" y="28885"/>
                      <a:pt x="179" y="28850"/>
                    </a:cubicBezTo>
                    <a:lnTo>
                      <a:pt x="179" y="28576"/>
                    </a:lnTo>
                    <a:cubicBezTo>
                      <a:pt x="179" y="28528"/>
                      <a:pt x="131" y="28492"/>
                      <a:pt x="95" y="28492"/>
                    </a:cubicBezTo>
                    <a:close/>
                    <a:moveTo>
                      <a:pt x="95" y="29290"/>
                    </a:moveTo>
                    <a:cubicBezTo>
                      <a:pt x="48" y="29290"/>
                      <a:pt x="0" y="29338"/>
                      <a:pt x="0" y="29385"/>
                    </a:cubicBezTo>
                    <a:lnTo>
                      <a:pt x="0" y="29647"/>
                    </a:lnTo>
                    <a:cubicBezTo>
                      <a:pt x="0" y="29695"/>
                      <a:pt x="48" y="29743"/>
                      <a:pt x="95" y="29743"/>
                    </a:cubicBezTo>
                    <a:cubicBezTo>
                      <a:pt x="155" y="29743"/>
                      <a:pt x="202" y="29707"/>
                      <a:pt x="179" y="29647"/>
                    </a:cubicBezTo>
                    <a:lnTo>
                      <a:pt x="179" y="29385"/>
                    </a:lnTo>
                    <a:cubicBezTo>
                      <a:pt x="179" y="29338"/>
                      <a:pt x="131" y="29290"/>
                      <a:pt x="95" y="29290"/>
                    </a:cubicBezTo>
                    <a:close/>
                    <a:moveTo>
                      <a:pt x="95" y="30112"/>
                    </a:moveTo>
                    <a:cubicBezTo>
                      <a:pt x="48" y="30112"/>
                      <a:pt x="0" y="30159"/>
                      <a:pt x="0" y="30195"/>
                    </a:cubicBezTo>
                    <a:lnTo>
                      <a:pt x="0" y="30469"/>
                    </a:lnTo>
                    <a:cubicBezTo>
                      <a:pt x="0" y="30516"/>
                      <a:pt x="48" y="30552"/>
                      <a:pt x="95" y="30552"/>
                    </a:cubicBezTo>
                    <a:cubicBezTo>
                      <a:pt x="155" y="30552"/>
                      <a:pt x="202" y="30516"/>
                      <a:pt x="179" y="30469"/>
                    </a:cubicBezTo>
                    <a:lnTo>
                      <a:pt x="179" y="30195"/>
                    </a:lnTo>
                    <a:cubicBezTo>
                      <a:pt x="179" y="30159"/>
                      <a:pt x="131" y="30112"/>
                      <a:pt x="95" y="30112"/>
                    </a:cubicBezTo>
                    <a:close/>
                    <a:moveTo>
                      <a:pt x="95" y="30933"/>
                    </a:moveTo>
                    <a:cubicBezTo>
                      <a:pt x="48" y="30933"/>
                      <a:pt x="0" y="30969"/>
                      <a:pt x="0" y="31017"/>
                    </a:cubicBezTo>
                    <a:lnTo>
                      <a:pt x="0" y="31290"/>
                    </a:lnTo>
                    <a:cubicBezTo>
                      <a:pt x="0" y="31326"/>
                      <a:pt x="48" y="31374"/>
                      <a:pt x="95" y="31374"/>
                    </a:cubicBezTo>
                    <a:cubicBezTo>
                      <a:pt x="155" y="31374"/>
                      <a:pt x="202" y="31326"/>
                      <a:pt x="179" y="31290"/>
                    </a:cubicBezTo>
                    <a:lnTo>
                      <a:pt x="179" y="31017"/>
                    </a:lnTo>
                    <a:cubicBezTo>
                      <a:pt x="179" y="30969"/>
                      <a:pt x="131" y="30933"/>
                      <a:pt x="95" y="30933"/>
                    </a:cubicBezTo>
                    <a:close/>
                    <a:moveTo>
                      <a:pt x="95" y="31731"/>
                    </a:moveTo>
                    <a:cubicBezTo>
                      <a:pt x="48" y="31731"/>
                      <a:pt x="0" y="31779"/>
                      <a:pt x="0" y="31826"/>
                    </a:cubicBezTo>
                    <a:lnTo>
                      <a:pt x="0" y="32088"/>
                    </a:lnTo>
                    <a:cubicBezTo>
                      <a:pt x="0" y="32136"/>
                      <a:pt x="48" y="32183"/>
                      <a:pt x="95" y="32183"/>
                    </a:cubicBezTo>
                    <a:cubicBezTo>
                      <a:pt x="155" y="32183"/>
                      <a:pt x="202" y="32148"/>
                      <a:pt x="179" y="32088"/>
                    </a:cubicBezTo>
                    <a:lnTo>
                      <a:pt x="179" y="31826"/>
                    </a:lnTo>
                    <a:cubicBezTo>
                      <a:pt x="179" y="31779"/>
                      <a:pt x="131" y="31731"/>
                      <a:pt x="95" y="31731"/>
                    </a:cubicBezTo>
                    <a:close/>
                    <a:moveTo>
                      <a:pt x="95" y="32552"/>
                    </a:moveTo>
                    <a:cubicBezTo>
                      <a:pt x="48" y="32552"/>
                      <a:pt x="0" y="32600"/>
                      <a:pt x="0" y="32636"/>
                    </a:cubicBezTo>
                    <a:lnTo>
                      <a:pt x="0" y="32910"/>
                    </a:lnTo>
                    <a:cubicBezTo>
                      <a:pt x="0" y="32957"/>
                      <a:pt x="48" y="32993"/>
                      <a:pt x="95" y="32993"/>
                    </a:cubicBezTo>
                    <a:cubicBezTo>
                      <a:pt x="155" y="32993"/>
                      <a:pt x="202" y="32957"/>
                      <a:pt x="179" y="32910"/>
                    </a:cubicBezTo>
                    <a:lnTo>
                      <a:pt x="179" y="32636"/>
                    </a:lnTo>
                    <a:cubicBezTo>
                      <a:pt x="179" y="32600"/>
                      <a:pt x="131" y="32552"/>
                      <a:pt x="95" y="32552"/>
                    </a:cubicBezTo>
                    <a:close/>
                    <a:moveTo>
                      <a:pt x="95" y="33374"/>
                    </a:moveTo>
                    <a:cubicBezTo>
                      <a:pt x="48" y="33374"/>
                      <a:pt x="0" y="33410"/>
                      <a:pt x="0" y="33457"/>
                    </a:cubicBezTo>
                    <a:lnTo>
                      <a:pt x="0" y="33731"/>
                    </a:lnTo>
                    <a:cubicBezTo>
                      <a:pt x="0" y="33767"/>
                      <a:pt x="48" y="33814"/>
                      <a:pt x="95" y="33814"/>
                    </a:cubicBezTo>
                    <a:cubicBezTo>
                      <a:pt x="155" y="33814"/>
                      <a:pt x="202" y="33767"/>
                      <a:pt x="179" y="33731"/>
                    </a:cubicBezTo>
                    <a:lnTo>
                      <a:pt x="179" y="33457"/>
                    </a:lnTo>
                    <a:cubicBezTo>
                      <a:pt x="179" y="33410"/>
                      <a:pt x="131" y="33374"/>
                      <a:pt x="95" y="33374"/>
                    </a:cubicBezTo>
                    <a:close/>
                    <a:moveTo>
                      <a:pt x="95" y="34172"/>
                    </a:moveTo>
                    <a:cubicBezTo>
                      <a:pt x="48" y="34172"/>
                      <a:pt x="0" y="34219"/>
                      <a:pt x="0" y="34267"/>
                    </a:cubicBezTo>
                    <a:lnTo>
                      <a:pt x="0" y="34529"/>
                    </a:lnTo>
                    <a:cubicBezTo>
                      <a:pt x="0" y="34576"/>
                      <a:pt x="48" y="34624"/>
                      <a:pt x="95" y="34624"/>
                    </a:cubicBezTo>
                    <a:cubicBezTo>
                      <a:pt x="155" y="34624"/>
                      <a:pt x="202" y="34588"/>
                      <a:pt x="179" y="34529"/>
                    </a:cubicBezTo>
                    <a:lnTo>
                      <a:pt x="179" y="34267"/>
                    </a:lnTo>
                    <a:cubicBezTo>
                      <a:pt x="179" y="34219"/>
                      <a:pt x="131" y="34172"/>
                      <a:pt x="95" y="34172"/>
                    </a:cubicBezTo>
                    <a:close/>
                    <a:moveTo>
                      <a:pt x="95" y="34993"/>
                    </a:moveTo>
                    <a:cubicBezTo>
                      <a:pt x="48" y="34993"/>
                      <a:pt x="0" y="35041"/>
                      <a:pt x="0" y="35077"/>
                    </a:cubicBezTo>
                    <a:lnTo>
                      <a:pt x="0" y="35350"/>
                    </a:lnTo>
                    <a:cubicBezTo>
                      <a:pt x="0" y="35398"/>
                      <a:pt x="48" y="35434"/>
                      <a:pt x="95" y="35434"/>
                    </a:cubicBezTo>
                    <a:cubicBezTo>
                      <a:pt x="155" y="35434"/>
                      <a:pt x="202" y="35398"/>
                      <a:pt x="179" y="35350"/>
                    </a:cubicBezTo>
                    <a:lnTo>
                      <a:pt x="179" y="35077"/>
                    </a:lnTo>
                    <a:cubicBezTo>
                      <a:pt x="179" y="35041"/>
                      <a:pt x="131" y="34993"/>
                      <a:pt x="95" y="34993"/>
                    </a:cubicBezTo>
                    <a:close/>
                    <a:moveTo>
                      <a:pt x="95" y="35815"/>
                    </a:moveTo>
                    <a:cubicBezTo>
                      <a:pt x="48" y="35815"/>
                      <a:pt x="0" y="35850"/>
                      <a:pt x="0" y="35898"/>
                    </a:cubicBezTo>
                    <a:lnTo>
                      <a:pt x="0" y="36172"/>
                    </a:lnTo>
                    <a:cubicBezTo>
                      <a:pt x="0" y="36208"/>
                      <a:pt x="48" y="36255"/>
                      <a:pt x="95" y="36255"/>
                    </a:cubicBezTo>
                    <a:cubicBezTo>
                      <a:pt x="155" y="36255"/>
                      <a:pt x="202" y="36208"/>
                      <a:pt x="179" y="36172"/>
                    </a:cubicBezTo>
                    <a:lnTo>
                      <a:pt x="179" y="35898"/>
                    </a:lnTo>
                    <a:cubicBezTo>
                      <a:pt x="179" y="35850"/>
                      <a:pt x="131" y="35815"/>
                      <a:pt x="95" y="35815"/>
                    </a:cubicBezTo>
                    <a:close/>
                    <a:moveTo>
                      <a:pt x="95" y="36624"/>
                    </a:moveTo>
                    <a:cubicBezTo>
                      <a:pt x="48" y="36624"/>
                      <a:pt x="0" y="36672"/>
                      <a:pt x="0" y="36720"/>
                    </a:cubicBezTo>
                    <a:lnTo>
                      <a:pt x="0" y="36982"/>
                    </a:lnTo>
                    <a:cubicBezTo>
                      <a:pt x="0" y="37029"/>
                      <a:pt x="48" y="37077"/>
                      <a:pt x="95" y="37077"/>
                    </a:cubicBezTo>
                    <a:cubicBezTo>
                      <a:pt x="155" y="37077"/>
                      <a:pt x="202" y="37029"/>
                      <a:pt x="179" y="36982"/>
                    </a:cubicBezTo>
                    <a:lnTo>
                      <a:pt x="179" y="36720"/>
                    </a:lnTo>
                    <a:cubicBezTo>
                      <a:pt x="179" y="36672"/>
                      <a:pt x="131" y="36624"/>
                      <a:pt x="95" y="36624"/>
                    </a:cubicBezTo>
                    <a:close/>
                    <a:moveTo>
                      <a:pt x="95" y="37434"/>
                    </a:moveTo>
                    <a:cubicBezTo>
                      <a:pt x="48" y="37434"/>
                      <a:pt x="0" y="37482"/>
                      <a:pt x="0" y="37517"/>
                    </a:cubicBezTo>
                    <a:lnTo>
                      <a:pt x="0" y="37791"/>
                    </a:lnTo>
                    <a:cubicBezTo>
                      <a:pt x="0" y="37839"/>
                      <a:pt x="48" y="37874"/>
                      <a:pt x="95" y="37874"/>
                    </a:cubicBezTo>
                    <a:cubicBezTo>
                      <a:pt x="155" y="37874"/>
                      <a:pt x="202" y="37839"/>
                      <a:pt x="179" y="37791"/>
                    </a:cubicBezTo>
                    <a:lnTo>
                      <a:pt x="179" y="37517"/>
                    </a:lnTo>
                    <a:cubicBezTo>
                      <a:pt x="179" y="37470"/>
                      <a:pt x="131" y="37434"/>
                      <a:pt x="95" y="37434"/>
                    </a:cubicBezTo>
                    <a:close/>
                    <a:moveTo>
                      <a:pt x="95" y="38255"/>
                    </a:moveTo>
                    <a:cubicBezTo>
                      <a:pt x="48" y="38255"/>
                      <a:pt x="0" y="38291"/>
                      <a:pt x="0" y="38339"/>
                    </a:cubicBezTo>
                    <a:lnTo>
                      <a:pt x="0" y="38613"/>
                    </a:lnTo>
                    <a:cubicBezTo>
                      <a:pt x="0" y="38648"/>
                      <a:pt x="48" y="38696"/>
                      <a:pt x="95" y="38696"/>
                    </a:cubicBezTo>
                    <a:cubicBezTo>
                      <a:pt x="155" y="38696"/>
                      <a:pt x="202" y="38648"/>
                      <a:pt x="179" y="38613"/>
                    </a:cubicBezTo>
                    <a:lnTo>
                      <a:pt x="179" y="38339"/>
                    </a:lnTo>
                    <a:cubicBezTo>
                      <a:pt x="179" y="38291"/>
                      <a:pt x="131" y="38255"/>
                      <a:pt x="95" y="38255"/>
                    </a:cubicBezTo>
                    <a:close/>
                    <a:moveTo>
                      <a:pt x="95" y="39065"/>
                    </a:moveTo>
                    <a:cubicBezTo>
                      <a:pt x="48" y="39065"/>
                      <a:pt x="0" y="39113"/>
                      <a:pt x="0" y="39160"/>
                    </a:cubicBezTo>
                    <a:lnTo>
                      <a:pt x="0" y="39422"/>
                    </a:lnTo>
                    <a:cubicBezTo>
                      <a:pt x="0" y="39470"/>
                      <a:pt x="48" y="39518"/>
                      <a:pt x="95" y="39518"/>
                    </a:cubicBezTo>
                    <a:cubicBezTo>
                      <a:pt x="155" y="39518"/>
                      <a:pt x="202" y="39470"/>
                      <a:pt x="179" y="39422"/>
                    </a:cubicBezTo>
                    <a:lnTo>
                      <a:pt x="179" y="39160"/>
                    </a:lnTo>
                    <a:cubicBezTo>
                      <a:pt x="179" y="39113"/>
                      <a:pt x="131" y="39065"/>
                      <a:pt x="95" y="39065"/>
                    </a:cubicBezTo>
                    <a:close/>
                    <a:moveTo>
                      <a:pt x="95" y="39875"/>
                    </a:moveTo>
                    <a:cubicBezTo>
                      <a:pt x="48" y="39875"/>
                      <a:pt x="0" y="39922"/>
                      <a:pt x="0" y="39958"/>
                    </a:cubicBezTo>
                    <a:lnTo>
                      <a:pt x="0" y="40232"/>
                    </a:lnTo>
                    <a:cubicBezTo>
                      <a:pt x="0" y="40280"/>
                      <a:pt x="48" y="40315"/>
                      <a:pt x="95" y="40315"/>
                    </a:cubicBezTo>
                    <a:cubicBezTo>
                      <a:pt x="155" y="40315"/>
                      <a:pt x="202" y="40280"/>
                      <a:pt x="179" y="40232"/>
                    </a:cubicBezTo>
                    <a:lnTo>
                      <a:pt x="179" y="39958"/>
                    </a:lnTo>
                    <a:cubicBezTo>
                      <a:pt x="179" y="39922"/>
                      <a:pt x="131" y="39875"/>
                      <a:pt x="95" y="39875"/>
                    </a:cubicBezTo>
                    <a:close/>
                    <a:moveTo>
                      <a:pt x="95" y="40696"/>
                    </a:moveTo>
                    <a:cubicBezTo>
                      <a:pt x="48" y="40696"/>
                      <a:pt x="0" y="40732"/>
                      <a:pt x="0" y="40780"/>
                    </a:cubicBezTo>
                    <a:lnTo>
                      <a:pt x="0" y="41053"/>
                    </a:lnTo>
                    <a:cubicBezTo>
                      <a:pt x="0" y="41089"/>
                      <a:pt x="48" y="41137"/>
                      <a:pt x="95" y="41137"/>
                    </a:cubicBezTo>
                    <a:cubicBezTo>
                      <a:pt x="155" y="41137"/>
                      <a:pt x="202" y="41089"/>
                      <a:pt x="179" y="41053"/>
                    </a:cubicBezTo>
                    <a:lnTo>
                      <a:pt x="179" y="40780"/>
                    </a:lnTo>
                    <a:cubicBezTo>
                      <a:pt x="179" y="40732"/>
                      <a:pt x="131" y="40696"/>
                      <a:pt x="95" y="406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44"/>
              <p:cNvSpPr/>
              <p:nvPr/>
            </p:nvSpPr>
            <p:spPr>
              <a:xfrm>
                <a:off x="3391859" y="3711454"/>
                <a:ext cx="499475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180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84" y="179"/>
                    </a:cubicBezTo>
                    <a:lnTo>
                      <a:pt x="191" y="179"/>
                    </a:lnTo>
                    <a:cubicBezTo>
                      <a:pt x="250" y="179"/>
                      <a:pt x="298" y="131"/>
                      <a:pt x="286" y="96"/>
                    </a:cubicBezTo>
                    <a:cubicBezTo>
                      <a:pt x="286" y="48"/>
                      <a:pt x="238" y="0"/>
                      <a:pt x="191" y="0"/>
                    </a:cubicBezTo>
                    <a:close/>
                    <a:moveTo>
                      <a:pt x="738" y="0"/>
                    </a:moveTo>
                    <a:cubicBezTo>
                      <a:pt x="703" y="0"/>
                      <a:pt x="655" y="48"/>
                      <a:pt x="655" y="96"/>
                    </a:cubicBezTo>
                    <a:cubicBezTo>
                      <a:pt x="655" y="131"/>
                      <a:pt x="703" y="179"/>
                      <a:pt x="738" y="179"/>
                    </a:cubicBezTo>
                    <a:lnTo>
                      <a:pt x="1012" y="179"/>
                    </a:lnTo>
                    <a:cubicBezTo>
                      <a:pt x="1060" y="179"/>
                      <a:pt x="1096" y="131"/>
                      <a:pt x="1096" y="96"/>
                    </a:cubicBezTo>
                    <a:cubicBezTo>
                      <a:pt x="1096" y="48"/>
                      <a:pt x="1048" y="0"/>
                      <a:pt x="1012" y="0"/>
                    </a:cubicBezTo>
                    <a:close/>
                    <a:moveTo>
                      <a:pt x="1560" y="0"/>
                    </a:moveTo>
                    <a:cubicBezTo>
                      <a:pt x="1512" y="0"/>
                      <a:pt x="1477" y="48"/>
                      <a:pt x="1477" y="96"/>
                    </a:cubicBezTo>
                    <a:cubicBezTo>
                      <a:pt x="1477" y="131"/>
                      <a:pt x="1512" y="179"/>
                      <a:pt x="1560" y="179"/>
                    </a:cubicBezTo>
                    <a:lnTo>
                      <a:pt x="1834" y="179"/>
                    </a:lnTo>
                    <a:cubicBezTo>
                      <a:pt x="1870" y="179"/>
                      <a:pt x="1917" y="131"/>
                      <a:pt x="1917" y="96"/>
                    </a:cubicBezTo>
                    <a:cubicBezTo>
                      <a:pt x="1917" y="48"/>
                      <a:pt x="1870" y="0"/>
                      <a:pt x="1834" y="0"/>
                    </a:cubicBezTo>
                    <a:close/>
                    <a:moveTo>
                      <a:pt x="2370" y="0"/>
                    </a:moveTo>
                    <a:cubicBezTo>
                      <a:pt x="2322" y="0"/>
                      <a:pt x="2274" y="48"/>
                      <a:pt x="2274" y="96"/>
                    </a:cubicBezTo>
                    <a:cubicBezTo>
                      <a:pt x="2274" y="131"/>
                      <a:pt x="2322" y="179"/>
                      <a:pt x="2370" y="179"/>
                    </a:cubicBezTo>
                    <a:lnTo>
                      <a:pt x="2632" y="179"/>
                    </a:lnTo>
                    <a:cubicBezTo>
                      <a:pt x="2691" y="179"/>
                      <a:pt x="2739" y="131"/>
                      <a:pt x="2727" y="96"/>
                    </a:cubicBezTo>
                    <a:cubicBezTo>
                      <a:pt x="2727" y="48"/>
                      <a:pt x="2679" y="0"/>
                      <a:pt x="2632" y="0"/>
                    </a:cubicBezTo>
                    <a:close/>
                    <a:moveTo>
                      <a:pt x="3179" y="0"/>
                    </a:moveTo>
                    <a:cubicBezTo>
                      <a:pt x="3144" y="0"/>
                      <a:pt x="3096" y="48"/>
                      <a:pt x="3096" y="96"/>
                    </a:cubicBezTo>
                    <a:cubicBezTo>
                      <a:pt x="3096" y="131"/>
                      <a:pt x="3144" y="179"/>
                      <a:pt x="3179" y="179"/>
                    </a:cubicBezTo>
                    <a:lnTo>
                      <a:pt x="3453" y="179"/>
                    </a:lnTo>
                    <a:cubicBezTo>
                      <a:pt x="3513" y="179"/>
                      <a:pt x="3536" y="131"/>
                      <a:pt x="3536" y="96"/>
                    </a:cubicBezTo>
                    <a:cubicBezTo>
                      <a:pt x="3536" y="48"/>
                      <a:pt x="3501" y="0"/>
                      <a:pt x="3453" y="0"/>
                    </a:cubicBezTo>
                    <a:close/>
                    <a:moveTo>
                      <a:pt x="4001" y="0"/>
                    </a:moveTo>
                    <a:cubicBezTo>
                      <a:pt x="3953" y="0"/>
                      <a:pt x="3917" y="48"/>
                      <a:pt x="3917" y="96"/>
                    </a:cubicBezTo>
                    <a:cubicBezTo>
                      <a:pt x="3917" y="131"/>
                      <a:pt x="3953" y="179"/>
                      <a:pt x="4001" y="179"/>
                    </a:cubicBezTo>
                    <a:lnTo>
                      <a:pt x="4275" y="179"/>
                    </a:lnTo>
                    <a:cubicBezTo>
                      <a:pt x="4310" y="179"/>
                      <a:pt x="4358" y="131"/>
                      <a:pt x="4358" y="96"/>
                    </a:cubicBezTo>
                    <a:cubicBezTo>
                      <a:pt x="4358" y="48"/>
                      <a:pt x="4310" y="0"/>
                      <a:pt x="4275" y="0"/>
                    </a:cubicBezTo>
                    <a:close/>
                    <a:moveTo>
                      <a:pt x="4810" y="0"/>
                    </a:moveTo>
                    <a:cubicBezTo>
                      <a:pt x="4763" y="0"/>
                      <a:pt x="4715" y="48"/>
                      <a:pt x="4715" y="96"/>
                    </a:cubicBezTo>
                    <a:cubicBezTo>
                      <a:pt x="4715" y="131"/>
                      <a:pt x="4763" y="179"/>
                      <a:pt x="4810" y="179"/>
                    </a:cubicBezTo>
                    <a:lnTo>
                      <a:pt x="5072" y="179"/>
                    </a:lnTo>
                    <a:cubicBezTo>
                      <a:pt x="5132" y="179"/>
                      <a:pt x="5179" y="131"/>
                      <a:pt x="5168" y="96"/>
                    </a:cubicBezTo>
                    <a:cubicBezTo>
                      <a:pt x="5168" y="48"/>
                      <a:pt x="5120" y="0"/>
                      <a:pt x="5072" y="0"/>
                    </a:cubicBezTo>
                    <a:close/>
                    <a:moveTo>
                      <a:pt x="5620" y="0"/>
                    </a:moveTo>
                    <a:cubicBezTo>
                      <a:pt x="5584" y="0"/>
                      <a:pt x="5537" y="48"/>
                      <a:pt x="5537" y="96"/>
                    </a:cubicBezTo>
                    <a:cubicBezTo>
                      <a:pt x="5537" y="131"/>
                      <a:pt x="5584" y="179"/>
                      <a:pt x="5620" y="179"/>
                    </a:cubicBezTo>
                    <a:lnTo>
                      <a:pt x="5894" y="179"/>
                    </a:lnTo>
                    <a:cubicBezTo>
                      <a:pt x="5953" y="179"/>
                      <a:pt x="5977" y="131"/>
                      <a:pt x="5977" y="96"/>
                    </a:cubicBezTo>
                    <a:cubicBezTo>
                      <a:pt x="5977" y="48"/>
                      <a:pt x="5941" y="0"/>
                      <a:pt x="5894" y="0"/>
                    </a:cubicBezTo>
                    <a:close/>
                    <a:moveTo>
                      <a:pt x="6442" y="0"/>
                    </a:moveTo>
                    <a:cubicBezTo>
                      <a:pt x="6394" y="0"/>
                      <a:pt x="6358" y="48"/>
                      <a:pt x="6358" y="96"/>
                    </a:cubicBezTo>
                    <a:cubicBezTo>
                      <a:pt x="6358" y="131"/>
                      <a:pt x="6394" y="179"/>
                      <a:pt x="6442" y="179"/>
                    </a:cubicBezTo>
                    <a:lnTo>
                      <a:pt x="6715" y="179"/>
                    </a:lnTo>
                    <a:cubicBezTo>
                      <a:pt x="6751" y="179"/>
                      <a:pt x="6799" y="131"/>
                      <a:pt x="6799" y="96"/>
                    </a:cubicBezTo>
                    <a:cubicBezTo>
                      <a:pt x="6799" y="48"/>
                      <a:pt x="6751" y="0"/>
                      <a:pt x="6715" y="0"/>
                    </a:cubicBezTo>
                    <a:close/>
                    <a:moveTo>
                      <a:pt x="7263" y="0"/>
                    </a:moveTo>
                    <a:cubicBezTo>
                      <a:pt x="7215" y="0"/>
                      <a:pt x="7168" y="48"/>
                      <a:pt x="7168" y="96"/>
                    </a:cubicBezTo>
                    <a:cubicBezTo>
                      <a:pt x="7168" y="131"/>
                      <a:pt x="7215" y="179"/>
                      <a:pt x="7263" y="179"/>
                    </a:cubicBezTo>
                    <a:lnTo>
                      <a:pt x="7525" y="179"/>
                    </a:lnTo>
                    <a:cubicBezTo>
                      <a:pt x="7573" y="179"/>
                      <a:pt x="7620" y="131"/>
                      <a:pt x="7620" y="96"/>
                    </a:cubicBezTo>
                    <a:cubicBezTo>
                      <a:pt x="7620" y="48"/>
                      <a:pt x="7573" y="0"/>
                      <a:pt x="7525" y="0"/>
                    </a:cubicBezTo>
                    <a:close/>
                    <a:moveTo>
                      <a:pt x="8061" y="0"/>
                    </a:moveTo>
                    <a:cubicBezTo>
                      <a:pt x="8025" y="0"/>
                      <a:pt x="7977" y="48"/>
                      <a:pt x="7977" y="96"/>
                    </a:cubicBezTo>
                    <a:cubicBezTo>
                      <a:pt x="7977" y="131"/>
                      <a:pt x="8025" y="179"/>
                      <a:pt x="8061" y="179"/>
                    </a:cubicBezTo>
                    <a:lnTo>
                      <a:pt x="8335" y="179"/>
                    </a:lnTo>
                    <a:cubicBezTo>
                      <a:pt x="8394" y="179"/>
                      <a:pt x="8418" y="131"/>
                      <a:pt x="8418" y="96"/>
                    </a:cubicBezTo>
                    <a:cubicBezTo>
                      <a:pt x="8418" y="48"/>
                      <a:pt x="8382" y="0"/>
                      <a:pt x="8335" y="0"/>
                    </a:cubicBezTo>
                    <a:close/>
                    <a:moveTo>
                      <a:pt x="8882" y="0"/>
                    </a:moveTo>
                    <a:cubicBezTo>
                      <a:pt x="8835" y="0"/>
                      <a:pt x="8799" y="48"/>
                      <a:pt x="8799" y="96"/>
                    </a:cubicBezTo>
                    <a:cubicBezTo>
                      <a:pt x="8799" y="131"/>
                      <a:pt x="8835" y="179"/>
                      <a:pt x="8882" y="179"/>
                    </a:cubicBezTo>
                    <a:lnTo>
                      <a:pt x="9156" y="179"/>
                    </a:lnTo>
                    <a:cubicBezTo>
                      <a:pt x="9192" y="179"/>
                      <a:pt x="9240" y="131"/>
                      <a:pt x="9240" y="96"/>
                    </a:cubicBezTo>
                    <a:cubicBezTo>
                      <a:pt x="9240" y="48"/>
                      <a:pt x="9192" y="0"/>
                      <a:pt x="9156" y="0"/>
                    </a:cubicBezTo>
                    <a:close/>
                    <a:moveTo>
                      <a:pt x="9704" y="0"/>
                    </a:moveTo>
                    <a:cubicBezTo>
                      <a:pt x="9656" y="0"/>
                      <a:pt x="9609" y="48"/>
                      <a:pt x="9609" y="96"/>
                    </a:cubicBezTo>
                    <a:cubicBezTo>
                      <a:pt x="9609" y="131"/>
                      <a:pt x="9656" y="179"/>
                      <a:pt x="9704" y="179"/>
                    </a:cubicBezTo>
                    <a:lnTo>
                      <a:pt x="9966" y="179"/>
                    </a:lnTo>
                    <a:cubicBezTo>
                      <a:pt x="10013" y="179"/>
                      <a:pt x="10061" y="131"/>
                      <a:pt x="10061" y="96"/>
                    </a:cubicBezTo>
                    <a:cubicBezTo>
                      <a:pt x="10061" y="48"/>
                      <a:pt x="10013" y="0"/>
                      <a:pt x="9966" y="0"/>
                    </a:cubicBezTo>
                    <a:close/>
                    <a:moveTo>
                      <a:pt x="10502" y="0"/>
                    </a:moveTo>
                    <a:cubicBezTo>
                      <a:pt x="10466" y="0"/>
                      <a:pt x="10418" y="48"/>
                      <a:pt x="10418" y="96"/>
                    </a:cubicBezTo>
                    <a:cubicBezTo>
                      <a:pt x="10418" y="131"/>
                      <a:pt x="10466" y="179"/>
                      <a:pt x="10502" y="179"/>
                    </a:cubicBezTo>
                    <a:lnTo>
                      <a:pt x="10775" y="179"/>
                    </a:lnTo>
                    <a:cubicBezTo>
                      <a:pt x="10835" y="179"/>
                      <a:pt x="10859" y="131"/>
                      <a:pt x="10859" y="96"/>
                    </a:cubicBezTo>
                    <a:cubicBezTo>
                      <a:pt x="10859" y="48"/>
                      <a:pt x="10823" y="0"/>
                      <a:pt x="10775" y="0"/>
                    </a:cubicBezTo>
                    <a:close/>
                    <a:moveTo>
                      <a:pt x="11323" y="0"/>
                    </a:moveTo>
                    <a:cubicBezTo>
                      <a:pt x="11275" y="0"/>
                      <a:pt x="11240" y="48"/>
                      <a:pt x="11240" y="96"/>
                    </a:cubicBezTo>
                    <a:cubicBezTo>
                      <a:pt x="11240" y="131"/>
                      <a:pt x="11275" y="179"/>
                      <a:pt x="11323" y="179"/>
                    </a:cubicBezTo>
                    <a:lnTo>
                      <a:pt x="11597" y="179"/>
                    </a:lnTo>
                    <a:cubicBezTo>
                      <a:pt x="11633" y="179"/>
                      <a:pt x="11680" y="131"/>
                      <a:pt x="11680" y="96"/>
                    </a:cubicBezTo>
                    <a:cubicBezTo>
                      <a:pt x="11680" y="48"/>
                      <a:pt x="11633" y="0"/>
                      <a:pt x="11597" y="0"/>
                    </a:cubicBezTo>
                    <a:close/>
                    <a:moveTo>
                      <a:pt x="12133" y="0"/>
                    </a:moveTo>
                    <a:cubicBezTo>
                      <a:pt x="12085" y="0"/>
                      <a:pt x="12037" y="48"/>
                      <a:pt x="12037" y="96"/>
                    </a:cubicBezTo>
                    <a:cubicBezTo>
                      <a:pt x="12037" y="131"/>
                      <a:pt x="12085" y="179"/>
                      <a:pt x="12133" y="179"/>
                    </a:cubicBezTo>
                    <a:lnTo>
                      <a:pt x="12407" y="179"/>
                    </a:lnTo>
                    <a:cubicBezTo>
                      <a:pt x="12454" y="179"/>
                      <a:pt x="12502" y="131"/>
                      <a:pt x="12490" y="96"/>
                    </a:cubicBezTo>
                    <a:cubicBezTo>
                      <a:pt x="12490" y="48"/>
                      <a:pt x="12442" y="0"/>
                      <a:pt x="12395" y="0"/>
                    </a:cubicBezTo>
                    <a:close/>
                    <a:moveTo>
                      <a:pt x="12942" y="0"/>
                    </a:moveTo>
                    <a:cubicBezTo>
                      <a:pt x="12907" y="0"/>
                      <a:pt x="12859" y="48"/>
                      <a:pt x="12859" y="96"/>
                    </a:cubicBezTo>
                    <a:cubicBezTo>
                      <a:pt x="12859" y="131"/>
                      <a:pt x="12907" y="179"/>
                      <a:pt x="12942" y="179"/>
                    </a:cubicBezTo>
                    <a:lnTo>
                      <a:pt x="13216" y="179"/>
                    </a:lnTo>
                    <a:cubicBezTo>
                      <a:pt x="13276" y="179"/>
                      <a:pt x="13323" y="131"/>
                      <a:pt x="13300" y="96"/>
                    </a:cubicBezTo>
                    <a:cubicBezTo>
                      <a:pt x="13300" y="48"/>
                      <a:pt x="13252" y="0"/>
                      <a:pt x="13216" y="0"/>
                    </a:cubicBezTo>
                    <a:close/>
                    <a:moveTo>
                      <a:pt x="13764" y="0"/>
                    </a:moveTo>
                    <a:cubicBezTo>
                      <a:pt x="13716" y="0"/>
                      <a:pt x="13681" y="48"/>
                      <a:pt x="13681" y="96"/>
                    </a:cubicBezTo>
                    <a:cubicBezTo>
                      <a:pt x="13681" y="131"/>
                      <a:pt x="13716" y="179"/>
                      <a:pt x="13764" y="179"/>
                    </a:cubicBezTo>
                    <a:lnTo>
                      <a:pt x="14038" y="179"/>
                    </a:lnTo>
                    <a:cubicBezTo>
                      <a:pt x="14073" y="179"/>
                      <a:pt x="14121" y="131"/>
                      <a:pt x="14121" y="96"/>
                    </a:cubicBezTo>
                    <a:cubicBezTo>
                      <a:pt x="14121" y="48"/>
                      <a:pt x="14073" y="0"/>
                      <a:pt x="14038" y="0"/>
                    </a:cubicBezTo>
                    <a:close/>
                    <a:moveTo>
                      <a:pt x="14585" y="0"/>
                    </a:moveTo>
                    <a:cubicBezTo>
                      <a:pt x="14538" y="0"/>
                      <a:pt x="14490" y="48"/>
                      <a:pt x="14490" y="96"/>
                    </a:cubicBezTo>
                    <a:cubicBezTo>
                      <a:pt x="14490" y="131"/>
                      <a:pt x="14538" y="179"/>
                      <a:pt x="14585" y="179"/>
                    </a:cubicBezTo>
                    <a:lnTo>
                      <a:pt x="14847" y="179"/>
                    </a:lnTo>
                    <a:cubicBezTo>
                      <a:pt x="14895" y="179"/>
                      <a:pt x="14943" y="131"/>
                      <a:pt x="14943" y="96"/>
                    </a:cubicBezTo>
                    <a:cubicBezTo>
                      <a:pt x="14943" y="48"/>
                      <a:pt x="14895" y="0"/>
                      <a:pt x="14847" y="0"/>
                    </a:cubicBezTo>
                    <a:close/>
                    <a:moveTo>
                      <a:pt x="15383" y="0"/>
                    </a:moveTo>
                    <a:cubicBezTo>
                      <a:pt x="15347" y="0"/>
                      <a:pt x="15300" y="48"/>
                      <a:pt x="15300" y="96"/>
                    </a:cubicBezTo>
                    <a:cubicBezTo>
                      <a:pt x="15300" y="131"/>
                      <a:pt x="15347" y="179"/>
                      <a:pt x="15383" y="179"/>
                    </a:cubicBezTo>
                    <a:lnTo>
                      <a:pt x="15657" y="179"/>
                    </a:lnTo>
                    <a:cubicBezTo>
                      <a:pt x="15717" y="179"/>
                      <a:pt x="15764" y="131"/>
                      <a:pt x="15740" y="96"/>
                    </a:cubicBezTo>
                    <a:cubicBezTo>
                      <a:pt x="15740" y="48"/>
                      <a:pt x="15705" y="0"/>
                      <a:pt x="156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44"/>
              <p:cNvSpPr/>
              <p:nvPr/>
            </p:nvSpPr>
            <p:spPr>
              <a:xfrm>
                <a:off x="2977293" y="4273121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32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8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32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32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8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32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8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32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32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32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8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8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32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8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32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8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32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8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32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8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32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8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32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44"/>
              <p:cNvSpPr/>
              <p:nvPr/>
            </p:nvSpPr>
            <p:spPr>
              <a:xfrm>
                <a:off x="2977293" y="2973600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9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44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9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9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44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9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44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9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44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9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44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9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44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9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9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9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44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9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44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9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44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9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44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9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44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9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9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44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9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44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9" name="Google Shape;4459;p44"/>
            <p:cNvSpPr/>
            <p:nvPr/>
          </p:nvSpPr>
          <p:spPr>
            <a:xfrm>
              <a:off x="5319834" y="2371949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298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60" y="1370"/>
                    <a:pt x="1369" y="1060"/>
                    <a:pt x="1369" y="679"/>
                  </a:cubicBezTo>
                  <a:cubicBezTo>
                    <a:pt x="1369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44"/>
            <p:cNvGrpSpPr/>
            <p:nvPr/>
          </p:nvGrpSpPr>
          <p:grpSpPr>
            <a:xfrm>
              <a:off x="5356047" y="1801601"/>
              <a:ext cx="804640" cy="1177702"/>
              <a:chOff x="5356047" y="1801601"/>
              <a:chExt cx="804640" cy="1177702"/>
            </a:xfrm>
          </p:grpSpPr>
          <p:sp>
            <p:nvSpPr>
              <p:cNvPr id="4461" name="Google Shape;4461;p44"/>
              <p:cNvSpPr/>
              <p:nvPr/>
            </p:nvSpPr>
            <p:spPr>
              <a:xfrm>
                <a:off x="5356047" y="2390801"/>
                <a:ext cx="37534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80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5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48"/>
                      <a:pt x="405" y="1"/>
                      <a:pt x="357" y="1"/>
                    </a:cubicBezTo>
                    <a:close/>
                    <a:moveTo>
                      <a:pt x="917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17" y="179"/>
                    </a:cubicBezTo>
                    <a:lnTo>
                      <a:pt x="1179" y="179"/>
                    </a:lnTo>
                    <a:cubicBezTo>
                      <a:pt x="1226" y="179"/>
                      <a:pt x="1262" y="132"/>
                      <a:pt x="1262" y="84"/>
                    </a:cubicBezTo>
                    <a:cubicBezTo>
                      <a:pt x="1262" y="48"/>
                      <a:pt x="1226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91" y="1"/>
                      <a:pt x="1643" y="48"/>
                      <a:pt x="1643" y="84"/>
                    </a:cubicBezTo>
                    <a:cubicBezTo>
                      <a:pt x="1643" y="132"/>
                      <a:pt x="1691" y="179"/>
                      <a:pt x="1727" y="179"/>
                    </a:cubicBezTo>
                    <a:lnTo>
                      <a:pt x="2000" y="179"/>
                    </a:lnTo>
                    <a:cubicBezTo>
                      <a:pt x="2048" y="179"/>
                      <a:pt x="2084" y="132"/>
                      <a:pt x="2084" y="84"/>
                    </a:cubicBezTo>
                    <a:cubicBezTo>
                      <a:pt x="2084" y="48"/>
                      <a:pt x="2048" y="1"/>
                      <a:pt x="2000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3" y="132"/>
                      <a:pt x="2893" y="84"/>
                    </a:cubicBezTo>
                    <a:cubicBezTo>
                      <a:pt x="2893" y="48"/>
                      <a:pt x="2846" y="1"/>
                      <a:pt x="2798" y="1"/>
                    </a:cubicBezTo>
                    <a:close/>
                    <a:moveTo>
                      <a:pt x="3358" y="1"/>
                    </a:moveTo>
                    <a:cubicBezTo>
                      <a:pt x="3310" y="1"/>
                      <a:pt x="3262" y="48"/>
                      <a:pt x="3262" y="84"/>
                    </a:cubicBezTo>
                    <a:cubicBezTo>
                      <a:pt x="3262" y="132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67" y="179"/>
                      <a:pt x="3715" y="132"/>
                      <a:pt x="3715" y="84"/>
                    </a:cubicBezTo>
                    <a:cubicBezTo>
                      <a:pt x="3715" y="48"/>
                      <a:pt x="3667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32" y="1"/>
                      <a:pt x="4084" y="48"/>
                      <a:pt x="4084" y="84"/>
                    </a:cubicBezTo>
                    <a:cubicBezTo>
                      <a:pt x="4084" y="132"/>
                      <a:pt x="4132" y="179"/>
                      <a:pt x="4167" y="179"/>
                    </a:cubicBezTo>
                    <a:lnTo>
                      <a:pt x="4441" y="179"/>
                    </a:lnTo>
                    <a:cubicBezTo>
                      <a:pt x="4489" y="179"/>
                      <a:pt x="4524" y="132"/>
                      <a:pt x="4524" y="84"/>
                    </a:cubicBezTo>
                    <a:cubicBezTo>
                      <a:pt x="4524" y="48"/>
                      <a:pt x="4489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8" y="179"/>
                      <a:pt x="5346" y="132"/>
                      <a:pt x="5334" y="84"/>
                    </a:cubicBezTo>
                    <a:cubicBezTo>
                      <a:pt x="5334" y="48"/>
                      <a:pt x="5286" y="1"/>
                      <a:pt x="5239" y="1"/>
                    </a:cubicBezTo>
                    <a:close/>
                    <a:moveTo>
                      <a:pt x="5798" y="1"/>
                    </a:moveTo>
                    <a:cubicBezTo>
                      <a:pt x="5751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98" y="179"/>
                    </a:cubicBezTo>
                    <a:lnTo>
                      <a:pt x="6060" y="179"/>
                    </a:lnTo>
                    <a:cubicBezTo>
                      <a:pt x="6108" y="179"/>
                      <a:pt x="6156" y="132"/>
                      <a:pt x="6144" y="84"/>
                    </a:cubicBezTo>
                    <a:cubicBezTo>
                      <a:pt x="6144" y="48"/>
                      <a:pt x="6108" y="1"/>
                      <a:pt x="6060" y="1"/>
                    </a:cubicBezTo>
                    <a:close/>
                    <a:moveTo>
                      <a:pt x="6608" y="1"/>
                    </a:moveTo>
                    <a:cubicBezTo>
                      <a:pt x="6572" y="1"/>
                      <a:pt x="6525" y="48"/>
                      <a:pt x="6525" y="84"/>
                    </a:cubicBezTo>
                    <a:cubicBezTo>
                      <a:pt x="6525" y="132"/>
                      <a:pt x="6572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48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2" y="48"/>
                      <a:pt x="7322" y="84"/>
                    </a:cubicBezTo>
                    <a:cubicBezTo>
                      <a:pt x="7322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48"/>
                      <a:pt x="7727" y="1"/>
                      <a:pt x="7680" y="1"/>
                    </a:cubicBezTo>
                    <a:close/>
                    <a:moveTo>
                      <a:pt x="8239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39" y="179"/>
                    </a:cubicBezTo>
                    <a:lnTo>
                      <a:pt x="8501" y="179"/>
                    </a:lnTo>
                    <a:cubicBezTo>
                      <a:pt x="8549" y="179"/>
                      <a:pt x="8596" y="132"/>
                      <a:pt x="8596" y="84"/>
                    </a:cubicBezTo>
                    <a:cubicBezTo>
                      <a:pt x="8596" y="48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13" y="1"/>
                      <a:pt x="8966" y="48"/>
                      <a:pt x="8966" y="84"/>
                    </a:cubicBezTo>
                    <a:cubicBezTo>
                      <a:pt x="8966" y="132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0" y="179"/>
                      <a:pt x="9406" y="132"/>
                      <a:pt x="9406" y="84"/>
                    </a:cubicBezTo>
                    <a:cubicBezTo>
                      <a:pt x="9406" y="48"/>
                      <a:pt x="9370" y="1"/>
                      <a:pt x="9323" y="1"/>
                    </a:cubicBezTo>
                    <a:close/>
                    <a:moveTo>
                      <a:pt x="9858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8" y="179"/>
                    </a:cubicBezTo>
                    <a:lnTo>
                      <a:pt x="10120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48"/>
                      <a:pt x="10168" y="1"/>
                      <a:pt x="10120" y="1"/>
                    </a:cubicBezTo>
                    <a:close/>
                    <a:moveTo>
                      <a:pt x="10680" y="1"/>
                    </a:moveTo>
                    <a:cubicBezTo>
                      <a:pt x="10632" y="1"/>
                      <a:pt x="10585" y="48"/>
                      <a:pt x="10585" y="84"/>
                    </a:cubicBezTo>
                    <a:cubicBezTo>
                      <a:pt x="10585" y="132"/>
                      <a:pt x="10632" y="179"/>
                      <a:pt x="10680" y="179"/>
                    </a:cubicBezTo>
                    <a:lnTo>
                      <a:pt x="10942" y="179"/>
                    </a:lnTo>
                    <a:cubicBezTo>
                      <a:pt x="11001" y="179"/>
                      <a:pt x="11037" y="132"/>
                      <a:pt x="11025" y="84"/>
                    </a:cubicBezTo>
                    <a:cubicBezTo>
                      <a:pt x="11025" y="48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54" y="1"/>
                      <a:pt x="11406" y="48"/>
                      <a:pt x="11406" y="84"/>
                    </a:cubicBezTo>
                    <a:cubicBezTo>
                      <a:pt x="11406" y="132"/>
                      <a:pt x="11454" y="179"/>
                      <a:pt x="11490" y="179"/>
                    </a:cubicBezTo>
                    <a:lnTo>
                      <a:pt x="11763" y="179"/>
                    </a:lnTo>
                    <a:cubicBezTo>
                      <a:pt x="11811" y="179"/>
                      <a:pt x="11847" y="132"/>
                      <a:pt x="11847" y="84"/>
                    </a:cubicBezTo>
                    <a:cubicBezTo>
                      <a:pt x="11847" y="48"/>
                      <a:pt x="11799" y="1"/>
                      <a:pt x="1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44"/>
              <p:cNvSpPr/>
              <p:nvPr/>
            </p:nvSpPr>
            <p:spPr>
              <a:xfrm>
                <a:off x="5732499" y="1807621"/>
                <a:ext cx="5703" cy="117168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6982" extrusionOk="0">
                    <a:moveTo>
                      <a:pt x="84" y="1"/>
                    </a:moveTo>
                    <a:cubicBezTo>
                      <a:pt x="48" y="1"/>
                      <a:pt x="1" y="36"/>
                      <a:pt x="1" y="84"/>
                    </a:cubicBezTo>
                    <a:lnTo>
                      <a:pt x="1" y="346"/>
                    </a:lnTo>
                    <a:cubicBezTo>
                      <a:pt x="1" y="394"/>
                      <a:pt x="48" y="441"/>
                      <a:pt x="84" y="441"/>
                    </a:cubicBezTo>
                    <a:cubicBezTo>
                      <a:pt x="132" y="441"/>
                      <a:pt x="179" y="417"/>
                      <a:pt x="179" y="358"/>
                    </a:cubicBezTo>
                    <a:lnTo>
                      <a:pt x="179" y="84"/>
                    </a:lnTo>
                    <a:cubicBezTo>
                      <a:pt x="179" y="36"/>
                      <a:pt x="132" y="1"/>
                      <a:pt x="84" y="1"/>
                    </a:cubicBezTo>
                    <a:close/>
                    <a:moveTo>
                      <a:pt x="84" y="810"/>
                    </a:moveTo>
                    <a:cubicBezTo>
                      <a:pt x="48" y="810"/>
                      <a:pt x="1" y="858"/>
                      <a:pt x="1" y="906"/>
                    </a:cubicBezTo>
                    <a:lnTo>
                      <a:pt x="1" y="1168"/>
                    </a:lnTo>
                    <a:cubicBezTo>
                      <a:pt x="1" y="1215"/>
                      <a:pt x="48" y="1263"/>
                      <a:pt x="84" y="1263"/>
                    </a:cubicBezTo>
                    <a:cubicBezTo>
                      <a:pt x="132" y="1263"/>
                      <a:pt x="179" y="1215"/>
                      <a:pt x="179" y="1168"/>
                    </a:cubicBezTo>
                    <a:lnTo>
                      <a:pt x="179" y="906"/>
                    </a:lnTo>
                    <a:cubicBezTo>
                      <a:pt x="179" y="858"/>
                      <a:pt x="132" y="810"/>
                      <a:pt x="84" y="810"/>
                    </a:cubicBezTo>
                    <a:close/>
                    <a:moveTo>
                      <a:pt x="84" y="1632"/>
                    </a:moveTo>
                    <a:cubicBezTo>
                      <a:pt x="48" y="1632"/>
                      <a:pt x="1" y="1680"/>
                      <a:pt x="1" y="1715"/>
                    </a:cubicBezTo>
                    <a:lnTo>
                      <a:pt x="1" y="1989"/>
                    </a:lnTo>
                    <a:cubicBezTo>
                      <a:pt x="1" y="2037"/>
                      <a:pt x="48" y="2084"/>
                      <a:pt x="84" y="2084"/>
                    </a:cubicBezTo>
                    <a:cubicBezTo>
                      <a:pt x="132" y="2084"/>
                      <a:pt x="179" y="2037"/>
                      <a:pt x="179" y="1989"/>
                    </a:cubicBezTo>
                    <a:lnTo>
                      <a:pt x="179" y="1715"/>
                    </a:lnTo>
                    <a:cubicBezTo>
                      <a:pt x="179" y="1680"/>
                      <a:pt x="132" y="1632"/>
                      <a:pt x="84" y="1632"/>
                    </a:cubicBezTo>
                    <a:close/>
                    <a:moveTo>
                      <a:pt x="84" y="2453"/>
                    </a:moveTo>
                    <a:cubicBezTo>
                      <a:pt x="48" y="2453"/>
                      <a:pt x="1" y="2489"/>
                      <a:pt x="1" y="2537"/>
                    </a:cubicBezTo>
                    <a:lnTo>
                      <a:pt x="1" y="2811"/>
                    </a:lnTo>
                    <a:cubicBezTo>
                      <a:pt x="1" y="2858"/>
                      <a:pt x="48" y="2894"/>
                      <a:pt x="84" y="2894"/>
                    </a:cubicBezTo>
                    <a:cubicBezTo>
                      <a:pt x="132" y="2894"/>
                      <a:pt x="179" y="2858"/>
                      <a:pt x="179" y="2811"/>
                    </a:cubicBezTo>
                    <a:lnTo>
                      <a:pt x="179" y="2537"/>
                    </a:lnTo>
                    <a:cubicBezTo>
                      <a:pt x="179" y="2489"/>
                      <a:pt x="132" y="2453"/>
                      <a:pt x="84" y="2453"/>
                    </a:cubicBezTo>
                    <a:close/>
                    <a:moveTo>
                      <a:pt x="84" y="3251"/>
                    </a:moveTo>
                    <a:cubicBezTo>
                      <a:pt x="48" y="3251"/>
                      <a:pt x="1" y="3299"/>
                      <a:pt x="1" y="3346"/>
                    </a:cubicBezTo>
                    <a:lnTo>
                      <a:pt x="1" y="3608"/>
                    </a:lnTo>
                    <a:cubicBezTo>
                      <a:pt x="1" y="3656"/>
                      <a:pt x="48" y="3704"/>
                      <a:pt x="84" y="3704"/>
                    </a:cubicBezTo>
                    <a:cubicBezTo>
                      <a:pt x="132" y="3704"/>
                      <a:pt x="179" y="3656"/>
                      <a:pt x="179" y="3608"/>
                    </a:cubicBezTo>
                    <a:lnTo>
                      <a:pt x="179" y="3346"/>
                    </a:lnTo>
                    <a:cubicBezTo>
                      <a:pt x="179" y="3299"/>
                      <a:pt x="132" y="3251"/>
                      <a:pt x="84" y="3251"/>
                    </a:cubicBezTo>
                    <a:close/>
                    <a:moveTo>
                      <a:pt x="84" y="4073"/>
                    </a:moveTo>
                    <a:cubicBezTo>
                      <a:pt x="48" y="4073"/>
                      <a:pt x="1" y="4120"/>
                      <a:pt x="1" y="4168"/>
                    </a:cubicBezTo>
                    <a:lnTo>
                      <a:pt x="1" y="4430"/>
                    </a:lnTo>
                    <a:cubicBezTo>
                      <a:pt x="1" y="4477"/>
                      <a:pt x="48" y="4525"/>
                      <a:pt x="84" y="4525"/>
                    </a:cubicBezTo>
                    <a:cubicBezTo>
                      <a:pt x="132" y="4525"/>
                      <a:pt x="179" y="4477"/>
                      <a:pt x="179" y="4430"/>
                    </a:cubicBezTo>
                    <a:lnTo>
                      <a:pt x="179" y="4168"/>
                    </a:lnTo>
                    <a:cubicBezTo>
                      <a:pt x="179" y="4120"/>
                      <a:pt x="132" y="4073"/>
                      <a:pt x="84" y="4073"/>
                    </a:cubicBezTo>
                    <a:close/>
                    <a:moveTo>
                      <a:pt x="84" y="4894"/>
                    </a:moveTo>
                    <a:cubicBezTo>
                      <a:pt x="48" y="4894"/>
                      <a:pt x="1" y="4942"/>
                      <a:pt x="1" y="4978"/>
                    </a:cubicBezTo>
                    <a:lnTo>
                      <a:pt x="1" y="5251"/>
                    </a:lnTo>
                    <a:cubicBezTo>
                      <a:pt x="1" y="5299"/>
                      <a:pt x="48" y="5335"/>
                      <a:pt x="84" y="5335"/>
                    </a:cubicBezTo>
                    <a:cubicBezTo>
                      <a:pt x="132" y="5335"/>
                      <a:pt x="179" y="5299"/>
                      <a:pt x="179" y="5251"/>
                    </a:cubicBezTo>
                    <a:lnTo>
                      <a:pt x="179" y="4978"/>
                    </a:lnTo>
                    <a:cubicBezTo>
                      <a:pt x="179" y="4942"/>
                      <a:pt x="132" y="4894"/>
                      <a:pt x="84" y="4894"/>
                    </a:cubicBezTo>
                    <a:close/>
                    <a:moveTo>
                      <a:pt x="84" y="5692"/>
                    </a:moveTo>
                    <a:cubicBezTo>
                      <a:pt x="48" y="5692"/>
                      <a:pt x="1" y="5740"/>
                      <a:pt x="1" y="5787"/>
                    </a:cubicBezTo>
                    <a:lnTo>
                      <a:pt x="1" y="6049"/>
                    </a:lnTo>
                    <a:cubicBezTo>
                      <a:pt x="1" y="6097"/>
                      <a:pt x="48" y="6144"/>
                      <a:pt x="84" y="6144"/>
                    </a:cubicBezTo>
                    <a:cubicBezTo>
                      <a:pt x="132" y="6144"/>
                      <a:pt x="179" y="6097"/>
                      <a:pt x="179" y="6049"/>
                    </a:cubicBezTo>
                    <a:lnTo>
                      <a:pt x="179" y="5787"/>
                    </a:lnTo>
                    <a:cubicBezTo>
                      <a:pt x="179" y="5740"/>
                      <a:pt x="132" y="5692"/>
                      <a:pt x="84" y="5692"/>
                    </a:cubicBezTo>
                    <a:close/>
                    <a:moveTo>
                      <a:pt x="84" y="6513"/>
                    </a:moveTo>
                    <a:cubicBezTo>
                      <a:pt x="48" y="6513"/>
                      <a:pt x="1" y="6561"/>
                      <a:pt x="1" y="6597"/>
                    </a:cubicBezTo>
                    <a:lnTo>
                      <a:pt x="1" y="6871"/>
                    </a:lnTo>
                    <a:cubicBezTo>
                      <a:pt x="1" y="6918"/>
                      <a:pt x="48" y="6966"/>
                      <a:pt x="84" y="6966"/>
                    </a:cubicBezTo>
                    <a:cubicBezTo>
                      <a:pt x="132" y="6966"/>
                      <a:pt x="179" y="6918"/>
                      <a:pt x="179" y="6871"/>
                    </a:cubicBezTo>
                    <a:lnTo>
                      <a:pt x="179" y="6597"/>
                    </a:lnTo>
                    <a:cubicBezTo>
                      <a:pt x="179" y="6561"/>
                      <a:pt x="132" y="6513"/>
                      <a:pt x="84" y="6513"/>
                    </a:cubicBezTo>
                    <a:close/>
                    <a:moveTo>
                      <a:pt x="84" y="7335"/>
                    </a:moveTo>
                    <a:cubicBezTo>
                      <a:pt x="48" y="7335"/>
                      <a:pt x="1" y="7371"/>
                      <a:pt x="1" y="7418"/>
                    </a:cubicBezTo>
                    <a:lnTo>
                      <a:pt x="1" y="7692"/>
                    </a:lnTo>
                    <a:cubicBezTo>
                      <a:pt x="1" y="7740"/>
                      <a:pt x="48" y="7776"/>
                      <a:pt x="84" y="7776"/>
                    </a:cubicBezTo>
                    <a:cubicBezTo>
                      <a:pt x="132" y="7776"/>
                      <a:pt x="179" y="7740"/>
                      <a:pt x="179" y="7692"/>
                    </a:cubicBezTo>
                    <a:lnTo>
                      <a:pt x="179" y="7418"/>
                    </a:lnTo>
                    <a:cubicBezTo>
                      <a:pt x="179" y="7371"/>
                      <a:pt x="132" y="7335"/>
                      <a:pt x="84" y="7335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80"/>
                      <a:pt x="1" y="8228"/>
                    </a:cubicBezTo>
                    <a:lnTo>
                      <a:pt x="1" y="8490"/>
                    </a:lnTo>
                    <a:cubicBezTo>
                      <a:pt x="1" y="8538"/>
                      <a:pt x="48" y="8585"/>
                      <a:pt x="84" y="8585"/>
                    </a:cubicBezTo>
                    <a:cubicBezTo>
                      <a:pt x="132" y="8585"/>
                      <a:pt x="179" y="8549"/>
                      <a:pt x="179" y="8490"/>
                    </a:cubicBezTo>
                    <a:lnTo>
                      <a:pt x="179" y="8228"/>
                    </a:lnTo>
                    <a:cubicBezTo>
                      <a:pt x="179" y="8180"/>
                      <a:pt x="132" y="8133"/>
                      <a:pt x="84" y="8133"/>
                    </a:cubicBezTo>
                    <a:close/>
                    <a:moveTo>
                      <a:pt x="84" y="8954"/>
                    </a:moveTo>
                    <a:cubicBezTo>
                      <a:pt x="48" y="8954"/>
                      <a:pt x="1" y="9002"/>
                      <a:pt x="1" y="9049"/>
                    </a:cubicBezTo>
                    <a:lnTo>
                      <a:pt x="1" y="9311"/>
                    </a:lnTo>
                    <a:cubicBezTo>
                      <a:pt x="1" y="9359"/>
                      <a:pt x="48" y="9407"/>
                      <a:pt x="84" y="9407"/>
                    </a:cubicBezTo>
                    <a:cubicBezTo>
                      <a:pt x="132" y="9407"/>
                      <a:pt x="179" y="9359"/>
                      <a:pt x="179" y="9311"/>
                    </a:cubicBezTo>
                    <a:lnTo>
                      <a:pt x="179" y="9049"/>
                    </a:lnTo>
                    <a:cubicBezTo>
                      <a:pt x="179" y="9002"/>
                      <a:pt x="132" y="8954"/>
                      <a:pt x="84" y="8954"/>
                    </a:cubicBezTo>
                    <a:close/>
                    <a:moveTo>
                      <a:pt x="84" y="9776"/>
                    </a:moveTo>
                    <a:cubicBezTo>
                      <a:pt x="48" y="9776"/>
                      <a:pt x="1" y="9823"/>
                      <a:pt x="1" y="9859"/>
                    </a:cubicBezTo>
                    <a:lnTo>
                      <a:pt x="1" y="10133"/>
                    </a:lnTo>
                    <a:cubicBezTo>
                      <a:pt x="1" y="10181"/>
                      <a:pt x="48" y="10216"/>
                      <a:pt x="84" y="10216"/>
                    </a:cubicBezTo>
                    <a:cubicBezTo>
                      <a:pt x="132" y="10216"/>
                      <a:pt x="179" y="10181"/>
                      <a:pt x="179" y="10133"/>
                    </a:cubicBezTo>
                    <a:lnTo>
                      <a:pt x="179" y="9859"/>
                    </a:lnTo>
                    <a:cubicBezTo>
                      <a:pt x="179" y="9823"/>
                      <a:pt x="132" y="9776"/>
                      <a:pt x="84" y="9776"/>
                    </a:cubicBezTo>
                    <a:close/>
                    <a:moveTo>
                      <a:pt x="84" y="10573"/>
                    </a:moveTo>
                    <a:cubicBezTo>
                      <a:pt x="48" y="10573"/>
                      <a:pt x="1" y="10621"/>
                      <a:pt x="1" y="10669"/>
                    </a:cubicBezTo>
                    <a:lnTo>
                      <a:pt x="1" y="10931"/>
                    </a:lnTo>
                    <a:cubicBezTo>
                      <a:pt x="1" y="10978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31"/>
                    </a:cubicBezTo>
                    <a:lnTo>
                      <a:pt x="179" y="10669"/>
                    </a:lnTo>
                    <a:cubicBezTo>
                      <a:pt x="179" y="10621"/>
                      <a:pt x="132" y="10573"/>
                      <a:pt x="84" y="10573"/>
                    </a:cubicBezTo>
                    <a:close/>
                    <a:moveTo>
                      <a:pt x="84" y="11395"/>
                    </a:moveTo>
                    <a:cubicBezTo>
                      <a:pt x="48" y="11395"/>
                      <a:pt x="1" y="11443"/>
                      <a:pt x="1" y="11490"/>
                    </a:cubicBezTo>
                    <a:lnTo>
                      <a:pt x="1" y="11752"/>
                    </a:lnTo>
                    <a:cubicBezTo>
                      <a:pt x="1" y="11800"/>
                      <a:pt x="48" y="11847"/>
                      <a:pt x="84" y="11847"/>
                    </a:cubicBezTo>
                    <a:cubicBezTo>
                      <a:pt x="132" y="11847"/>
                      <a:pt x="179" y="11800"/>
                      <a:pt x="179" y="11752"/>
                    </a:cubicBezTo>
                    <a:lnTo>
                      <a:pt x="179" y="11490"/>
                    </a:lnTo>
                    <a:cubicBezTo>
                      <a:pt x="179" y="11443"/>
                      <a:pt x="132" y="11395"/>
                      <a:pt x="84" y="11395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40"/>
                      <a:pt x="1" y="12288"/>
                    </a:cubicBezTo>
                    <a:lnTo>
                      <a:pt x="1" y="12574"/>
                    </a:lnTo>
                    <a:cubicBezTo>
                      <a:pt x="1" y="12621"/>
                      <a:pt x="48" y="12657"/>
                      <a:pt x="84" y="12657"/>
                    </a:cubicBezTo>
                    <a:cubicBezTo>
                      <a:pt x="132" y="12657"/>
                      <a:pt x="179" y="12621"/>
                      <a:pt x="179" y="12562"/>
                    </a:cubicBezTo>
                    <a:lnTo>
                      <a:pt x="179" y="12288"/>
                    </a:lnTo>
                    <a:cubicBezTo>
                      <a:pt x="179" y="12240"/>
                      <a:pt x="132" y="12205"/>
                      <a:pt x="84" y="12205"/>
                    </a:cubicBezTo>
                    <a:close/>
                    <a:moveTo>
                      <a:pt x="84" y="13014"/>
                    </a:moveTo>
                    <a:cubicBezTo>
                      <a:pt x="48" y="13014"/>
                      <a:pt x="1" y="13062"/>
                      <a:pt x="1" y="13109"/>
                    </a:cubicBezTo>
                    <a:lnTo>
                      <a:pt x="1" y="13371"/>
                    </a:lnTo>
                    <a:cubicBezTo>
                      <a:pt x="1" y="13419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71"/>
                    </a:cubicBezTo>
                    <a:lnTo>
                      <a:pt x="179" y="13109"/>
                    </a:lnTo>
                    <a:cubicBezTo>
                      <a:pt x="179" y="13062"/>
                      <a:pt x="132" y="13014"/>
                      <a:pt x="84" y="13014"/>
                    </a:cubicBezTo>
                    <a:close/>
                    <a:moveTo>
                      <a:pt x="84" y="13836"/>
                    </a:moveTo>
                    <a:cubicBezTo>
                      <a:pt x="48" y="13836"/>
                      <a:pt x="1" y="13883"/>
                      <a:pt x="1" y="13931"/>
                    </a:cubicBezTo>
                    <a:lnTo>
                      <a:pt x="1" y="14193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193"/>
                    </a:cubicBezTo>
                    <a:lnTo>
                      <a:pt x="179" y="13931"/>
                    </a:lnTo>
                    <a:cubicBezTo>
                      <a:pt x="179" y="13883"/>
                      <a:pt x="132" y="13836"/>
                      <a:pt x="84" y="13836"/>
                    </a:cubicBezTo>
                    <a:close/>
                    <a:moveTo>
                      <a:pt x="84" y="14657"/>
                    </a:moveTo>
                    <a:cubicBezTo>
                      <a:pt x="48" y="14657"/>
                      <a:pt x="1" y="14693"/>
                      <a:pt x="1" y="14741"/>
                    </a:cubicBezTo>
                    <a:lnTo>
                      <a:pt x="1" y="15014"/>
                    </a:lnTo>
                    <a:cubicBezTo>
                      <a:pt x="1" y="15062"/>
                      <a:pt x="48" y="15098"/>
                      <a:pt x="84" y="15098"/>
                    </a:cubicBezTo>
                    <a:cubicBezTo>
                      <a:pt x="132" y="15098"/>
                      <a:pt x="179" y="15062"/>
                      <a:pt x="179" y="15014"/>
                    </a:cubicBezTo>
                    <a:lnTo>
                      <a:pt x="179" y="14741"/>
                    </a:lnTo>
                    <a:cubicBezTo>
                      <a:pt x="179" y="14693"/>
                      <a:pt x="132" y="14657"/>
                      <a:pt x="84" y="14657"/>
                    </a:cubicBezTo>
                    <a:close/>
                    <a:moveTo>
                      <a:pt x="84" y="15455"/>
                    </a:moveTo>
                    <a:cubicBezTo>
                      <a:pt x="48" y="15455"/>
                      <a:pt x="1" y="15503"/>
                      <a:pt x="1" y="15550"/>
                    </a:cubicBezTo>
                    <a:lnTo>
                      <a:pt x="1" y="15812"/>
                    </a:lnTo>
                    <a:cubicBezTo>
                      <a:pt x="1" y="15860"/>
                      <a:pt x="48" y="15907"/>
                      <a:pt x="84" y="15907"/>
                    </a:cubicBezTo>
                    <a:cubicBezTo>
                      <a:pt x="132" y="15907"/>
                      <a:pt x="179" y="15872"/>
                      <a:pt x="179" y="15812"/>
                    </a:cubicBezTo>
                    <a:lnTo>
                      <a:pt x="179" y="15550"/>
                    </a:lnTo>
                    <a:cubicBezTo>
                      <a:pt x="179" y="15503"/>
                      <a:pt x="132" y="15455"/>
                      <a:pt x="84" y="15455"/>
                    </a:cubicBezTo>
                    <a:close/>
                    <a:moveTo>
                      <a:pt x="84" y="16277"/>
                    </a:moveTo>
                    <a:cubicBezTo>
                      <a:pt x="48" y="16277"/>
                      <a:pt x="1" y="16324"/>
                      <a:pt x="1" y="16372"/>
                    </a:cubicBezTo>
                    <a:lnTo>
                      <a:pt x="1" y="16634"/>
                    </a:lnTo>
                    <a:cubicBezTo>
                      <a:pt x="1" y="16681"/>
                      <a:pt x="48" y="16729"/>
                      <a:pt x="84" y="16729"/>
                    </a:cubicBezTo>
                    <a:cubicBezTo>
                      <a:pt x="132" y="16729"/>
                      <a:pt x="179" y="16681"/>
                      <a:pt x="179" y="16634"/>
                    </a:cubicBezTo>
                    <a:lnTo>
                      <a:pt x="179" y="16372"/>
                    </a:lnTo>
                    <a:cubicBezTo>
                      <a:pt x="179" y="16324"/>
                      <a:pt x="132" y="16277"/>
                      <a:pt x="84" y="16277"/>
                    </a:cubicBezTo>
                    <a:close/>
                    <a:moveTo>
                      <a:pt x="84" y="17098"/>
                    </a:moveTo>
                    <a:cubicBezTo>
                      <a:pt x="48" y="17098"/>
                      <a:pt x="1" y="17146"/>
                      <a:pt x="1" y="17181"/>
                    </a:cubicBezTo>
                    <a:lnTo>
                      <a:pt x="1" y="17455"/>
                    </a:lnTo>
                    <a:cubicBezTo>
                      <a:pt x="1" y="17503"/>
                      <a:pt x="48" y="17539"/>
                      <a:pt x="84" y="17539"/>
                    </a:cubicBezTo>
                    <a:cubicBezTo>
                      <a:pt x="132" y="17539"/>
                      <a:pt x="179" y="17503"/>
                      <a:pt x="179" y="17455"/>
                    </a:cubicBezTo>
                    <a:lnTo>
                      <a:pt x="179" y="17181"/>
                    </a:lnTo>
                    <a:cubicBezTo>
                      <a:pt x="179" y="17146"/>
                      <a:pt x="132" y="17098"/>
                      <a:pt x="84" y="17098"/>
                    </a:cubicBezTo>
                    <a:close/>
                    <a:moveTo>
                      <a:pt x="84" y="17908"/>
                    </a:moveTo>
                    <a:cubicBezTo>
                      <a:pt x="48" y="17908"/>
                      <a:pt x="1" y="17955"/>
                      <a:pt x="1" y="18003"/>
                    </a:cubicBezTo>
                    <a:lnTo>
                      <a:pt x="1" y="18277"/>
                    </a:lnTo>
                    <a:cubicBezTo>
                      <a:pt x="1" y="18313"/>
                      <a:pt x="48" y="18360"/>
                      <a:pt x="84" y="18360"/>
                    </a:cubicBezTo>
                    <a:cubicBezTo>
                      <a:pt x="132" y="18360"/>
                      <a:pt x="179" y="18313"/>
                      <a:pt x="179" y="18277"/>
                    </a:cubicBezTo>
                    <a:lnTo>
                      <a:pt x="179" y="18003"/>
                    </a:lnTo>
                    <a:cubicBezTo>
                      <a:pt x="179" y="17955"/>
                      <a:pt x="132" y="17908"/>
                      <a:pt x="84" y="17908"/>
                    </a:cubicBezTo>
                    <a:close/>
                    <a:moveTo>
                      <a:pt x="84" y="18717"/>
                    </a:moveTo>
                    <a:cubicBezTo>
                      <a:pt x="48" y="18717"/>
                      <a:pt x="1" y="18765"/>
                      <a:pt x="1" y="18801"/>
                    </a:cubicBezTo>
                    <a:lnTo>
                      <a:pt x="1" y="19075"/>
                    </a:lnTo>
                    <a:cubicBezTo>
                      <a:pt x="1" y="19122"/>
                      <a:pt x="48" y="19170"/>
                      <a:pt x="84" y="19170"/>
                    </a:cubicBezTo>
                    <a:cubicBezTo>
                      <a:pt x="132" y="19170"/>
                      <a:pt x="179" y="19122"/>
                      <a:pt x="179" y="19075"/>
                    </a:cubicBezTo>
                    <a:lnTo>
                      <a:pt x="179" y="18801"/>
                    </a:lnTo>
                    <a:cubicBezTo>
                      <a:pt x="179" y="18765"/>
                      <a:pt x="132" y="18717"/>
                      <a:pt x="84" y="18717"/>
                    </a:cubicBezTo>
                    <a:close/>
                    <a:moveTo>
                      <a:pt x="84" y="19539"/>
                    </a:moveTo>
                    <a:cubicBezTo>
                      <a:pt x="48" y="19539"/>
                      <a:pt x="1" y="19575"/>
                      <a:pt x="1" y="19622"/>
                    </a:cubicBezTo>
                    <a:lnTo>
                      <a:pt x="1" y="19896"/>
                    </a:lnTo>
                    <a:cubicBezTo>
                      <a:pt x="1" y="19944"/>
                      <a:pt x="48" y="19979"/>
                      <a:pt x="84" y="19979"/>
                    </a:cubicBezTo>
                    <a:cubicBezTo>
                      <a:pt x="132" y="19979"/>
                      <a:pt x="179" y="19944"/>
                      <a:pt x="179" y="19896"/>
                    </a:cubicBezTo>
                    <a:lnTo>
                      <a:pt x="179" y="19622"/>
                    </a:lnTo>
                    <a:cubicBezTo>
                      <a:pt x="179" y="19575"/>
                      <a:pt x="132" y="19539"/>
                      <a:pt x="84" y="19539"/>
                    </a:cubicBezTo>
                    <a:close/>
                    <a:moveTo>
                      <a:pt x="84" y="20348"/>
                    </a:moveTo>
                    <a:cubicBezTo>
                      <a:pt x="48" y="20348"/>
                      <a:pt x="1" y="20396"/>
                      <a:pt x="1" y="20444"/>
                    </a:cubicBezTo>
                    <a:lnTo>
                      <a:pt x="1" y="20718"/>
                    </a:lnTo>
                    <a:cubicBezTo>
                      <a:pt x="1" y="20753"/>
                      <a:pt x="48" y="20801"/>
                      <a:pt x="84" y="20801"/>
                    </a:cubicBezTo>
                    <a:cubicBezTo>
                      <a:pt x="132" y="20801"/>
                      <a:pt x="179" y="20753"/>
                      <a:pt x="179" y="20718"/>
                    </a:cubicBezTo>
                    <a:lnTo>
                      <a:pt x="179" y="20444"/>
                    </a:lnTo>
                    <a:cubicBezTo>
                      <a:pt x="179" y="20396"/>
                      <a:pt x="132" y="20348"/>
                      <a:pt x="84" y="20348"/>
                    </a:cubicBezTo>
                    <a:close/>
                    <a:moveTo>
                      <a:pt x="84" y="21158"/>
                    </a:moveTo>
                    <a:cubicBezTo>
                      <a:pt x="48" y="21158"/>
                      <a:pt x="1" y="21206"/>
                      <a:pt x="1" y="21253"/>
                    </a:cubicBezTo>
                    <a:lnTo>
                      <a:pt x="1" y="21515"/>
                    </a:lnTo>
                    <a:cubicBezTo>
                      <a:pt x="1" y="21563"/>
                      <a:pt x="48" y="21611"/>
                      <a:pt x="84" y="21611"/>
                    </a:cubicBezTo>
                    <a:cubicBezTo>
                      <a:pt x="132" y="21611"/>
                      <a:pt x="179" y="21563"/>
                      <a:pt x="179" y="21515"/>
                    </a:cubicBezTo>
                    <a:lnTo>
                      <a:pt x="179" y="21253"/>
                    </a:lnTo>
                    <a:cubicBezTo>
                      <a:pt x="179" y="21206"/>
                      <a:pt x="132" y="21158"/>
                      <a:pt x="84" y="21158"/>
                    </a:cubicBezTo>
                    <a:close/>
                    <a:moveTo>
                      <a:pt x="84" y="21980"/>
                    </a:moveTo>
                    <a:cubicBezTo>
                      <a:pt x="48" y="21980"/>
                      <a:pt x="1" y="22027"/>
                      <a:pt x="1" y="22063"/>
                    </a:cubicBezTo>
                    <a:lnTo>
                      <a:pt x="1" y="22337"/>
                    </a:lnTo>
                    <a:cubicBezTo>
                      <a:pt x="1" y="22384"/>
                      <a:pt x="48" y="22420"/>
                      <a:pt x="84" y="22420"/>
                    </a:cubicBezTo>
                    <a:cubicBezTo>
                      <a:pt x="132" y="22420"/>
                      <a:pt x="179" y="22384"/>
                      <a:pt x="179" y="22337"/>
                    </a:cubicBezTo>
                    <a:lnTo>
                      <a:pt x="179" y="22063"/>
                    </a:lnTo>
                    <a:cubicBezTo>
                      <a:pt x="179" y="22027"/>
                      <a:pt x="132" y="21980"/>
                      <a:pt x="84" y="21980"/>
                    </a:cubicBezTo>
                    <a:close/>
                    <a:moveTo>
                      <a:pt x="84" y="22801"/>
                    </a:moveTo>
                    <a:cubicBezTo>
                      <a:pt x="48" y="22801"/>
                      <a:pt x="1" y="22837"/>
                      <a:pt x="1" y="22885"/>
                    </a:cubicBezTo>
                    <a:lnTo>
                      <a:pt x="1" y="23158"/>
                    </a:lnTo>
                    <a:cubicBezTo>
                      <a:pt x="1" y="23194"/>
                      <a:pt x="48" y="23242"/>
                      <a:pt x="84" y="23242"/>
                    </a:cubicBezTo>
                    <a:cubicBezTo>
                      <a:pt x="132" y="23242"/>
                      <a:pt x="179" y="23194"/>
                      <a:pt x="179" y="23158"/>
                    </a:cubicBezTo>
                    <a:lnTo>
                      <a:pt x="179" y="22885"/>
                    </a:lnTo>
                    <a:cubicBezTo>
                      <a:pt x="179" y="22837"/>
                      <a:pt x="132" y="22801"/>
                      <a:pt x="84" y="22801"/>
                    </a:cubicBezTo>
                    <a:close/>
                    <a:moveTo>
                      <a:pt x="84" y="23599"/>
                    </a:moveTo>
                    <a:cubicBezTo>
                      <a:pt x="48" y="23599"/>
                      <a:pt x="1" y="23646"/>
                      <a:pt x="1" y="23694"/>
                    </a:cubicBezTo>
                    <a:lnTo>
                      <a:pt x="1" y="23956"/>
                    </a:lnTo>
                    <a:cubicBezTo>
                      <a:pt x="1" y="24004"/>
                      <a:pt x="48" y="24051"/>
                      <a:pt x="84" y="24051"/>
                    </a:cubicBezTo>
                    <a:cubicBezTo>
                      <a:pt x="132" y="24051"/>
                      <a:pt x="179" y="24016"/>
                      <a:pt x="179" y="23956"/>
                    </a:cubicBezTo>
                    <a:lnTo>
                      <a:pt x="179" y="23694"/>
                    </a:lnTo>
                    <a:cubicBezTo>
                      <a:pt x="179" y="23646"/>
                      <a:pt x="132" y="23599"/>
                      <a:pt x="84" y="23599"/>
                    </a:cubicBezTo>
                    <a:close/>
                    <a:moveTo>
                      <a:pt x="84" y="24420"/>
                    </a:moveTo>
                    <a:cubicBezTo>
                      <a:pt x="48" y="24420"/>
                      <a:pt x="1" y="24468"/>
                      <a:pt x="1" y="24504"/>
                    </a:cubicBezTo>
                    <a:lnTo>
                      <a:pt x="1" y="24778"/>
                    </a:lnTo>
                    <a:cubicBezTo>
                      <a:pt x="1" y="24825"/>
                      <a:pt x="48" y="24861"/>
                      <a:pt x="84" y="24861"/>
                    </a:cubicBezTo>
                    <a:cubicBezTo>
                      <a:pt x="132" y="24861"/>
                      <a:pt x="179" y="24825"/>
                      <a:pt x="179" y="24778"/>
                    </a:cubicBezTo>
                    <a:lnTo>
                      <a:pt x="179" y="24504"/>
                    </a:lnTo>
                    <a:cubicBezTo>
                      <a:pt x="179" y="24468"/>
                      <a:pt x="132" y="24420"/>
                      <a:pt x="84" y="24420"/>
                    </a:cubicBezTo>
                    <a:close/>
                    <a:moveTo>
                      <a:pt x="84" y="25242"/>
                    </a:moveTo>
                    <a:cubicBezTo>
                      <a:pt x="48" y="25242"/>
                      <a:pt x="1" y="25278"/>
                      <a:pt x="1" y="25325"/>
                    </a:cubicBezTo>
                    <a:lnTo>
                      <a:pt x="1" y="25599"/>
                    </a:lnTo>
                    <a:cubicBezTo>
                      <a:pt x="1" y="25635"/>
                      <a:pt x="48" y="25682"/>
                      <a:pt x="84" y="25682"/>
                    </a:cubicBezTo>
                    <a:cubicBezTo>
                      <a:pt x="132" y="25682"/>
                      <a:pt x="179" y="25635"/>
                      <a:pt x="179" y="25599"/>
                    </a:cubicBezTo>
                    <a:lnTo>
                      <a:pt x="179" y="25325"/>
                    </a:lnTo>
                    <a:cubicBezTo>
                      <a:pt x="179" y="25278"/>
                      <a:pt x="132" y="25242"/>
                      <a:pt x="84" y="25242"/>
                    </a:cubicBezTo>
                    <a:close/>
                    <a:moveTo>
                      <a:pt x="84" y="26040"/>
                    </a:moveTo>
                    <a:cubicBezTo>
                      <a:pt x="48" y="26040"/>
                      <a:pt x="1" y="26087"/>
                      <a:pt x="1" y="26135"/>
                    </a:cubicBezTo>
                    <a:lnTo>
                      <a:pt x="1" y="26397"/>
                    </a:lnTo>
                    <a:cubicBezTo>
                      <a:pt x="1" y="26444"/>
                      <a:pt x="48" y="26492"/>
                      <a:pt x="84" y="26492"/>
                    </a:cubicBezTo>
                    <a:cubicBezTo>
                      <a:pt x="132" y="26492"/>
                      <a:pt x="179" y="26456"/>
                      <a:pt x="179" y="26397"/>
                    </a:cubicBezTo>
                    <a:lnTo>
                      <a:pt x="179" y="26135"/>
                    </a:lnTo>
                    <a:cubicBezTo>
                      <a:pt x="179" y="26087"/>
                      <a:pt x="132" y="26040"/>
                      <a:pt x="84" y="26040"/>
                    </a:cubicBezTo>
                    <a:close/>
                    <a:moveTo>
                      <a:pt x="84" y="26861"/>
                    </a:moveTo>
                    <a:cubicBezTo>
                      <a:pt x="48" y="26861"/>
                      <a:pt x="1" y="26909"/>
                      <a:pt x="1" y="26945"/>
                    </a:cubicBezTo>
                    <a:lnTo>
                      <a:pt x="1" y="27218"/>
                    </a:lnTo>
                    <a:cubicBezTo>
                      <a:pt x="1" y="27266"/>
                      <a:pt x="48" y="27302"/>
                      <a:pt x="84" y="27302"/>
                    </a:cubicBezTo>
                    <a:cubicBezTo>
                      <a:pt x="132" y="27302"/>
                      <a:pt x="179" y="27266"/>
                      <a:pt x="179" y="27218"/>
                    </a:cubicBezTo>
                    <a:lnTo>
                      <a:pt x="179" y="26945"/>
                    </a:lnTo>
                    <a:cubicBezTo>
                      <a:pt x="179" y="26897"/>
                      <a:pt x="132" y="26861"/>
                      <a:pt x="84" y="26861"/>
                    </a:cubicBezTo>
                    <a:close/>
                    <a:moveTo>
                      <a:pt x="84" y="27683"/>
                    </a:moveTo>
                    <a:cubicBezTo>
                      <a:pt x="48" y="27683"/>
                      <a:pt x="1" y="27718"/>
                      <a:pt x="1" y="27766"/>
                    </a:cubicBezTo>
                    <a:lnTo>
                      <a:pt x="1" y="28028"/>
                    </a:lnTo>
                    <a:cubicBezTo>
                      <a:pt x="1" y="28076"/>
                      <a:pt x="48" y="28123"/>
                      <a:pt x="84" y="28123"/>
                    </a:cubicBezTo>
                    <a:cubicBezTo>
                      <a:pt x="132" y="28123"/>
                      <a:pt x="179" y="28076"/>
                      <a:pt x="179" y="28028"/>
                    </a:cubicBezTo>
                    <a:lnTo>
                      <a:pt x="179" y="27766"/>
                    </a:lnTo>
                    <a:cubicBezTo>
                      <a:pt x="179" y="27718"/>
                      <a:pt x="132" y="27683"/>
                      <a:pt x="84" y="27683"/>
                    </a:cubicBezTo>
                    <a:close/>
                    <a:moveTo>
                      <a:pt x="84" y="28480"/>
                    </a:moveTo>
                    <a:cubicBezTo>
                      <a:pt x="48" y="28480"/>
                      <a:pt x="1" y="28528"/>
                      <a:pt x="1" y="28576"/>
                    </a:cubicBezTo>
                    <a:lnTo>
                      <a:pt x="1" y="28838"/>
                    </a:lnTo>
                    <a:cubicBezTo>
                      <a:pt x="1" y="28885"/>
                      <a:pt x="48" y="28921"/>
                      <a:pt x="84" y="28921"/>
                    </a:cubicBezTo>
                    <a:cubicBezTo>
                      <a:pt x="132" y="28921"/>
                      <a:pt x="179" y="28897"/>
                      <a:pt x="179" y="28838"/>
                    </a:cubicBezTo>
                    <a:lnTo>
                      <a:pt x="179" y="28576"/>
                    </a:lnTo>
                    <a:cubicBezTo>
                      <a:pt x="179" y="28528"/>
                      <a:pt x="132" y="28480"/>
                      <a:pt x="84" y="28480"/>
                    </a:cubicBezTo>
                    <a:close/>
                    <a:moveTo>
                      <a:pt x="84" y="29302"/>
                    </a:moveTo>
                    <a:cubicBezTo>
                      <a:pt x="48" y="29302"/>
                      <a:pt x="1" y="29350"/>
                      <a:pt x="1" y="29385"/>
                    </a:cubicBezTo>
                    <a:lnTo>
                      <a:pt x="1" y="29659"/>
                    </a:lnTo>
                    <a:cubicBezTo>
                      <a:pt x="1" y="29707"/>
                      <a:pt x="48" y="29742"/>
                      <a:pt x="84" y="29742"/>
                    </a:cubicBezTo>
                    <a:cubicBezTo>
                      <a:pt x="132" y="29742"/>
                      <a:pt x="179" y="29707"/>
                      <a:pt x="179" y="29659"/>
                    </a:cubicBezTo>
                    <a:lnTo>
                      <a:pt x="179" y="29385"/>
                    </a:lnTo>
                    <a:cubicBezTo>
                      <a:pt x="179" y="29338"/>
                      <a:pt x="132" y="29302"/>
                      <a:pt x="84" y="29302"/>
                    </a:cubicBezTo>
                    <a:close/>
                    <a:moveTo>
                      <a:pt x="84" y="30112"/>
                    </a:moveTo>
                    <a:cubicBezTo>
                      <a:pt x="48" y="30112"/>
                      <a:pt x="1" y="30159"/>
                      <a:pt x="1" y="30207"/>
                    </a:cubicBezTo>
                    <a:lnTo>
                      <a:pt x="1" y="30469"/>
                    </a:lnTo>
                    <a:cubicBezTo>
                      <a:pt x="1" y="30516"/>
                      <a:pt x="48" y="30564"/>
                      <a:pt x="84" y="30564"/>
                    </a:cubicBezTo>
                    <a:cubicBezTo>
                      <a:pt x="132" y="30564"/>
                      <a:pt x="179" y="30516"/>
                      <a:pt x="179" y="30469"/>
                    </a:cubicBezTo>
                    <a:lnTo>
                      <a:pt x="179" y="30207"/>
                    </a:lnTo>
                    <a:cubicBezTo>
                      <a:pt x="179" y="30159"/>
                      <a:pt x="132" y="30112"/>
                      <a:pt x="84" y="30112"/>
                    </a:cubicBezTo>
                    <a:close/>
                    <a:moveTo>
                      <a:pt x="84" y="30933"/>
                    </a:moveTo>
                    <a:cubicBezTo>
                      <a:pt x="48" y="30933"/>
                      <a:pt x="1" y="30981"/>
                      <a:pt x="1" y="31028"/>
                    </a:cubicBezTo>
                    <a:lnTo>
                      <a:pt x="1" y="31290"/>
                    </a:lnTo>
                    <a:cubicBezTo>
                      <a:pt x="1" y="31338"/>
                      <a:pt x="48" y="31386"/>
                      <a:pt x="84" y="31386"/>
                    </a:cubicBezTo>
                    <a:cubicBezTo>
                      <a:pt x="132" y="31386"/>
                      <a:pt x="179" y="31338"/>
                      <a:pt x="179" y="31290"/>
                    </a:cubicBezTo>
                    <a:lnTo>
                      <a:pt x="179" y="31028"/>
                    </a:lnTo>
                    <a:cubicBezTo>
                      <a:pt x="179" y="30981"/>
                      <a:pt x="132" y="30933"/>
                      <a:pt x="84" y="30933"/>
                    </a:cubicBezTo>
                    <a:close/>
                    <a:moveTo>
                      <a:pt x="84" y="31743"/>
                    </a:moveTo>
                    <a:cubicBezTo>
                      <a:pt x="48" y="31743"/>
                      <a:pt x="1" y="31790"/>
                      <a:pt x="1" y="31826"/>
                    </a:cubicBezTo>
                    <a:lnTo>
                      <a:pt x="1" y="32100"/>
                    </a:lnTo>
                    <a:cubicBezTo>
                      <a:pt x="1" y="32148"/>
                      <a:pt x="48" y="32183"/>
                      <a:pt x="84" y="32183"/>
                    </a:cubicBezTo>
                    <a:cubicBezTo>
                      <a:pt x="132" y="32183"/>
                      <a:pt x="179" y="32148"/>
                      <a:pt x="179" y="32100"/>
                    </a:cubicBezTo>
                    <a:lnTo>
                      <a:pt x="179" y="31826"/>
                    </a:lnTo>
                    <a:cubicBezTo>
                      <a:pt x="179" y="31790"/>
                      <a:pt x="132" y="31743"/>
                      <a:pt x="84" y="31743"/>
                    </a:cubicBezTo>
                    <a:close/>
                    <a:moveTo>
                      <a:pt x="84" y="32564"/>
                    </a:moveTo>
                    <a:cubicBezTo>
                      <a:pt x="48" y="32564"/>
                      <a:pt x="1" y="32600"/>
                      <a:pt x="1" y="32648"/>
                    </a:cubicBezTo>
                    <a:lnTo>
                      <a:pt x="1" y="32921"/>
                    </a:lnTo>
                    <a:cubicBezTo>
                      <a:pt x="1" y="32957"/>
                      <a:pt x="48" y="33005"/>
                      <a:pt x="84" y="33005"/>
                    </a:cubicBezTo>
                    <a:cubicBezTo>
                      <a:pt x="132" y="33005"/>
                      <a:pt x="179" y="32957"/>
                      <a:pt x="179" y="32921"/>
                    </a:cubicBezTo>
                    <a:lnTo>
                      <a:pt x="179" y="32648"/>
                    </a:lnTo>
                    <a:cubicBezTo>
                      <a:pt x="179" y="32600"/>
                      <a:pt x="132" y="32564"/>
                      <a:pt x="84" y="32564"/>
                    </a:cubicBezTo>
                    <a:close/>
                    <a:moveTo>
                      <a:pt x="84" y="33374"/>
                    </a:moveTo>
                    <a:cubicBezTo>
                      <a:pt x="48" y="33374"/>
                      <a:pt x="1" y="33422"/>
                      <a:pt x="1" y="33469"/>
                    </a:cubicBezTo>
                    <a:lnTo>
                      <a:pt x="1" y="33731"/>
                    </a:lnTo>
                    <a:cubicBezTo>
                      <a:pt x="1" y="33779"/>
                      <a:pt x="48" y="33826"/>
                      <a:pt x="84" y="33826"/>
                    </a:cubicBezTo>
                    <a:cubicBezTo>
                      <a:pt x="132" y="33826"/>
                      <a:pt x="179" y="33779"/>
                      <a:pt x="179" y="33731"/>
                    </a:cubicBezTo>
                    <a:lnTo>
                      <a:pt x="179" y="33469"/>
                    </a:lnTo>
                    <a:cubicBezTo>
                      <a:pt x="179" y="33422"/>
                      <a:pt x="132" y="33374"/>
                      <a:pt x="84" y="33374"/>
                    </a:cubicBezTo>
                    <a:close/>
                    <a:moveTo>
                      <a:pt x="84" y="34184"/>
                    </a:moveTo>
                    <a:cubicBezTo>
                      <a:pt x="48" y="34184"/>
                      <a:pt x="1" y="34231"/>
                      <a:pt x="1" y="34267"/>
                    </a:cubicBezTo>
                    <a:lnTo>
                      <a:pt x="1" y="34541"/>
                    </a:lnTo>
                    <a:cubicBezTo>
                      <a:pt x="1" y="34588"/>
                      <a:pt x="48" y="34624"/>
                      <a:pt x="84" y="34624"/>
                    </a:cubicBezTo>
                    <a:cubicBezTo>
                      <a:pt x="132" y="34624"/>
                      <a:pt x="179" y="34576"/>
                      <a:pt x="179" y="34541"/>
                    </a:cubicBezTo>
                    <a:lnTo>
                      <a:pt x="179" y="34267"/>
                    </a:lnTo>
                    <a:cubicBezTo>
                      <a:pt x="179" y="34231"/>
                      <a:pt x="132" y="34184"/>
                      <a:pt x="84" y="34184"/>
                    </a:cubicBezTo>
                    <a:close/>
                    <a:moveTo>
                      <a:pt x="84" y="35005"/>
                    </a:moveTo>
                    <a:cubicBezTo>
                      <a:pt x="48" y="35005"/>
                      <a:pt x="1" y="35041"/>
                      <a:pt x="1" y="35088"/>
                    </a:cubicBezTo>
                    <a:lnTo>
                      <a:pt x="1" y="35362"/>
                    </a:lnTo>
                    <a:cubicBezTo>
                      <a:pt x="1" y="35398"/>
                      <a:pt x="48" y="35446"/>
                      <a:pt x="84" y="35446"/>
                    </a:cubicBezTo>
                    <a:cubicBezTo>
                      <a:pt x="132" y="35446"/>
                      <a:pt x="179" y="35398"/>
                      <a:pt x="179" y="35362"/>
                    </a:cubicBezTo>
                    <a:lnTo>
                      <a:pt x="179" y="35088"/>
                    </a:lnTo>
                    <a:cubicBezTo>
                      <a:pt x="179" y="35041"/>
                      <a:pt x="132" y="35005"/>
                      <a:pt x="84" y="35005"/>
                    </a:cubicBezTo>
                    <a:close/>
                    <a:moveTo>
                      <a:pt x="84" y="35815"/>
                    </a:moveTo>
                    <a:cubicBezTo>
                      <a:pt x="48" y="35815"/>
                      <a:pt x="1" y="35862"/>
                      <a:pt x="1" y="35910"/>
                    </a:cubicBezTo>
                    <a:lnTo>
                      <a:pt x="1" y="36172"/>
                    </a:lnTo>
                    <a:cubicBezTo>
                      <a:pt x="1" y="36219"/>
                      <a:pt x="48" y="36267"/>
                      <a:pt x="84" y="36267"/>
                    </a:cubicBezTo>
                    <a:cubicBezTo>
                      <a:pt x="132" y="36267"/>
                      <a:pt x="179" y="36219"/>
                      <a:pt x="179" y="36172"/>
                    </a:cubicBezTo>
                    <a:lnTo>
                      <a:pt x="179" y="35910"/>
                    </a:lnTo>
                    <a:cubicBezTo>
                      <a:pt x="179" y="35862"/>
                      <a:pt x="132" y="35815"/>
                      <a:pt x="84" y="35815"/>
                    </a:cubicBezTo>
                    <a:close/>
                    <a:moveTo>
                      <a:pt x="84" y="36624"/>
                    </a:moveTo>
                    <a:cubicBezTo>
                      <a:pt x="48" y="36624"/>
                      <a:pt x="1" y="36660"/>
                      <a:pt x="1" y="36708"/>
                    </a:cubicBezTo>
                    <a:lnTo>
                      <a:pt x="1" y="36886"/>
                    </a:lnTo>
                    <a:cubicBezTo>
                      <a:pt x="1" y="36934"/>
                      <a:pt x="48" y="36981"/>
                      <a:pt x="84" y="36981"/>
                    </a:cubicBezTo>
                    <a:cubicBezTo>
                      <a:pt x="132" y="36981"/>
                      <a:pt x="179" y="36946"/>
                      <a:pt x="179" y="36886"/>
                    </a:cubicBezTo>
                    <a:lnTo>
                      <a:pt x="179" y="36708"/>
                    </a:lnTo>
                    <a:cubicBezTo>
                      <a:pt x="179" y="36660"/>
                      <a:pt x="132" y="36624"/>
                      <a:pt x="84" y="366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44"/>
              <p:cNvSpPr/>
              <p:nvPr/>
            </p:nvSpPr>
            <p:spPr>
              <a:xfrm>
                <a:off x="5734019" y="1801601"/>
                <a:ext cx="426668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91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5"/>
                    </a:cubicBezTo>
                    <a:cubicBezTo>
                      <a:pt x="0" y="143"/>
                      <a:pt x="36" y="191"/>
                      <a:pt x="84" y="191"/>
                    </a:cubicBezTo>
                    <a:lnTo>
                      <a:pt x="345" y="191"/>
                    </a:lnTo>
                    <a:cubicBezTo>
                      <a:pt x="393" y="191"/>
                      <a:pt x="441" y="143"/>
                      <a:pt x="441" y="95"/>
                    </a:cubicBezTo>
                    <a:cubicBezTo>
                      <a:pt x="441" y="48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48"/>
                      <a:pt x="810" y="95"/>
                    </a:cubicBezTo>
                    <a:cubicBezTo>
                      <a:pt x="810" y="143"/>
                      <a:pt x="857" y="191"/>
                      <a:pt x="905" y="191"/>
                    </a:cubicBezTo>
                    <a:lnTo>
                      <a:pt x="1167" y="191"/>
                    </a:lnTo>
                    <a:cubicBezTo>
                      <a:pt x="1215" y="191"/>
                      <a:pt x="1262" y="143"/>
                      <a:pt x="1262" y="95"/>
                    </a:cubicBezTo>
                    <a:cubicBezTo>
                      <a:pt x="1262" y="48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48"/>
                      <a:pt x="1619" y="95"/>
                    </a:cubicBezTo>
                    <a:cubicBezTo>
                      <a:pt x="1619" y="143"/>
                      <a:pt x="1667" y="191"/>
                      <a:pt x="1703" y="191"/>
                    </a:cubicBezTo>
                    <a:lnTo>
                      <a:pt x="1977" y="191"/>
                    </a:lnTo>
                    <a:cubicBezTo>
                      <a:pt x="2036" y="191"/>
                      <a:pt x="2084" y="143"/>
                      <a:pt x="2060" y="95"/>
                    </a:cubicBezTo>
                    <a:cubicBezTo>
                      <a:pt x="2060" y="48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48"/>
                      <a:pt x="2441" y="95"/>
                    </a:cubicBezTo>
                    <a:cubicBezTo>
                      <a:pt x="2441" y="143"/>
                      <a:pt x="2477" y="191"/>
                      <a:pt x="2524" y="191"/>
                    </a:cubicBezTo>
                    <a:lnTo>
                      <a:pt x="2798" y="191"/>
                    </a:lnTo>
                    <a:cubicBezTo>
                      <a:pt x="2858" y="191"/>
                      <a:pt x="2881" y="143"/>
                      <a:pt x="2881" y="95"/>
                    </a:cubicBezTo>
                    <a:cubicBezTo>
                      <a:pt x="2881" y="48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48"/>
                      <a:pt x="3251" y="95"/>
                    </a:cubicBezTo>
                    <a:cubicBezTo>
                      <a:pt x="3251" y="143"/>
                      <a:pt x="3298" y="191"/>
                      <a:pt x="3346" y="191"/>
                    </a:cubicBezTo>
                    <a:lnTo>
                      <a:pt x="3608" y="191"/>
                    </a:lnTo>
                    <a:cubicBezTo>
                      <a:pt x="3655" y="191"/>
                      <a:pt x="3703" y="143"/>
                      <a:pt x="3703" y="95"/>
                    </a:cubicBezTo>
                    <a:cubicBezTo>
                      <a:pt x="3703" y="48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48"/>
                      <a:pt x="4060" y="95"/>
                    </a:cubicBezTo>
                    <a:cubicBezTo>
                      <a:pt x="4060" y="143"/>
                      <a:pt x="4108" y="191"/>
                      <a:pt x="4144" y="191"/>
                    </a:cubicBezTo>
                    <a:lnTo>
                      <a:pt x="4417" y="191"/>
                    </a:lnTo>
                    <a:cubicBezTo>
                      <a:pt x="4477" y="191"/>
                      <a:pt x="4513" y="143"/>
                      <a:pt x="4501" y="95"/>
                    </a:cubicBezTo>
                    <a:cubicBezTo>
                      <a:pt x="4501" y="48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48"/>
                      <a:pt x="4882" y="95"/>
                    </a:cubicBezTo>
                    <a:cubicBezTo>
                      <a:pt x="4882" y="143"/>
                      <a:pt x="4917" y="191"/>
                      <a:pt x="4965" y="191"/>
                    </a:cubicBezTo>
                    <a:lnTo>
                      <a:pt x="5239" y="191"/>
                    </a:lnTo>
                    <a:cubicBezTo>
                      <a:pt x="5298" y="191"/>
                      <a:pt x="5322" y="143"/>
                      <a:pt x="5322" y="95"/>
                    </a:cubicBezTo>
                    <a:cubicBezTo>
                      <a:pt x="5322" y="48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48"/>
                      <a:pt x="5691" y="95"/>
                    </a:cubicBezTo>
                    <a:cubicBezTo>
                      <a:pt x="5691" y="143"/>
                      <a:pt x="5739" y="191"/>
                      <a:pt x="5787" y="191"/>
                    </a:cubicBezTo>
                    <a:lnTo>
                      <a:pt x="6049" y="191"/>
                    </a:lnTo>
                    <a:cubicBezTo>
                      <a:pt x="6096" y="191"/>
                      <a:pt x="6144" y="143"/>
                      <a:pt x="6144" y="95"/>
                    </a:cubicBezTo>
                    <a:cubicBezTo>
                      <a:pt x="6144" y="48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48"/>
                      <a:pt x="6513" y="95"/>
                    </a:cubicBezTo>
                    <a:cubicBezTo>
                      <a:pt x="6513" y="143"/>
                      <a:pt x="6561" y="191"/>
                      <a:pt x="6608" y="191"/>
                    </a:cubicBezTo>
                    <a:lnTo>
                      <a:pt x="6870" y="191"/>
                    </a:lnTo>
                    <a:cubicBezTo>
                      <a:pt x="6918" y="191"/>
                      <a:pt x="6965" y="143"/>
                      <a:pt x="6965" y="95"/>
                    </a:cubicBezTo>
                    <a:cubicBezTo>
                      <a:pt x="6965" y="48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48"/>
                      <a:pt x="7323" y="95"/>
                    </a:cubicBezTo>
                    <a:cubicBezTo>
                      <a:pt x="7323" y="143"/>
                      <a:pt x="7358" y="191"/>
                      <a:pt x="7406" y="191"/>
                    </a:cubicBezTo>
                    <a:lnTo>
                      <a:pt x="7680" y="191"/>
                    </a:lnTo>
                    <a:cubicBezTo>
                      <a:pt x="7739" y="191"/>
                      <a:pt x="7763" y="143"/>
                      <a:pt x="7763" y="95"/>
                    </a:cubicBezTo>
                    <a:cubicBezTo>
                      <a:pt x="7763" y="48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48"/>
                      <a:pt x="8132" y="95"/>
                    </a:cubicBezTo>
                    <a:cubicBezTo>
                      <a:pt x="8132" y="143"/>
                      <a:pt x="8180" y="191"/>
                      <a:pt x="8227" y="191"/>
                    </a:cubicBezTo>
                    <a:lnTo>
                      <a:pt x="8489" y="191"/>
                    </a:lnTo>
                    <a:cubicBezTo>
                      <a:pt x="8537" y="191"/>
                      <a:pt x="8585" y="143"/>
                      <a:pt x="8585" y="95"/>
                    </a:cubicBezTo>
                    <a:cubicBezTo>
                      <a:pt x="8585" y="48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48"/>
                      <a:pt x="8954" y="95"/>
                    </a:cubicBezTo>
                    <a:cubicBezTo>
                      <a:pt x="8954" y="143"/>
                      <a:pt x="9001" y="191"/>
                      <a:pt x="9049" y="191"/>
                    </a:cubicBezTo>
                    <a:lnTo>
                      <a:pt x="9311" y="191"/>
                    </a:lnTo>
                    <a:cubicBezTo>
                      <a:pt x="9358" y="191"/>
                      <a:pt x="9406" y="143"/>
                      <a:pt x="9394" y="95"/>
                    </a:cubicBezTo>
                    <a:cubicBezTo>
                      <a:pt x="9394" y="48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48"/>
                      <a:pt x="9763" y="95"/>
                    </a:cubicBezTo>
                    <a:cubicBezTo>
                      <a:pt x="9763" y="143"/>
                      <a:pt x="9799" y="191"/>
                      <a:pt x="9847" y="191"/>
                    </a:cubicBezTo>
                    <a:lnTo>
                      <a:pt x="10120" y="191"/>
                    </a:lnTo>
                    <a:cubicBezTo>
                      <a:pt x="10168" y="191"/>
                      <a:pt x="10204" y="143"/>
                      <a:pt x="10204" y="95"/>
                    </a:cubicBezTo>
                    <a:cubicBezTo>
                      <a:pt x="10204" y="48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48"/>
                      <a:pt x="10573" y="95"/>
                    </a:cubicBezTo>
                    <a:cubicBezTo>
                      <a:pt x="10573" y="143"/>
                      <a:pt x="10621" y="191"/>
                      <a:pt x="10668" y="191"/>
                    </a:cubicBezTo>
                    <a:lnTo>
                      <a:pt x="10930" y="191"/>
                    </a:lnTo>
                    <a:cubicBezTo>
                      <a:pt x="10978" y="191"/>
                      <a:pt x="11025" y="143"/>
                      <a:pt x="11025" y="95"/>
                    </a:cubicBezTo>
                    <a:cubicBezTo>
                      <a:pt x="11025" y="48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48"/>
                      <a:pt x="11394" y="95"/>
                    </a:cubicBezTo>
                    <a:cubicBezTo>
                      <a:pt x="11394" y="143"/>
                      <a:pt x="11442" y="191"/>
                      <a:pt x="11490" y="191"/>
                    </a:cubicBezTo>
                    <a:lnTo>
                      <a:pt x="11752" y="191"/>
                    </a:lnTo>
                    <a:cubicBezTo>
                      <a:pt x="11799" y="191"/>
                      <a:pt x="11847" y="143"/>
                      <a:pt x="11847" y="95"/>
                    </a:cubicBezTo>
                    <a:cubicBezTo>
                      <a:pt x="11847" y="48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48"/>
                      <a:pt x="12204" y="95"/>
                    </a:cubicBezTo>
                    <a:cubicBezTo>
                      <a:pt x="12204" y="143"/>
                      <a:pt x="12240" y="191"/>
                      <a:pt x="12287" y="191"/>
                    </a:cubicBezTo>
                    <a:lnTo>
                      <a:pt x="12549" y="191"/>
                    </a:lnTo>
                    <a:cubicBezTo>
                      <a:pt x="12621" y="191"/>
                      <a:pt x="12657" y="143"/>
                      <a:pt x="12645" y="95"/>
                    </a:cubicBezTo>
                    <a:cubicBezTo>
                      <a:pt x="12645" y="48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48"/>
                      <a:pt x="13014" y="95"/>
                    </a:cubicBezTo>
                    <a:cubicBezTo>
                      <a:pt x="13014" y="143"/>
                      <a:pt x="13061" y="191"/>
                      <a:pt x="13109" y="191"/>
                    </a:cubicBezTo>
                    <a:lnTo>
                      <a:pt x="13371" y="191"/>
                    </a:lnTo>
                    <a:cubicBezTo>
                      <a:pt x="13419" y="191"/>
                      <a:pt x="13466" y="143"/>
                      <a:pt x="13466" y="95"/>
                    </a:cubicBezTo>
                    <a:cubicBezTo>
                      <a:pt x="13466" y="48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44"/>
              <p:cNvSpPr/>
              <p:nvPr/>
            </p:nvSpPr>
            <p:spPr>
              <a:xfrm>
                <a:off x="5734019" y="2973600"/>
                <a:ext cx="426668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80" extrusionOk="0">
                    <a:moveTo>
                      <a:pt x="84" y="1"/>
                    </a:moveTo>
                    <a:cubicBezTo>
                      <a:pt x="36" y="1"/>
                      <a:pt x="0" y="49"/>
                      <a:pt x="0" y="84"/>
                    </a:cubicBezTo>
                    <a:cubicBezTo>
                      <a:pt x="0" y="132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44"/>
                      <a:pt x="441" y="84"/>
                    </a:cubicBezTo>
                    <a:cubicBezTo>
                      <a:pt x="441" y="37"/>
                      <a:pt x="393" y="1"/>
                      <a:pt x="345" y="1"/>
                    </a:cubicBezTo>
                    <a:close/>
                    <a:moveTo>
                      <a:pt x="905" y="1"/>
                    </a:moveTo>
                    <a:cubicBezTo>
                      <a:pt x="857" y="1"/>
                      <a:pt x="810" y="49"/>
                      <a:pt x="810" y="84"/>
                    </a:cubicBezTo>
                    <a:cubicBezTo>
                      <a:pt x="810" y="132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67" y="1"/>
                    </a:cubicBezTo>
                    <a:close/>
                    <a:moveTo>
                      <a:pt x="1703" y="1"/>
                    </a:moveTo>
                    <a:cubicBezTo>
                      <a:pt x="1667" y="1"/>
                      <a:pt x="1619" y="49"/>
                      <a:pt x="1619" y="84"/>
                    </a:cubicBezTo>
                    <a:cubicBezTo>
                      <a:pt x="1619" y="132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84" y="144"/>
                      <a:pt x="2060" y="84"/>
                    </a:cubicBezTo>
                    <a:cubicBezTo>
                      <a:pt x="2060" y="37"/>
                      <a:pt x="2024" y="1"/>
                      <a:pt x="1977" y="1"/>
                    </a:cubicBezTo>
                    <a:close/>
                    <a:moveTo>
                      <a:pt x="2524" y="1"/>
                    </a:moveTo>
                    <a:cubicBezTo>
                      <a:pt x="2477" y="1"/>
                      <a:pt x="2441" y="49"/>
                      <a:pt x="2441" y="84"/>
                    </a:cubicBezTo>
                    <a:cubicBezTo>
                      <a:pt x="2441" y="132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44"/>
                      <a:pt x="2881" y="84"/>
                    </a:cubicBezTo>
                    <a:cubicBezTo>
                      <a:pt x="2881" y="37"/>
                      <a:pt x="2834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51" y="49"/>
                      <a:pt x="3251" y="84"/>
                    </a:cubicBezTo>
                    <a:cubicBezTo>
                      <a:pt x="3251" y="132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44"/>
                      <a:pt x="3703" y="84"/>
                    </a:cubicBezTo>
                    <a:cubicBezTo>
                      <a:pt x="3703" y="37"/>
                      <a:pt x="3655" y="1"/>
                      <a:pt x="3608" y="1"/>
                    </a:cubicBezTo>
                    <a:close/>
                    <a:moveTo>
                      <a:pt x="4144" y="1"/>
                    </a:moveTo>
                    <a:cubicBezTo>
                      <a:pt x="4108" y="1"/>
                      <a:pt x="4060" y="49"/>
                      <a:pt x="4060" y="84"/>
                    </a:cubicBezTo>
                    <a:cubicBezTo>
                      <a:pt x="4060" y="132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13" y="144"/>
                      <a:pt x="4501" y="84"/>
                    </a:cubicBezTo>
                    <a:cubicBezTo>
                      <a:pt x="4501" y="37"/>
                      <a:pt x="4465" y="1"/>
                      <a:pt x="4417" y="1"/>
                    </a:cubicBezTo>
                    <a:close/>
                    <a:moveTo>
                      <a:pt x="4965" y="1"/>
                    </a:moveTo>
                    <a:cubicBezTo>
                      <a:pt x="4917" y="1"/>
                      <a:pt x="4882" y="49"/>
                      <a:pt x="4882" y="84"/>
                    </a:cubicBezTo>
                    <a:cubicBezTo>
                      <a:pt x="4882" y="132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44"/>
                      <a:pt x="5322" y="84"/>
                    </a:cubicBezTo>
                    <a:cubicBezTo>
                      <a:pt x="5322" y="37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1" y="49"/>
                      <a:pt x="5691" y="84"/>
                    </a:cubicBezTo>
                    <a:cubicBezTo>
                      <a:pt x="5691" y="132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49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13" y="49"/>
                      <a:pt x="6513" y="84"/>
                    </a:cubicBezTo>
                    <a:cubicBezTo>
                      <a:pt x="6513" y="132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70" y="1"/>
                    </a:cubicBezTo>
                    <a:close/>
                    <a:moveTo>
                      <a:pt x="7406" y="1"/>
                    </a:moveTo>
                    <a:cubicBezTo>
                      <a:pt x="7358" y="1"/>
                      <a:pt x="7323" y="49"/>
                      <a:pt x="7323" y="84"/>
                    </a:cubicBezTo>
                    <a:cubicBezTo>
                      <a:pt x="7323" y="132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44"/>
                      <a:pt x="7763" y="84"/>
                    </a:cubicBezTo>
                    <a:cubicBezTo>
                      <a:pt x="7763" y="37"/>
                      <a:pt x="7715" y="1"/>
                      <a:pt x="7680" y="1"/>
                    </a:cubicBezTo>
                    <a:close/>
                    <a:moveTo>
                      <a:pt x="8227" y="1"/>
                    </a:moveTo>
                    <a:cubicBezTo>
                      <a:pt x="8180" y="1"/>
                      <a:pt x="8132" y="49"/>
                      <a:pt x="8132" y="84"/>
                    </a:cubicBezTo>
                    <a:cubicBezTo>
                      <a:pt x="8132" y="132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44"/>
                      <a:pt x="8585" y="84"/>
                    </a:cubicBezTo>
                    <a:cubicBezTo>
                      <a:pt x="8585" y="37"/>
                      <a:pt x="8537" y="1"/>
                      <a:pt x="8489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54" y="49"/>
                      <a:pt x="8954" y="84"/>
                    </a:cubicBezTo>
                    <a:cubicBezTo>
                      <a:pt x="8954" y="132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406" y="144"/>
                      <a:pt x="9394" y="84"/>
                    </a:cubicBezTo>
                    <a:cubicBezTo>
                      <a:pt x="9394" y="37"/>
                      <a:pt x="9358" y="1"/>
                      <a:pt x="9311" y="1"/>
                    </a:cubicBezTo>
                    <a:close/>
                    <a:moveTo>
                      <a:pt x="9847" y="1"/>
                    </a:moveTo>
                    <a:cubicBezTo>
                      <a:pt x="9799" y="1"/>
                      <a:pt x="9763" y="49"/>
                      <a:pt x="9763" y="84"/>
                    </a:cubicBezTo>
                    <a:cubicBezTo>
                      <a:pt x="9763" y="132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44"/>
                      <a:pt x="10204" y="84"/>
                    </a:cubicBezTo>
                    <a:cubicBezTo>
                      <a:pt x="10204" y="37"/>
                      <a:pt x="10156" y="1"/>
                      <a:pt x="10120" y="1"/>
                    </a:cubicBezTo>
                    <a:close/>
                    <a:moveTo>
                      <a:pt x="10668" y="1"/>
                    </a:moveTo>
                    <a:cubicBezTo>
                      <a:pt x="10621" y="1"/>
                      <a:pt x="10573" y="49"/>
                      <a:pt x="10573" y="84"/>
                    </a:cubicBezTo>
                    <a:cubicBezTo>
                      <a:pt x="10573" y="132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44"/>
                      <a:pt x="11025" y="84"/>
                    </a:cubicBezTo>
                    <a:cubicBezTo>
                      <a:pt x="11025" y="37"/>
                      <a:pt x="10978" y="1"/>
                      <a:pt x="10930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394" y="49"/>
                      <a:pt x="11394" y="84"/>
                    </a:cubicBezTo>
                    <a:cubicBezTo>
                      <a:pt x="11394" y="132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52" y="1"/>
                    </a:cubicBezTo>
                    <a:close/>
                    <a:moveTo>
                      <a:pt x="12287" y="1"/>
                    </a:moveTo>
                    <a:cubicBezTo>
                      <a:pt x="12240" y="1"/>
                      <a:pt x="12204" y="49"/>
                      <a:pt x="12204" y="84"/>
                    </a:cubicBezTo>
                    <a:cubicBezTo>
                      <a:pt x="12204" y="132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57" y="144"/>
                      <a:pt x="12645" y="84"/>
                    </a:cubicBezTo>
                    <a:cubicBezTo>
                      <a:pt x="12645" y="37"/>
                      <a:pt x="12597" y="1"/>
                      <a:pt x="12549" y="1"/>
                    </a:cubicBezTo>
                    <a:close/>
                    <a:moveTo>
                      <a:pt x="13109" y="1"/>
                    </a:moveTo>
                    <a:cubicBezTo>
                      <a:pt x="13061" y="1"/>
                      <a:pt x="13014" y="49"/>
                      <a:pt x="13014" y="84"/>
                    </a:cubicBezTo>
                    <a:cubicBezTo>
                      <a:pt x="13014" y="132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44"/>
                      <a:pt x="13466" y="84"/>
                    </a:cubicBezTo>
                    <a:cubicBezTo>
                      <a:pt x="13466" y="37"/>
                      <a:pt x="13419" y="1"/>
                      <a:pt x="13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5" name="Google Shape;4465;p44"/>
            <p:cNvSpPr/>
            <p:nvPr/>
          </p:nvSpPr>
          <p:spPr>
            <a:xfrm>
              <a:off x="5218355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79"/>
                  </a:cubicBezTo>
                  <a:cubicBezTo>
                    <a:pt x="0" y="1060"/>
                    <a:pt x="310" y="1369"/>
                    <a:pt x="691" y="1369"/>
                  </a:cubicBezTo>
                  <a:cubicBezTo>
                    <a:pt x="1072" y="1369"/>
                    <a:pt x="1370" y="1060"/>
                    <a:pt x="1370" y="679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4"/>
            <p:cNvSpPr/>
            <p:nvPr/>
          </p:nvSpPr>
          <p:spPr>
            <a:xfrm>
              <a:off x="5492219" y="465486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70"/>
                    <a:pt x="691" y="1370"/>
                  </a:cubicBezTo>
                  <a:cubicBezTo>
                    <a:pt x="1072" y="1370"/>
                    <a:pt x="1369" y="1072"/>
                    <a:pt x="1369" y="691"/>
                  </a:cubicBezTo>
                  <a:cubicBezTo>
                    <a:pt x="1369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7" name="Google Shape;4467;p44"/>
            <p:cNvGrpSpPr/>
            <p:nvPr/>
          </p:nvGrpSpPr>
          <p:grpSpPr>
            <a:xfrm>
              <a:off x="5254188" y="3709553"/>
              <a:ext cx="906500" cy="970625"/>
              <a:chOff x="5254188" y="3709553"/>
              <a:chExt cx="906500" cy="970625"/>
            </a:xfrm>
          </p:grpSpPr>
          <p:sp>
            <p:nvSpPr>
              <p:cNvPr id="4468" name="Google Shape;4468;p44"/>
              <p:cNvSpPr/>
              <p:nvPr/>
            </p:nvSpPr>
            <p:spPr>
              <a:xfrm>
                <a:off x="5254188" y="3711454"/>
                <a:ext cx="47872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80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96" y="179"/>
                    </a:cubicBezTo>
                    <a:lnTo>
                      <a:pt x="358" y="179"/>
                    </a:lnTo>
                    <a:cubicBezTo>
                      <a:pt x="417" y="179"/>
                      <a:pt x="465" y="131"/>
                      <a:pt x="453" y="96"/>
                    </a:cubicBezTo>
                    <a:cubicBezTo>
                      <a:pt x="453" y="48"/>
                      <a:pt x="405" y="0"/>
                      <a:pt x="358" y="0"/>
                    </a:cubicBezTo>
                    <a:close/>
                    <a:moveTo>
                      <a:pt x="917" y="0"/>
                    </a:moveTo>
                    <a:cubicBezTo>
                      <a:pt x="870" y="0"/>
                      <a:pt x="822" y="48"/>
                      <a:pt x="822" y="96"/>
                    </a:cubicBezTo>
                    <a:cubicBezTo>
                      <a:pt x="822" y="131"/>
                      <a:pt x="870" y="179"/>
                      <a:pt x="917" y="179"/>
                    </a:cubicBezTo>
                    <a:lnTo>
                      <a:pt x="1179" y="179"/>
                    </a:lnTo>
                    <a:cubicBezTo>
                      <a:pt x="1239" y="179"/>
                      <a:pt x="1274" y="131"/>
                      <a:pt x="1274" y="96"/>
                    </a:cubicBezTo>
                    <a:cubicBezTo>
                      <a:pt x="1274" y="48"/>
                      <a:pt x="1227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91" y="0"/>
                      <a:pt x="1643" y="48"/>
                      <a:pt x="1643" y="96"/>
                    </a:cubicBezTo>
                    <a:cubicBezTo>
                      <a:pt x="1643" y="131"/>
                      <a:pt x="1691" y="179"/>
                      <a:pt x="1727" y="179"/>
                    </a:cubicBezTo>
                    <a:lnTo>
                      <a:pt x="2001" y="179"/>
                    </a:lnTo>
                    <a:cubicBezTo>
                      <a:pt x="2048" y="179"/>
                      <a:pt x="2084" y="131"/>
                      <a:pt x="2084" y="96"/>
                    </a:cubicBezTo>
                    <a:cubicBezTo>
                      <a:pt x="2084" y="48"/>
                      <a:pt x="2048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6"/>
                    </a:cubicBezTo>
                    <a:cubicBezTo>
                      <a:pt x="2441" y="131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906" y="131"/>
                      <a:pt x="2894" y="96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58" y="0"/>
                    </a:moveTo>
                    <a:cubicBezTo>
                      <a:pt x="3310" y="0"/>
                      <a:pt x="3263" y="48"/>
                      <a:pt x="3263" y="96"/>
                    </a:cubicBezTo>
                    <a:cubicBezTo>
                      <a:pt x="3263" y="131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79" y="179"/>
                      <a:pt x="3715" y="131"/>
                      <a:pt x="3703" y="96"/>
                    </a:cubicBezTo>
                    <a:cubicBezTo>
                      <a:pt x="3703" y="48"/>
                      <a:pt x="3668" y="0"/>
                      <a:pt x="3620" y="0"/>
                    </a:cubicBezTo>
                    <a:close/>
                    <a:moveTo>
                      <a:pt x="4168" y="0"/>
                    </a:moveTo>
                    <a:cubicBezTo>
                      <a:pt x="4132" y="0"/>
                      <a:pt x="4084" y="48"/>
                      <a:pt x="4084" y="96"/>
                    </a:cubicBezTo>
                    <a:cubicBezTo>
                      <a:pt x="4084" y="131"/>
                      <a:pt x="4132" y="179"/>
                      <a:pt x="4168" y="179"/>
                    </a:cubicBezTo>
                    <a:lnTo>
                      <a:pt x="4441" y="179"/>
                    </a:lnTo>
                    <a:cubicBezTo>
                      <a:pt x="4477" y="179"/>
                      <a:pt x="4525" y="131"/>
                      <a:pt x="4525" y="96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89" y="0"/>
                    </a:moveTo>
                    <a:cubicBezTo>
                      <a:pt x="4942" y="0"/>
                      <a:pt x="4906" y="48"/>
                      <a:pt x="4906" y="96"/>
                    </a:cubicBezTo>
                    <a:cubicBezTo>
                      <a:pt x="4906" y="131"/>
                      <a:pt x="4942" y="179"/>
                      <a:pt x="4989" y="179"/>
                    </a:cubicBezTo>
                    <a:lnTo>
                      <a:pt x="5263" y="179"/>
                    </a:lnTo>
                    <a:cubicBezTo>
                      <a:pt x="5299" y="179"/>
                      <a:pt x="5346" y="131"/>
                      <a:pt x="5346" y="96"/>
                    </a:cubicBezTo>
                    <a:cubicBezTo>
                      <a:pt x="5346" y="48"/>
                      <a:pt x="5299" y="0"/>
                      <a:pt x="5263" y="0"/>
                    </a:cubicBezTo>
                    <a:close/>
                    <a:moveTo>
                      <a:pt x="5799" y="0"/>
                    </a:moveTo>
                    <a:cubicBezTo>
                      <a:pt x="5751" y="0"/>
                      <a:pt x="5704" y="48"/>
                      <a:pt x="5704" y="96"/>
                    </a:cubicBezTo>
                    <a:cubicBezTo>
                      <a:pt x="5704" y="131"/>
                      <a:pt x="5751" y="179"/>
                      <a:pt x="5799" y="179"/>
                    </a:cubicBezTo>
                    <a:lnTo>
                      <a:pt x="6061" y="179"/>
                    </a:lnTo>
                    <a:cubicBezTo>
                      <a:pt x="6120" y="179"/>
                      <a:pt x="6156" y="131"/>
                      <a:pt x="6156" y="96"/>
                    </a:cubicBezTo>
                    <a:cubicBezTo>
                      <a:pt x="6156" y="48"/>
                      <a:pt x="6108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73" y="0"/>
                      <a:pt x="6525" y="48"/>
                      <a:pt x="6525" y="96"/>
                    </a:cubicBezTo>
                    <a:cubicBezTo>
                      <a:pt x="6525" y="131"/>
                      <a:pt x="6573" y="179"/>
                      <a:pt x="6608" y="179"/>
                    </a:cubicBezTo>
                    <a:lnTo>
                      <a:pt x="6882" y="179"/>
                    </a:lnTo>
                    <a:cubicBezTo>
                      <a:pt x="6930" y="179"/>
                      <a:pt x="6966" y="131"/>
                      <a:pt x="6966" y="96"/>
                    </a:cubicBezTo>
                    <a:cubicBezTo>
                      <a:pt x="6966" y="48"/>
                      <a:pt x="6930" y="0"/>
                      <a:pt x="6882" y="0"/>
                    </a:cubicBezTo>
                    <a:close/>
                    <a:moveTo>
                      <a:pt x="7430" y="0"/>
                    </a:moveTo>
                    <a:cubicBezTo>
                      <a:pt x="7382" y="0"/>
                      <a:pt x="7347" y="48"/>
                      <a:pt x="7347" y="96"/>
                    </a:cubicBezTo>
                    <a:cubicBezTo>
                      <a:pt x="7347" y="131"/>
                      <a:pt x="7382" y="179"/>
                      <a:pt x="7430" y="179"/>
                    </a:cubicBezTo>
                    <a:lnTo>
                      <a:pt x="7704" y="179"/>
                    </a:lnTo>
                    <a:cubicBezTo>
                      <a:pt x="7739" y="179"/>
                      <a:pt x="7787" y="131"/>
                      <a:pt x="7787" y="96"/>
                    </a:cubicBezTo>
                    <a:cubicBezTo>
                      <a:pt x="7787" y="48"/>
                      <a:pt x="7739" y="0"/>
                      <a:pt x="7704" y="0"/>
                    </a:cubicBezTo>
                    <a:close/>
                    <a:moveTo>
                      <a:pt x="8240" y="0"/>
                    </a:moveTo>
                    <a:cubicBezTo>
                      <a:pt x="8192" y="0"/>
                      <a:pt x="8144" y="48"/>
                      <a:pt x="8144" y="96"/>
                    </a:cubicBezTo>
                    <a:cubicBezTo>
                      <a:pt x="8144" y="131"/>
                      <a:pt x="8192" y="179"/>
                      <a:pt x="8240" y="179"/>
                    </a:cubicBezTo>
                    <a:lnTo>
                      <a:pt x="8501" y="179"/>
                    </a:lnTo>
                    <a:cubicBezTo>
                      <a:pt x="8561" y="179"/>
                      <a:pt x="8597" y="131"/>
                      <a:pt x="8585" y="96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13" y="0"/>
                      <a:pt x="8966" y="48"/>
                      <a:pt x="8966" y="96"/>
                    </a:cubicBezTo>
                    <a:cubicBezTo>
                      <a:pt x="8966" y="131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1" y="179"/>
                      <a:pt x="9406" y="131"/>
                      <a:pt x="9406" y="96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71" y="0"/>
                    </a:moveTo>
                    <a:cubicBezTo>
                      <a:pt x="9823" y="0"/>
                      <a:pt x="9787" y="48"/>
                      <a:pt x="9787" y="96"/>
                    </a:cubicBezTo>
                    <a:cubicBezTo>
                      <a:pt x="9787" y="131"/>
                      <a:pt x="9823" y="179"/>
                      <a:pt x="9871" y="179"/>
                    </a:cubicBezTo>
                    <a:lnTo>
                      <a:pt x="10133" y="179"/>
                    </a:lnTo>
                    <a:cubicBezTo>
                      <a:pt x="10180" y="179"/>
                      <a:pt x="10228" y="131"/>
                      <a:pt x="10228" y="96"/>
                    </a:cubicBezTo>
                    <a:cubicBezTo>
                      <a:pt x="10228" y="48"/>
                      <a:pt x="10180" y="0"/>
                      <a:pt x="10133" y="0"/>
                    </a:cubicBezTo>
                    <a:close/>
                    <a:moveTo>
                      <a:pt x="10680" y="0"/>
                    </a:moveTo>
                    <a:cubicBezTo>
                      <a:pt x="10633" y="0"/>
                      <a:pt x="10585" y="48"/>
                      <a:pt x="10585" y="96"/>
                    </a:cubicBezTo>
                    <a:cubicBezTo>
                      <a:pt x="10585" y="131"/>
                      <a:pt x="10633" y="179"/>
                      <a:pt x="10680" y="179"/>
                    </a:cubicBezTo>
                    <a:lnTo>
                      <a:pt x="10942" y="179"/>
                    </a:lnTo>
                    <a:cubicBezTo>
                      <a:pt x="11002" y="179"/>
                      <a:pt x="11049" y="131"/>
                      <a:pt x="11026" y="96"/>
                    </a:cubicBezTo>
                    <a:cubicBezTo>
                      <a:pt x="11026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54" y="0"/>
                      <a:pt x="11407" y="48"/>
                      <a:pt x="11407" y="96"/>
                    </a:cubicBezTo>
                    <a:cubicBezTo>
                      <a:pt x="11407" y="131"/>
                      <a:pt x="11454" y="179"/>
                      <a:pt x="11490" y="179"/>
                    </a:cubicBezTo>
                    <a:lnTo>
                      <a:pt x="11764" y="179"/>
                    </a:lnTo>
                    <a:cubicBezTo>
                      <a:pt x="11811" y="179"/>
                      <a:pt x="11847" y="131"/>
                      <a:pt x="11847" y="96"/>
                    </a:cubicBezTo>
                    <a:cubicBezTo>
                      <a:pt x="11847" y="48"/>
                      <a:pt x="11811" y="0"/>
                      <a:pt x="11764" y="0"/>
                    </a:cubicBezTo>
                    <a:close/>
                    <a:moveTo>
                      <a:pt x="12311" y="0"/>
                    </a:moveTo>
                    <a:cubicBezTo>
                      <a:pt x="12264" y="0"/>
                      <a:pt x="12228" y="48"/>
                      <a:pt x="12228" y="96"/>
                    </a:cubicBezTo>
                    <a:cubicBezTo>
                      <a:pt x="12228" y="131"/>
                      <a:pt x="12264" y="179"/>
                      <a:pt x="12311" y="179"/>
                    </a:cubicBezTo>
                    <a:lnTo>
                      <a:pt x="12585" y="179"/>
                    </a:lnTo>
                    <a:cubicBezTo>
                      <a:pt x="12621" y="179"/>
                      <a:pt x="12669" y="131"/>
                      <a:pt x="12669" y="96"/>
                    </a:cubicBezTo>
                    <a:cubicBezTo>
                      <a:pt x="12669" y="48"/>
                      <a:pt x="12621" y="0"/>
                      <a:pt x="12585" y="0"/>
                    </a:cubicBezTo>
                    <a:close/>
                    <a:moveTo>
                      <a:pt x="13121" y="0"/>
                    </a:moveTo>
                    <a:cubicBezTo>
                      <a:pt x="13073" y="0"/>
                      <a:pt x="13026" y="48"/>
                      <a:pt x="13026" y="96"/>
                    </a:cubicBezTo>
                    <a:cubicBezTo>
                      <a:pt x="13026" y="131"/>
                      <a:pt x="13073" y="179"/>
                      <a:pt x="13121" y="179"/>
                    </a:cubicBezTo>
                    <a:lnTo>
                      <a:pt x="13383" y="179"/>
                    </a:lnTo>
                    <a:cubicBezTo>
                      <a:pt x="13443" y="179"/>
                      <a:pt x="13490" y="131"/>
                      <a:pt x="13478" y="96"/>
                    </a:cubicBezTo>
                    <a:cubicBezTo>
                      <a:pt x="13478" y="48"/>
                      <a:pt x="13431" y="0"/>
                      <a:pt x="13383" y="0"/>
                    </a:cubicBezTo>
                    <a:close/>
                    <a:moveTo>
                      <a:pt x="13931" y="0"/>
                    </a:moveTo>
                    <a:cubicBezTo>
                      <a:pt x="13895" y="0"/>
                      <a:pt x="13847" y="48"/>
                      <a:pt x="13847" y="96"/>
                    </a:cubicBezTo>
                    <a:cubicBezTo>
                      <a:pt x="13847" y="131"/>
                      <a:pt x="13895" y="179"/>
                      <a:pt x="13931" y="179"/>
                    </a:cubicBezTo>
                    <a:lnTo>
                      <a:pt x="14205" y="179"/>
                    </a:lnTo>
                    <a:cubicBezTo>
                      <a:pt x="14252" y="179"/>
                      <a:pt x="14288" y="131"/>
                      <a:pt x="14288" y="96"/>
                    </a:cubicBezTo>
                    <a:cubicBezTo>
                      <a:pt x="14288" y="48"/>
                      <a:pt x="14252" y="0"/>
                      <a:pt x="14205" y="0"/>
                    </a:cubicBezTo>
                    <a:close/>
                    <a:moveTo>
                      <a:pt x="14752" y="0"/>
                    </a:moveTo>
                    <a:cubicBezTo>
                      <a:pt x="14705" y="0"/>
                      <a:pt x="14669" y="48"/>
                      <a:pt x="14669" y="96"/>
                    </a:cubicBezTo>
                    <a:cubicBezTo>
                      <a:pt x="14669" y="131"/>
                      <a:pt x="14705" y="179"/>
                      <a:pt x="14752" y="179"/>
                    </a:cubicBezTo>
                    <a:lnTo>
                      <a:pt x="15026" y="179"/>
                    </a:lnTo>
                    <a:cubicBezTo>
                      <a:pt x="15062" y="179"/>
                      <a:pt x="15109" y="131"/>
                      <a:pt x="15109" y="96"/>
                    </a:cubicBezTo>
                    <a:cubicBezTo>
                      <a:pt x="15109" y="48"/>
                      <a:pt x="15062" y="0"/>
                      <a:pt x="15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44"/>
              <p:cNvSpPr/>
              <p:nvPr/>
            </p:nvSpPr>
            <p:spPr>
              <a:xfrm>
                <a:off x="5732499" y="3709553"/>
                <a:ext cx="5703" cy="50400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08" extrusionOk="0">
                    <a:moveTo>
                      <a:pt x="84" y="1"/>
                    </a:moveTo>
                    <a:cubicBezTo>
                      <a:pt x="48" y="1"/>
                      <a:pt x="1" y="49"/>
                      <a:pt x="1" y="96"/>
                    </a:cubicBezTo>
                    <a:lnTo>
                      <a:pt x="1" y="358"/>
                    </a:lnTo>
                    <a:cubicBezTo>
                      <a:pt x="1" y="406"/>
                      <a:pt x="48" y="453"/>
                      <a:pt x="84" y="453"/>
                    </a:cubicBezTo>
                    <a:cubicBezTo>
                      <a:pt x="132" y="453"/>
                      <a:pt x="179" y="406"/>
                      <a:pt x="179" y="358"/>
                    </a:cubicBezTo>
                    <a:lnTo>
                      <a:pt x="179" y="96"/>
                    </a:lnTo>
                    <a:cubicBezTo>
                      <a:pt x="179" y="49"/>
                      <a:pt x="132" y="1"/>
                      <a:pt x="84" y="1"/>
                    </a:cubicBezTo>
                    <a:close/>
                    <a:moveTo>
                      <a:pt x="84" y="822"/>
                    </a:moveTo>
                    <a:cubicBezTo>
                      <a:pt x="48" y="822"/>
                      <a:pt x="1" y="870"/>
                      <a:pt x="1" y="906"/>
                    </a:cubicBezTo>
                    <a:lnTo>
                      <a:pt x="1" y="1180"/>
                    </a:lnTo>
                    <a:cubicBezTo>
                      <a:pt x="1" y="1227"/>
                      <a:pt x="48" y="1263"/>
                      <a:pt x="84" y="1263"/>
                    </a:cubicBezTo>
                    <a:cubicBezTo>
                      <a:pt x="132" y="1263"/>
                      <a:pt x="179" y="1227"/>
                      <a:pt x="179" y="1180"/>
                    </a:cubicBezTo>
                    <a:lnTo>
                      <a:pt x="179" y="906"/>
                    </a:lnTo>
                    <a:cubicBezTo>
                      <a:pt x="179" y="858"/>
                      <a:pt x="132" y="822"/>
                      <a:pt x="84" y="822"/>
                    </a:cubicBezTo>
                    <a:close/>
                    <a:moveTo>
                      <a:pt x="84" y="1620"/>
                    </a:moveTo>
                    <a:cubicBezTo>
                      <a:pt x="48" y="1620"/>
                      <a:pt x="1" y="1668"/>
                      <a:pt x="1" y="1715"/>
                    </a:cubicBezTo>
                    <a:lnTo>
                      <a:pt x="1" y="1977"/>
                    </a:lnTo>
                    <a:cubicBezTo>
                      <a:pt x="1" y="2025"/>
                      <a:pt x="48" y="2073"/>
                      <a:pt x="84" y="2073"/>
                    </a:cubicBezTo>
                    <a:cubicBezTo>
                      <a:pt x="132" y="2073"/>
                      <a:pt x="179" y="2037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2" y="1620"/>
                      <a:pt x="84" y="1620"/>
                    </a:cubicBezTo>
                    <a:close/>
                    <a:moveTo>
                      <a:pt x="84" y="2442"/>
                    </a:moveTo>
                    <a:cubicBezTo>
                      <a:pt x="48" y="2442"/>
                      <a:pt x="1" y="2489"/>
                      <a:pt x="1" y="2537"/>
                    </a:cubicBezTo>
                    <a:lnTo>
                      <a:pt x="1" y="2799"/>
                    </a:lnTo>
                    <a:cubicBezTo>
                      <a:pt x="1" y="2847"/>
                      <a:pt x="48" y="2894"/>
                      <a:pt x="84" y="2894"/>
                    </a:cubicBezTo>
                    <a:cubicBezTo>
                      <a:pt x="132" y="2894"/>
                      <a:pt x="179" y="2847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2" y="2442"/>
                      <a:pt x="84" y="2442"/>
                    </a:cubicBezTo>
                    <a:close/>
                    <a:moveTo>
                      <a:pt x="84" y="3263"/>
                    </a:moveTo>
                    <a:cubicBezTo>
                      <a:pt x="48" y="3263"/>
                      <a:pt x="1" y="3311"/>
                      <a:pt x="1" y="3347"/>
                    </a:cubicBezTo>
                    <a:lnTo>
                      <a:pt x="1" y="3620"/>
                    </a:lnTo>
                    <a:cubicBezTo>
                      <a:pt x="1" y="3668"/>
                      <a:pt x="48" y="3704"/>
                      <a:pt x="84" y="3704"/>
                    </a:cubicBezTo>
                    <a:cubicBezTo>
                      <a:pt x="132" y="3704"/>
                      <a:pt x="179" y="3668"/>
                      <a:pt x="179" y="3620"/>
                    </a:cubicBezTo>
                    <a:lnTo>
                      <a:pt x="179" y="3347"/>
                    </a:lnTo>
                    <a:cubicBezTo>
                      <a:pt x="179" y="3311"/>
                      <a:pt x="132" y="3263"/>
                      <a:pt x="84" y="3263"/>
                    </a:cubicBezTo>
                    <a:close/>
                    <a:moveTo>
                      <a:pt x="84" y="4061"/>
                    </a:moveTo>
                    <a:cubicBezTo>
                      <a:pt x="48" y="4061"/>
                      <a:pt x="1" y="4109"/>
                      <a:pt x="1" y="4156"/>
                    </a:cubicBezTo>
                    <a:lnTo>
                      <a:pt x="1" y="4418"/>
                    </a:lnTo>
                    <a:cubicBezTo>
                      <a:pt x="1" y="4466"/>
                      <a:pt x="48" y="4513"/>
                      <a:pt x="84" y="4513"/>
                    </a:cubicBezTo>
                    <a:cubicBezTo>
                      <a:pt x="132" y="4513"/>
                      <a:pt x="179" y="4478"/>
                      <a:pt x="179" y="4418"/>
                    </a:cubicBezTo>
                    <a:lnTo>
                      <a:pt x="179" y="4156"/>
                    </a:lnTo>
                    <a:cubicBezTo>
                      <a:pt x="179" y="4109"/>
                      <a:pt x="132" y="4061"/>
                      <a:pt x="84" y="4061"/>
                    </a:cubicBezTo>
                    <a:close/>
                    <a:moveTo>
                      <a:pt x="84" y="4882"/>
                    </a:moveTo>
                    <a:cubicBezTo>
                      <a:pt x="48" y="4882"/>
                      <a:pt x="1" y="4930"/>
                      <a:pt x="1" y="4978"/>
                    </a:cubicBezTo>
                    <a:lnTo>
                      <a:pt x="1" y="5240"/>
                    </a:lnTo>
                    <a:cubicBezTo>
                      <a:pt x="1" y="5287"/>
                      <a:pt x="48" y="5335"/>
                      <a:pt x="84" y="5335"/>
                    </a:cubicBezTo>
                    <a:cubicBezTo>
                      <a:pt x="132" y="5335"/>
                      <a:pt x="179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2" y="4882"/>
                      <a:pt x="84" y="4882"/>
                    </a:cubicBezTo>
                    <a:close/>
                    <a:moveTo>
                      <a:pt x="84" y="5704"/>
                    </a:moveTo>
                    <a:cubicBezTo>
                      <a:pt x="48" y="5704"/>
                      <a:pt x="1" y="5752"/>
                      <a:pt x="1" y="5787"/>
                    </a:cubicBezTo>
                    <a:lnTo>
                      <a:pt x="1" y="6061"/>
                    </a:lnTo>
                    <a:cubicBezTo>
                      <a:pt x="1" y="6109"/>
                      <a:pt x="48" y="6145"/>
                      <a:pt x="84" y="6145"/>
                    </a:cubicBezTo>
                    <a:cubicBezTo>
                      <a:pt x="132" y="6145"/>
                      <a:pt x="179" y="6109"/>
                      <a:pt x="179" y="6061"/>
                    </a:cubicBezTo>
                    <a:lnTo>
                      <a:pt x="179" y="5787"/>
                    </a:lnTo>
                    <a:cubicBezTo>
                      <a:pt x="179" y="5752"/>
                      <a:pt x="132" y="5704"/>
                      <a:pt x="84" y="5704"/>
                    </a:cubicBezTo>
                    <a:close/>
                    <a:moveTo>
                      <a:pt x="84" y="6502"/>
                    </a:moveTo>
                    <a:cubicBezTo>
                      <a:pt x="48" y="6502"/>
                      <a:pt x="1" y="6549"/>
                      <a:pt x="1" y="6597"/>
                    </a:cubicBezTo>
                    <a:lnTo>
                      <a:pt x="1" y="6859"/>
                    </a:lnTo>
                    <a:cubicBezTo>
                      <a:pt x="1" y="6907"/>
                      <a:pt x="48" y="6954"/>
                      <a:pt x="84" y="6954"/>
                    </a:cubicBezTo>
                    <a:cubicBezTo>
                      <a:pt x="132" y="6954"/>
                      <a:pt x="179" y="6918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2" y="6502"/>
                      <a:pt x="84" y="6502"/>
                    </a:cubicBezTo>
                    <a:close/>
                    <a:moveTo>
                      <a:pt x="84" y="7323"/>
                    </a:moveTo>
                    <a:cubicBezTo>
                      <a:pt x="48" y="7323"/>
                      <a:pt x="1" y="7371"/>
                      <a:pt x="1" y="7419"/>
                    </a:cubicBezTo>
                    <a:lnTo>
                      <a:pt x="1" y="7680"/>
                    </a:lnTo>
                    <a:cubicBezTo>
                      <a:pt x="1" y="7728"/>
                      <a:pt x="48" y="7776"/>
                      <a:pt x="84" y="7776"/>
                    </a:cubicBezTo>
                    <a:cubicBezTo>
                      <a:pt x="132" y="7776"/>
                      <a:pt x="179" y="7728"/>
                      <a:pt x="179" y="7680"/>
                    </a:cubicBezTo>
                    <a:lnTo>
                      <a:pt x="179" y="7419"/>
                    </a:lnTo>
                    <a:cubicBezTo>
                      <a:pt x="179" y="7371"/>
                      <a:pt x="132" y="7323"/>
                      <a:pt x="84" y="7323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69"/>
                      <a:pt x="1" y="8216"/>
                    </a:cubicBezTo>
                    <a:lnTo>
                      <a:pt x="1" y="8502"/>
                    </a:lnTo>
                    <a:cubicBezTo>
                      <a:pt x="1" y="8550"/>
                      <a:pt x="48" y="8585"/>
                      <a:pt x="84" y="8585"/>
                    </a:cubicBezTo>
                    <a:cubicBezTo>
                      <a:pt x="132" y="8585"/>
                      <a:pt x="179" y="8550"/>
                      <a:pt x="179" y="8490"/>
                    </a:cubicBezTo>
                    <a:lnTo>
                      <a:pt x="179" y="8216"/>
                    </a:lnTo>
                    <a:cubicBezTo>
                      <a:pt x="179" y="8169"/>
                      <a:pt x="132" y="8133"/>
                      <a:pt x="84" y="8133"/>
                    </a:cubicBezTo>
                    <a:close/>
                    <a:moveTo>
                      <a:pt x="84" y="8942"/>
                    </a:moveTo>
                    <a:cubicBezTo>
                      <a:pt x="48" y="8942"/>
                      <a:pt x="1" y="8990"/>
                      <a:pt x="1" y="9038"/>
                    </a:cubicBezTo>
                    <a:lnTo>
                      <a:pt x="1" y="9300"/>
                    </a:lnTo>
                    <a:cubicBezTo>
                      <a:pt x="1" y="9347"/>
                      <a:pt x="48" y="9395"/>
                      <a:pt x="84" y="9395"/>
                    </a:cubicBezTo>
                    <a:cubicBezTo>
                      <a:pt x="132" y="9395"/>
                      <a:pt x="179" y="9359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2" y="8942"/>
                      <a:pt x="84" y="8942"/>
                    </a:cubicBezTo>
                    <a:close/>
                    <a:moveTo>
                      <a:pt x="84" y="9764"/>
                    </a:moveTo>
                    <a:cubicBezTo>
                      <a:pt x="48" y="9764"/>
                      <a:pt x="1" y="9812"/>
                      <a:pt x="1" y="9859"/>
                    </a:cubicBezTo>
                    <a:lnTo>
                      <a:pt x="1" y="10121"/>
                    </a:lnTo>
                    <a:cubicBezTo>
                      <a:pt x="1" y="10169"/>
                      <a:pt x="48" y="10216"/>
                      <a:pt x="84" y="10216"/>
                    </a:cubicBezTo>
                    <a:cubicBezTo>
                      <a:pt x="132" y="10216"/>
                      <a:pt x="179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2" y="9764"/>
                      <a:pt x="84" y="9764"/>
                    </a:cubicBezTo>
                    <a:close/>
                    <a:moveTo>
                      <a:pt x="84" y="10586"/>
                    </a:moveTo>
                    <a:cubicBezTo>
                      <a:pt x="48" y="10586"/>
                      <a:pt x="1" y="10633"/>
                      <a:pt x="1" y="10669"/>
                    </a:cubicBezTo>
                    <a:lnTo>
                      <a:pt x="1" y="10943"/>
                    </a:lnTo>
                    <a:cubicBezTo>
                      <a:pt x="1" y="10990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2" y="10586"/>
                      <a:pt x="84" y="10586"/>
                    </a:cubicBezTo>
                    <a:close/>
                    <a:moveTo>
                      <a:pt x="84" y="11407"/>
                    </a:moveTo>
                    <a:cubicBezTo>
                      <a:pt x="48" y="11407"/>
                      <a:pt x="1" y="11443"/>
                      <a:pt x="1" y="11490"/>
                    </a:cubicBezTo>
                    <a:lnTo>
                      <a:pt x="1" y="11764"/>
                    </a:lnTo>
                    <a:cubicBezTo>
                      <a:pt x="1" y="11800"/>
                      <a:pt x="48" y="11848"/>
                      <a:pt x="84" y="11848"/>
                    </a:cubicBezTo>
                    <a:cubicBezTo>
                      <a:pt x="132" y="11848"/>
                      <a:pt x="179" y="11800"/>
                      <a:pt x="179" y="11764"/>
                    </a:cubicBezTo>
                    <a:lnTo>
                      <a:pt x="179" y="11490"/>
                    </a:lnTo>
                    <a:cubicBezTo>
                      <a:pt x="179" y="11443"/>
                      <a:pt x="132" y="11407"/>
                      <a:pt x="84" y="11407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52"/>
                      <a:pt x="1" y="12300"/>
                    </a:cubicBezTo>
                    <a:lnTo>
                      <a:pt x="1" y="12562"/>
                    </a:lnTo>
                    <a:cubicBezTo>
                      <a:pt x="1" y="12610"/>
                      <a:pt x="48" y="12657"/>
                      <a:pt x="84" y="12657"/>
                    </a:cubicBezTo>
                    <a:cubicBezTo>
                      <a:pt x="132" y="12657"/>
                      <a:pt x="179" y="12610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2" y="12205"/>
                      <a:pt x="84" y="12205"/>
                    </a:cubicBezTo>
                    <a:close/>
                    <a:moveTo>
                      <a:pt x="84" y="13026"/>
                    </a:moveTo>
                    <a:cubicBezTo>
                      <a:pt x="48" y="13026"/>
                      <a:pt x="1" y="13074"/>
                      <a:pt x="1" y="13110"/>
                    </a:cubicBezTo>
                    <a:lnTo>
                      <a:pt x="1" y="13384"/>
                    </a:lnTo>
                    <a:cubicBezTo>
                      <a:pt x="1" y="13431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84"/>
                    </a:cubicBezTo>
                    <a:lnTo>
                      <a:pt x="179" y="13110"/>
                    </a:lnTo>
                    <a:cubicBezTo>
                      <a:pt x="179" y="13062"/>
                      <a:pt x="132" y="13026"/>
                      <a:pt x="84" y="13026"/>
                    </a:cubicBezTo>
                    <a:close/>
                    <a:moveTo>
                      <a:pt x="84" y="13848"/>
                    </a:moveTo>
                    <a:cubicBezTo>
                      <a:pt x="48" y="13848"/>
                      <a:pt x="1" y="13884"/>
                      <a:pt x="1" y="13931"/>
                    </a:cubicBezTo>
                    <a:lnTo>
                      <a:pt x="1" y="14205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205"/>
                    </a:cubicBezTo>
                    <a:lnTo>
                      <a:pt x="179" y="13931"/>
                    </a:lnTo>
                    <a:cubicBezTo>
                      <a:pt x="179" y="13884"/>
                      <a:pt x="132" y="13848"/>
                      <a:pt x="84" y="13848"/>
                    </a:cubicBezTo>
                    <a:close/>
                    <a:moveTo>
                      <a:pt x="84" y="14646"/>
                    </a:moveTo>
                    <a:cubicBezTo>
                      <a:pt x="48" y="14646"/>
                      <a:pt x="1" y="14693"/>
                      <a:pt x="1" y="14741"/>
                    </a:cubicBezTo>
                    <a:lnTo>
                      <a:pt x="1" y="15003"/>
                    </a:lnTo>
                    <a:cubicBezTo>
                      <a:pt x="1" y="15050"/>
                      <a:pt x="48" y="15098"/>
                      <a:pt x="84" y="15098"/>
                    </a:cubicBezTo>
                    <a:cubicBezTo>
                      <a:pt x="132" y="15098"/>
                      <a:pt x="179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2" y="14646"/>
                      <a:pt x="84" y="14646"/>
                    </a:cubicBezTo>
                    <a:close/>
                    <a:moveTo>
                      <a:pt x="84" y="15467"/>
                    </a:moveTo>
                    <a:cubicBezTo>
                      <a:pt x="48" y="15467"/>
                      <a:pt x="1" y="15515"/>
                      <a:pt x="1" y="15550"/>
                    </a:cubicBezTo>
                    <a:lnTo>
                      <a:pt x="1" y="15824"/>
                    </a:lnTo>
                    <a:cubicBezTo>
                      <a:pt x="1" y="15872"/>
                      <a:pt x="48" y="15908"/>
                      <a:pt x="84" y="15908"/>
                    </a:cubicBezTo>
                    <a:cubicBezTo>
                      <a:pt x="132" y="15908"/>
                      <a:pt x="179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2" y="15467"/>
                      <a:pt x="84" y="154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44"/>
              <p:cNvSpPr/>
              <p:nvPr/>
            </p:nvSpPr>
            <p:spPr>
              <a:xfrm>
                <a:off x="5528432" y="4674507"/>
                <a:ext cx="194657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3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57" y="179"/>
                    </a:lnTo>
                    <a:cubicBezTo>
                      <a:pt x="417" y="179"/>
                      <a:pt x="453" y="131"/>
                      <a:pt x="441" y="83"/>
                    </a:cubicBezTo>
                    <a:cubicBezTo>
                      <a:pt x="441" y="36"/>
                      <a:pt x="393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58" y="0"/>
                      <a:pt x="810" y="36"/>
                      <a:pt x="810" y="83"/>
                    </a:cubicBezTo>
                    <a:cubicBezTo>
                      <a:pt x="810" y="131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3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31" y="36"/>
                      <a:pt x="1631" y="83"/>
                    </a:cubicBezTo>
                    <a:cubicBezTo>
                      <a:pt x="1631" y="131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6" y="179"/>
                      <a:pt x="2072" y="131"/>
                      <a:pt x="2072" y="83"/>
                    </a:cubicBezTo>
                    <a:cubicBezTo>
                      <a:pt x="2072" y="36"/>
                      <a:pt x="2036" y="0"/>
                      <a:pt x="1989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3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93" y="131"/>
                      <a:pt x="2882" y="83"/>
                    </a:cubicBezTo>
                    <a:cubicBezTo>
                      <a:pt x="2882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3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67" y="179"/>
                      <a:pt x="3703" y="131"/>
                      <a:pt x="3703" y="83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72" y="36"/>
                      <a:pt x="4072" y="83"/>
                    </a:cubicBezTo>
                    <a:cubicBezTo>
                      <a:pt x="4072" y="131"/>
                      <a:pt x="4120" y="179"/>
                      <a:pt x="4167" y="179"/>
                    </a:cubicBezTo>
                    <a:lnTo>
                      <a:pt x="4429" y="179"/>
                    </a:lnTo>
                    <a:cubicBezTo>
                      <a:pt x="4477" y="179"/>
                      <a:pt x="4525" y="131"/>
                      <a:pt x="4525" y="83"/>
                    </a:cubicBezTo>
                    <a:cubicBezTo>
                      <a:pt x="4525" y="36"/>
                      <a:pt x="4477" y="0"/>
                      <a:pt x="4429" y="0"/>
                    </a:cubicBezTo>
                    <a:close/>
                    <a:moveTo>
                      <a:pt x="4965" y="0"/>
                    </a:moveTo>
                    <a:cubicBezTo>
                      <a:pt x="4918" y="0"/>
                      <a:pt x="4882" y="36"/>
                      <a:pt x="4882" y="83"/>
                    </a:cubicBezTo>
                    <a:cubicBezTo>
                      <a:pt x="4882" y="131"/>
                      <a:pt x="4918" y="179"/>
                      <a:pt x="4965" y="179"/>
                    </a:cubicBezTo>
                    <a:lnTo>
                      <a:pt x="5239" y="179"/>
                    </a:lnTo>
                    <a:cubicBezTo>
                      <a:pt x="5299" y="179"/>
                      <a:pt x="5334" y="131"/>
                      <a:pt x="5322" y="83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3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8" y="179"/>
                      <a:pt x="6144" y="131"/>
                      <a:pt x="6144" y="83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44"/>
              <p:cNvSpPr/>
              <p:nvPr/>
            </p:nvSpPr>
            <p:spPr>
              <a:xfrm>
                <a:off x="5732499" y="4175444"/>
                <a:ext cx="5703" cy="49909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753" extrusionOk="0">
                    <a:moveTo>
                      <a:pt x="84" y="0"/>
                    </a:moveTo>
                    <a:cubicBezTo>
                      <a:pt x="48" y="0"/>
                      <a:pt x="1" y="48"/>
                      <a:pt x="1" y="95"/>
                    </a:cubicBezTo>
                    <a:lnTo>
                      <a:pt x="1" y="191"/>
                    </a:lnTo>
                    <a:cubicBezTo>
                      <a:pt x="1" y="238"/>
                      <a:pt x="48" y="286"/>
                      <a:pt x="84" y="286"/>
                    </a:cubicBezTo>
                    <a:cubicBezTo>
                      <a:pt x="132" y="286"/>
                      <a:pt x="179" y="238"/>
                      <a:pt x="179" y="191"/>
                    </a:cubicBezTo>
                    <a:lnTo>
                      <a:pt x="179" y="95"/>
                    </a:lnTo>
                    <a:cubicBezTo>
                      <a:pt x="179" y="48"/>
                      <a:pt x="132" y="0"/>
                      <a:pt x="84" y="0"/>
                    </a:cubicBezTo>
                    <a:close/>
                    <a:moveTo>
                      <a:pt x="84" y="643"/>
                    </a:moveTo>
                    <a:cubicBezTo>
                      <a:pt x="48" y="643"/>
                      <a:pt x="1" y="691"/>
                      <a:pt x="1" y="726"/>
                    </a:cubicBezTo>
                    <a:lnTo>
                      <a:pt x="1" y="1000"/>
                    </a:lnTo>
                    <a:cubicBezTo>
                      <a:pt x="1" y="1048"/>
                      <a:pt x="48" y="1084"/>
                      <a:pt x="84" y="1084"/>
                    </a:cubicBezTo>
                    <a:cubicBezTo>
                      <a:pt x="132" y="1084"/>
                      <a:pt x="179" y="1048"/>
                      <a:pt x="179" y="1000"/>
                    </a:cubicBezTo>
                    <a:lnTo>
                      <a:pt x="179" y="726"/>
                    </a:lnTo>
                    <a:cubicBezTo>
                      <a:pt x="179" y="691"/>
                      <a:pt x="132" y="643"/>
                      <a:pt x="84" y="643"/>
                    </a:cubicBezTo>
                    <a:close/>
                    <a:moveTo>
                      <a:pt x="84" y="1465"/>
                    </a:moveTo>
                    <a:cubicBezTo>
                      <a:pt x="48" y="1465"/>
                      <a:pt x="1" y="1500"/>
                      <a:pt x="1" y="1548"/>
                    </a:cubicBezTo>
                    <a:lnTo>
                      <a:pt x="1" y="1822"/>
                    </a:lnTo>
                    <a:cubicBezTo>
                      <a:pt x="1" y="1857"/>
                      <a:pt x="48" y="1905"/>
                      <a:pt x="84" y="1905"/>
                    </a:cubicBezTo>
                    <a:cubicBezTo>
                      <a:pt x="132" y="1905"/>
                      <a:pt x="179" y="1857"/>
                      <a:pt x="179" y="1822"/>
                    </a:cubicBezTo>
                    <a:lnTo>
                      <a:pt x="179" y="1548"/>
                    </a:lnTo>
                    <a:cubicBezTo>
                      <a:pt x="179" y="1500"/>
                      <a:pt x="132" y="1465"/>
                      <a:pt x="84" y="1465"/>
                    </a:cubicBezTo>
                    <a:close/>
                    <a:moveTo>
                      <a:pt x="84" y="2274"/>
                    </a:moveTo>
                    <a:cubicBezTo>
                      <a:pt x="48" y="2274"/>
                      <a:pt x="1" y="2322"/>
                      <a:pt x="1" y="2369"/>
                    </a:cubicBezTo>
                    <a:lnTo>
                      <a:pt x="1" y="2631"/>
                    </a:lnTo>
                    <a:cubicBezTo>
                      <a:pt x="1" y="2679"/>
                      <a:pt x="48" y="2727"/>
                      <a:pt x="84" y="2727"/>
                    </a:cubicBezTo>
                    <a:cubicBezTo>
                      <a:pt x="132" y="2727"/>
                      <a:pt x="179" y="2679"/>
                      <a:pt x="179" y="2631"/>
                    </a:cubicBezTo>
                    <a:lnTo>
                      <a:pt x="179" y="2369"/>
                    </a:lnTo>
                    <a:cubicBezTo>
                      <a:pt x="179" y="2322"/>
                      <a:pt x="132" y="2274"/>
                      <a:pt x="84" y="2274"/>
                    </a:cubicBezTo>
                    <a:close/>
                    <a:moveTo>
                      <a:pt x="84" y="3084"/>
                    </a:moveTo>
                    <a:cubicBezTo>
                      <a:pt x="48" y="3084"/>
                      <a:pt x="1" y="3131"/>
                      <a:pt x="1" y="3167"/>
                    </a:cubicBezTo>
                    <a:lnTo>
                      <a:pt x="1" y="3441"/>
                    </a:lnTo>
                    <a:cubicBezTo>
                      <a:pt x="1" y="3489"/>
                      <a:pt x="48" y="3524"/>
                      <a:pt x="84" y="3524"/>
                    </a:cubicBezTo>
                    <a:cubicBezTo>
                      <a:pt x="132" y="3524"/>
                      <a:pt x="179" y="3489"/>
                      <a:pt x="179" y="3441"/>
                    </a:cubicBezTo>
                    <a:lnTo>
                      <a:pt x="179" y="3167"/>
                    </a:lnTo>
                    <a:cubicBezTo>
                      <a:pt x="179" y="3120"/>
                      <a:pt x="132" y="3084"/>
                      <a:pt x="84" y="3084"/>
                    </a:cubicBezTo>
                    <a:close/>
                    <a:moveTo>
                      <a:pt x="84" y="3905"/>
                    </a:moveTo>
                    <a:cubicBezTo>
                      <a:pt x="48" y="3905"/>
                      <a:pt x="1" y="3941"/>
                      <a:pt x="1" y="3989"/>
                    </a:cubicBezTo>
                    <a:lnTo>
                      <a:pt x="1" y="4263"/>
                    </a:lnTo>
                    <a:cubicBezTo>
                      <a:pt x="1" y="4298"/>
                      <a:pt x="48" y="4346"/>
                      <a:pt x="84" y="4346"/>
                    </a:cubicBezTo>
                    <a:cubicBezTo>
                      <a:pt x="132" y="4346"/>
                      <a:pt x="179" y="4298"/>
                      <a:pt x="179" y="4263"/>
                    </a:cubicBezTo>
                    <a:lnTo>
                      <a:pt x="179" y="3989"/>
                    </a:lnTo>
                    <a:cubicBezTo>
                      <a:pt x="179" y="3941"/>
                      <a:pt x="132" y="3905"/>
                      <a:pt x="84" y="3905"/>
                    </a:cubicBezTo>
                    <a:close/>
                    <a:moveTo>
                      <a:pt x="84" y="4715"/>
                    </a:moveTo>
                    <a:cubicBezTo>
                      <a:pt x="48" y="4715"/>
                      <a:pt x="1" y="4763"/>
                      <a:pt x="1" y="4810"/>
                    </a:cubicBezTo>
                    <a:lnTo>
                      <a:pt x="1" y="5072"/>
                    </a:lnTo>
                    <a:cubicBezTo>
                      <a:pt x="1" y="5120"/>
                      <a:pt x="48" y="5167"/>
                      <a:pt x="84" y="5167"/>
                    </a:cubicBezTo>
                    <a:cubicBezTo>
                      <a:pt x="132" y="5167"/>
                      <a:pt x="179" y="5120"/>
                      <a:pt x="179" y="5072"/>
                    </a:cubicBezTo>
                    <a:lnTo>
                      <a:pt x="179" y="4810"/>
                    </a:lnTo>
                    <a:cubicBezTo>
                      <a:pt x="179" y="4763"/>
                      <a:pt x="132" y="4715"/>
                      <a:pt x="84" y="4715"/>
                    </a:cubicBezTo>
                    <a:close/>
                    <a:moveTo>
                      <a:pt x="84" y="5525"/>
                    </a:moveTo>
                    <a:cubicBezTo>
                      <a:pt x="48" y="5525"/>
                      <a:pt x="1" y="5572"/>
                      <a:pt x="1" y="5608"/>
                    </a:cubicBezTo>
                    <a:lnTo>
                      <a:pt x="1" y="5882"/>
                    </a:lnTo>
                    <a:cubicBezTo>
                      <a:pt x="1" y="5929"/>
                      <a:pt x="48" y="5965"/>
                      <a:pt x="84" y="5965"/>
                    </a:cubicBezTo>
                    <a:cubicBezTo>
                      <a:pt x="132" y="5965"/>
                      <a:pt x="179" y="5941"/>
                      <a:pt x="179" y="5882"/>
                    </a:cubicBezTo>
                    <a:lnTo>
                      <a:pt x="179" y="5608"/>
                    </a:lnTo>
                    <a:cubicBezTo>
                      <a:pt x="179" y="5572"/>
                      <a:pt x="132" y="5525"/>
                      <a:pt x="84" y="5525"/>
                    </a:cubicBezTo>
                    <a:close/>
                    <a:moveTo>
                      <a:pt x="84" y="6346"/>
                    </a:moveTo>
                    <a:cubicBezTo>
                      <a:pt x="48" y="6346"/>
                      <a:pt x="1" y="6382"/>
                      <a:pt x="1" y="6429"/>
                    </a:cubicBezTo>
                    <a:lnTo>
                      <a:pt x="1" y="6703"/>
                    </a:lnTo>
                    <a:cubicBezTo>
                      <a:pt x="1" y="6739"/>
                      <a:pt x="48" y="6787"/>
                      <a:pt x="84" y="6787"/>
                    </a:cubicBezTo>
                    <a:cubicBezTo>
                      <a:pt x="132" y="6787"/>
                      <a:pt x="179" y="6739"/>
                      <a:pt x="179" y="6703"/>
                    </a:cubicBezTo>
                    <a:lnTo>
                      <a:pt x="179" y="6429"/>
                    </a:lnTo>
                    <a:cubicBezTo>
                      <a:pt x="179" y="6382"/>
                      <a:pt x="132" y="6346"/>
                      <a:pt x="84" y="6346"/>
                    </a:cubicBezTo>
                    <a:close/>
                    <a:moveTo>
                      <a:pt x="84" y="7156"/>
                    </a:moveTo>
                    <a:cubicBezTo>
                      <a:pt x="48" y="7156"/>
                      <a:pt x="1" y="7203"/>
                      <a:pt x="1" y="7251"/>
                    </a:cubicBezTo>
                    <a:lnTo>
                      <a:pt x="1" y="7513"/>
                    </a:lnTo>
                    <a:cubicBezTo>
                      <a:pt x="1" y="7561"/>
                      <a:pt x="48" y="7608"/>
                      <a:pt x="84" y="7608"/>
                    </a:cubicBezTo>
                    <a:cubicBezTo>
                      <a:pt x="132" y="7608"/>
                      <a:pt x="179" y="7561"/>
                      <a:pt x="179" y="7513"/>
                    </a:cubicBezTo>
                    <a:lnTo>
                      <a:pt x="179" y="7251"/>
                    </a:lnTo>
                    <a:cubicBezTo>
                      <a:pt x="179" y="7203"/>
                      <a:pt x="132" y="7156"/>
                      <a:pt x="84" y="7156"/>
                    </a:cubicBezTo>
                    <a:close/>
                    <a:moveTo>
                      <a:pt x="84" y="7965"/>
                    </a:moveTo>
                    <a:cubicBezTo>
                      <a:pt x="48" y="7965"/>
                      <a:pt x="1" y="8013"/>
                      <a:pt x="1" y="8049"/>
                    </a:cubicBezTo>
                    <a:lnTo>
                      <a:pt x="1" y="8323"/>
                    </a:lnTo>
                    <a:cubicBezTo>
                      <a:pt x="1" y="8370"/>
                      <a:pt x="48" y="8406"/>
                      <a:pt x="84" y="8406"/>
                    </a:cubicBezTo>
                    <a:cubicBezTo>
                      <a:pt x="132" y="8406"/>
                      <a:pt x="179" y="8382"/>
                      <a:pt x="179" y="8323"/>
                    </a:cubicBezTo>
                    <a:lnTo>
                      <a:pt x="179" y="8049"/>
                    </a:lnTo>
                    <a:cubicBezTo>
                      <a:pt x="179" y="8013"/>
                      <a:pt x="132" y="7965"/>
                      <a:pt x="84" y="7965"/>
                    </a:cubicBezTo>
                    <a:close/>
                    <a:moveTo>
                      <a:pt x="84" y="8787"/>
                    </a:moveTo>
                    <a:cubicBezTo>
                      <a:pt x="48" y="8787"/>
                      <a:pt x="1" y="8823"/>
                      <a:pt x="1" y="8870"/>
                    </a:cubicBezTo>
                    <a:lnTo>
                      <a:pt x="1" y="9144"/>
                    </a:lnTo>
                    <a:cubicBezTo>
                      <a:pt x="1" y="9180"/>
                      <a:pt x="48" y="9227"/>
                      <a:pt x="84" y="9227"/>
                    </a:cubicBezTo>
                    <a:cubicBezTo>
                      <a:pt x="132" y="9227"/>
                      <a:pt x="179" y="9180"/>
                      <a:pt x="179" y="9144"/>
                    </a:cubicBezTo>
                    <a:lnTo>
                      <a:pt x="179" y="8870"/>
                    </a:lnTo>
                    <a:cubicBezTo>
                      <a:pt x="179" y="8823"/>
                      <a:pt x="132" y="8787"/>
                      <a:pt x="84" y="8787"/>
                    </a:cubicBezTo>
                    <a:close/>
                    <a:moveTo>
                      <a:pt x="84" y="9597"/>
                    </a:moveTo>
                    <a:cubicBezTo>
                      <a:pt x="48" y="9597"/>
                      <a:pt x="1" y="9644"/>
                      <a:pt x="1" y="9692"/>
                    </a:cubicBezTo>
                    <a:lnTo>
                      <a:pt x="1" y="9954"/>
                    </a:lnTo>
                    <a:cubicBezTo>
                      <a:pt x="1" y="10001"/>
                      <a:pt x="48" y="10049"/>
                      <a:pt x="84" y="10049"/>
                    </a:cubicBezTo>
                    <a:cubicBezTo>
                      <a:pt x="132" y="10049"/>
                      <a:pt x="179" y="10001"/>
                      <a:pt x="179" y="9954"/>
                    </a:cubicBezTo>
                    <a:lnTo>
                      <a:pt x="179" y="9692"/>
                    </a:lnTo>
                    <a:cubicBezTo>
                      <a:pt x="179" y="9644"/>
                      <a:pt x="132" y="9597"/>
                      <a:pt x="84" y="9597"/>
                    </a:cubicBezTo>
                    <a:close/>
                    <a:moveTo>
                      <a:pt x="84" y="10406"/>
                    </a:moveTo>
                    <a:cubicBezTo>
                      <a:pt x="48" y="10406"/>
                      <a:pt x="1" y="10454"/>
                      <a:pt x="1" y="10489"/>
                    </a:cubicBezTo>
                    <a:lnTo>
                      <a:pt x="1" y="10763"/>
                    </a:lnTo>
                    <a:cubicBezTo>
                      <a:pt x="1" y="10811"/>
                      <a:pt x="48" y="10847"/>
                      <a:pt x="84" y="10847"/>
                    </a:cubicBezTo>
                    <a:cubicBezTo>
                      <a:pt x="132" y="10847"/>
                      <a:pt x="179" y="10823"/>
                      <a:pt x="179" y="10763"/>
                    </a:cubicBezTo>
                    <a:lnTo>
                      <a:pt x="179" y="10489"/>
                    </a:lnTo>
                    <a:cubicBezTo>
                      <a:pt x="179" y="10454"/>
                      <a:pt x="132" y="10406"/>
                      <a:pt x="84" y="10406"/>
                    </a:cubicBezTo>
                    <a:close/>
                    <a:moveTo>
                      <a:pt x="84" y="11228"/>
                    </a:moveTo>
                    <a:cubicBezTo>
                      <a:pt x="48" y="11228"/>
                      <a:pt x="1" y="11263"/>
                      <a:pt x="1" y="11311"/>
                    </a:cubicBezTo>
                    <a:lnTo>
                      <a:pt x="1" y="11585"/>
                    </a:lnTo>
                    <a:cubicBezTo>
                      <a:pt x="1" y="11621"/>
                      <a:pt x="48" y="11668"/>
                      <a:pt x="84" y="11668"/>
                    </a:cubicBezTo>
                    <a:cubicBezTo>
                      <a:pt x="132" y="11668"/>
                      <a:pt x="179" y="11621"/>
                      <a:pt x="179" y="11585"/>
                    </a:cubicBezTo>
                    <a:lnTo>
                      <a:pt x="179" y="11311"/>
                    </a:lnTo>
                    <a:cubicBezTo>
                      <a:pt x="179" y="11263"/>
                      <a:pt x="132" y="11228"/>
                      <a:pt x="84" y="11228"/>
                    </a:cubicBezTo>
                    <a:close/>
                    <a:moveTo>
                      <a:pt x="84" y="12025"/>
                    </a:moveTo>
                    <a:cubicBezTo>
                      <a:pt x="48" y="12025"/>
                      <a:pt x="1" y="12073"/>
                      <a:pt x="1" y="12121"/>
                    </a:cubicBezTo>
                    <a:lnTo>
                      <a:pt x="1" y="12394"/>
                    </a:lnTo>
                    <a:cubicBezTo>
                      <a:pt x="1" y="12442"/>
                      <a:pt x="48" y="12490"/>
                      <a:pt x="84" y="12490"/>
                    </a:cubicBezTo>
                    <a:cubicBezTo>
                      <a:pt x="132" y="12490"/>
                      <a:pt x="179" y="12442"/>
                      <a:pt x="179" y="12383"/>
                    </a:cubicBezTo>
                    <a:lnTo>
                      <a:pt x="179" y="12121"/>
                    </a:lnTo>
                    <a:cubicBezTo>
                      <a:pt x="179" y="12073"/>
                      <a:pt x="132" y="12025"/>
                      <a:pt x="84" y="12025"/>
                    </a:cubicBezTo>
                    <a:close/>
                    <a:moveTo>
                      <a:pt x="84" y="12847"/>
                    </a:moveTo>
                    <a:cubicBezTo>
                      <a:pt x="48" y="12847"/>
                      <a:pt x="1" y="12895"/>
                      <a:pt x="1" y="12930"/>
                    </a:cubicBezTo>
                    <a:lnTo>
                      <a:pt x="1" y="13204"/>
                    </a:lnTo>
                    <a:cubicBezTo>
                      <a:pt x="1" y="13252"/>
                      <a:pt x="48" y="13287"/>
                      <a:pt x="84" y="13287"/>
                    </a:cubicBezTo>
                    <a:cubicBezTo>
                      <a:pt x="132" y="13287"/>
                      <a:pt x="179" y="13264"/>
                      <a:pt x="179" y="13204"/>
                    </a:cubicBezTo>
                    <a:lnTo>
                      <a:pt x="179" y="12930"/>
                    </a:lnTo>
                    <a:cubicBezTo>
                      <a:pt x="179" y="12895"/>
                      <a:pt x="132" y="12847"/>
                      <a:pt x="84" y="12847"/>
                    </a:cubicBezTo>
                    <a:close/>
                    <a:moveTo>
                      <a:pt x="84" y="13668"/>
                    </a:moveTo>
                    <a:cubicBezTo>
                      <a:pt x="48" y="13668"/>
                      <a:pt x="1" y="13704"/>
                      <a:pt x="1" y="13752"/>
                    </a:cubicBezTo>
                    <a:lnTo>
                      <a:pt x="1" y="14026"/>
                    </a:lnTo>
                    <a:cubicBezTo>
                      <a:pt x="1" y="14061"/>
                      <a:pt x="48" y="14109"/>
                      <a:pt x="84" y="14109"/>
                    </a:cubicBezTo>
                    <a:cubicBezTo>
                      <a:pt x="132" y="14109"/>
                      <a:pt x="179" y="14061"/>
                      <a:pt x="179" y="14026"/>
                    </a:cubicBezTo>
                    <a:lnTo>
                      <a:pt x="179" y="13752"/>
                    </a:lnTo>
                    <a:cubicBezTo>
                      <a:pt x="179" y="13704"/>
                      <a:pt x="132" y="13668"/>
                      <a:pt x="84" y="13668"/>
                    </a:cubicBezTo>
                    <a:close/>
                    <a:moveTo>
                      <a:pt x="84" y="14478"/>
                    </a:moveTo>
                    <a:cubicBezTo>
                      <a:pt x="48" y="14478"/>
                      <a:pt x="1" y="14526"/>
                      <a:pt x="1" y="14573"/>
                    </a:cubicBezTo>
                    <a:lnTo>
                      <a:pt x="1" y="14835"/>
                    </a:lnTo>
                    <a:cubicBezTo>
                      <a:pt x="1" y="14883"/>
                      <a:pt x="48" y="14931"/>
                      <a:pt x="84" y="14931"/>
                    </a:cubicBezTo>
                    <a:cubicBezTo>
                      <a:pt x="132" y="14931"/>
                      <a:pt x="179" y="14883"/>
                      <a:pt x="179" y="14835"/>
                    </a:cubicBezTo>
                    <a:lnTo>
                      <a:pt x="179" y="14573"/>
                    </a:lnTo>
                    <a:cubicBezTo>
                      <a:pt x="179" y="14526"/>
                      <a:pt x="132" y="14478"/>
                      <a:pt x="84" y="14478"/>
                    </a:cubicBezTo>
                    <a:close/>
                    <a:moveTo>
                      <a:pt x="84" y="15300"/>
                    </a:moveTo>
                    <a:cubicBezTo>
                      <a:pt x="48" y="15300"/>
                      <a:pt x="1" y="15347"/>
                      <a:pt x="1" y="15395"/>
                    </a:cubicBezTo>
                    <a:lnTo>
                      <a:pt x="1" y="15657"/>
                    </a:lnTo>
                    <a:cubicBezTo>
                      <a:pt x="1" y="15704"/>
                      <a:pt x="48" y="15752"/>
                      <a:pt x="84" y="15752"/>
                    </a:cubicBezTo>
                    <a:cubicBezTo>
                      <a:pt x="132" y="15752"/>
                      <a:pt x="179" y="15704"/>
                      <a:pt x="179" y="15657"/>
                    </a:cubicBezTo>
                    <a:lnTo>
                      <a:pt x="179" y="15395"/>
                    </a:lnTo>
                    <a:cubicBezTo>
                      <a:pt x="179" y="15347"/>
                      <a:pt x="132" y="15300"/>
                      <a:pt x="84" y="15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44"/>
              <p:cNvSpPr/>
              <p:nvPr/>
            </p:nvSpPr>
            <p:spPr>
              <a:xfrm>
                <a:off x="5734019" y="4218437"/>
                <a:ext cx="426668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4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31"/>
                      <a:pt x="441" y="84"/>
                    </a:cubicBezTo>
                    <a:cubicBezTo>
                      <a:pt x="441" y="36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36"/>
                      <a:pt x="810" y="84"/>
                    </a:cubicBezTo>
                    <a:cubicBezTo>
                      <a:pt x="810" y="131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4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36"/>
                      <a:pt x="1619" y="84"/>
                    </a:cubicBezTo>
                    <a:cubicBezTo>
                      <a:pt x="1619" y="131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60" y="131"/>
                      <a:pt x="2060" y="84"/>
                    </a:cubicBezTo>
                    <a:cubicBezTo>
                      <a:pt x="2060" y="36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4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31"/>
                      <a:pt x="2881" y="84"/>
                    </a:cubicBezTo>
                    <a:cubicBezTo>
                      <a:pt x="2881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4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31"/>
                      <a:pt x="3703" y="84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36"/>
                      <a:pt x="4060" y="84"/>
                    </a:cubicBezTo>
                    <a:cubicBezTo>
                      <a:pt x="4060" y="131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01" y="131"/>
                      <a:pt x="4501" y="84"/>
                    </a:cubicBezTo>
                    <a:cubicBezTo>
                      <a:pt x="4501" y="36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36"/>
                      <a:pt x="4882" y="84"/>
                    </a:cubicBezTo>
                    <a:cubicBezTo>
                      <a:pt x="4882" y="131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31"/>
                      <a:pt x="5322" y="84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4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31"/>
                      <a:pt x="6144" y="84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36"/>
                      <a:pt x="6513" y="84"/>
                    </a:cubicBezTo>
                    <a:cubicBezTo>
                      <a:pt x="6513" y="131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31"/>
                      <a:pt x="6965" y="84"/>
                    </a:cubicBezTo>
                    <a:cubicBezTo>
                      <a:pt x="6965" y="36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36"/>
                      <a:pt x="7323" y="84"/>
                    </a:cubicBezTo>
                    <a:cubicBezTo>
                      <a:pt x="7323" y="131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31"/>
                      <a:pt x="7763" y="84"/>
                    </a:cubicBezTo>
                    <a:cubicBezTo>
                      <a:pt x="7763" y="36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36"/>
                      <a:pt x="8132" y="84"/>
                    </a:cubicBezTo>
                    <a:cubicBezTo>
                      <a:pt x="8132" y="131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31"/>
                      <a:pt x="8585" y="84"/>
                    </a:cubicBezTo>
                    <a:cubicBezTo>
                      <a:pt x="8585" y="36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36"/>
                      <a:pt x="8954" y="84"/>
                    </a:cubicBezTo>
                    <a:cubicBezTo>
                      <a:pt x="8954" y="131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394" y="131"/>
                      <a:pt x="9394" y="84"/>
                    </a:cubicBezTo>
                    <a:cubicBezTo>
                      <a:pt x="9394" y="36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36"/>
                      <a:pt x="9763" y="84"/>
                    </a:cubicBezTo>
                    <a:cubicBezTo>
                      <a:pt x="9763" y="131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31"/>
                      <a:pt x="10204" y="84"/>
                    </a:cubicBezTo>
                    <a:cubicBezTo>
                      <a:pt x="10204" y="36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36"/>
                      <a:pt x="10573" y="84"/>
                    </a:cubicBezTo>
                    <a:cubicBezTo>
                      <a:pt x="10573" y="131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31"/>
                      <a:pt x="11025" y="84"/>
                    </a:cubicBezTo>
                    <a:cubicBezTo>
                      <a:pt x="11025" y="36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36"/>
                      <a:pt x="11394" y="84"/>
                    </a:cubicBezTo>
                    <a:cubicBezTo>
                      <a:pt x="11394" y="131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31"/>
                      <a:pt x="11847" y="84"/>
                    </a:cubicBezTo>
                    <a:cubicBezTo>
                      <a:pt x="11847" y="36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36"/>
                      <a:pt x="12204" y="84"/>
                    </a:cubicBezTo>
                    <a:cubicBezTo>
                      <a:pt x="12204" y="131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45" y="131"/>
                      <a:pt x="12645" y="84"/>
                    </a:cubicBezTo>
                    <a:cubicBezTo>
                      <a:pt x="12645" y="36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36"/>
                      <a:pt x="13014" y="84"/>
                    </a:cubicBezTo>
                    <a:cubicBezTo>
                      <a:pt x="13014" y="131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31"/>
                      <a:pt x="13466" y="84"/>
                    </a:cubicBezTo>
                    <a:cubicBezTo>
                      <a:pt x="13466" y="36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73" name="Google Shape;4473;p44"/>
          <p:cNvSpPr/>
          <p:nvPr/>
        </p:nvSpPr>
        <p:spPr>
          <a:xfrm>
            <a:off x="6134993" y="4199206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0"/>
                </a:moveTo>
                <a:cubicBezTo>
                  <a:pt x="310" y="0"/>
                  <a:pt x="1" y="298"/>
                  <a:pt x="1" y="679"/>
                </a:cubicBezTo>
                <a:cubicBezTo>
                  <a:pt x="1" y="1060"/>
                  <a:pt x="310" y="1369"/>
                  <a:pt x="691" y="1369"/>
                </a:cubicBezTo>
                <a:cubicBezTo>
                  <a:pt x="1072" y="1369"/>
                  <a:pt x="1370" y="1060"/>
                  <a:pt x="1370" y="679"/>
                </a:cubicBezTo>
                <a:cubicBezTo>
                  <a:pt x="1370" y="298"/>
                  <a:pt x="1072" y="0"/>
                  <a:pt x="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4" name="Google Shape;4474;p44"/>
          <p:cNvGrpSpPr/>
          <p:nvPr/>
        </p:nvGrpSpPr>
        <p:grpSpPr>
          <a:xfrm>
            <a:off x="442712" y="1449075"/>
            <a:ext cx="1296065" cy="666258"/>
            <a:chOff x="442712" y="1296675"/>
            <a:chExt cx="1296065" cy="666258"/>
          </a:xfrm>
        </p:grpSpPr>
        <p:sp>
          <p:nvSpPr>
            <p:cNvPr id="4475" name="Google Shape;4475;p4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6" name="Google Shape;4476;p4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77" name="Google Shape;4477;p44"/>
          <p:cNvGrpSpPr/>
          <p:nvPr/>
        </p:nvGrpSpPr>
        <p:grpSpPr>
          <a:xfrm>
            <a:off x="7405297" y="1449075"/>
            <a:ext cx="1296003" cy="666258"/>
            <a:chOff x="7405297" y="1296675"/>
            <a:chExt cx="1296003" cy="666258"/>
          </a:xfrm>
        </p:grpSpPr>
        <p:sp>
          <p:nvSpPr>
            <p:cNvPr id="4478" name="Google Shape;4478;p4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9" name="Google Shape;4479;p4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0" name="Google Shape;4480;p44"/>
          <p:cNvGrpSpPr/>
          <p:nvPr/>
        </p:nvGrpSpPr>
        <p:grpSpPr>
          <a:xfrm>
            <a:off x="442712" y="3861825"/>
            <a:ext cx="1296065" cy="666261"/>
            <a:chOff x="442712" y="4014225"/>
            <a:chExt cx="1296065" cy="666261"/>
          </a:xfrm>
        </p:grpSpPr>
        <p:sp>
          <p:nvSpPr>
            <p:cNvPr id="4481" name="Google Shape;4481;p4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2" name="Google Shape;4482;p4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3" name="Google Shape;4483;p44"/>
          <p:cNvGrpSpPr/>
          <p:nvPr/>
        </p:nvGrpSpPr>
        <p:grpSpPr>
          <a:xfrm>
            <a:off x="7405297" y="3861824"/>
            <a:ext cx="1296003" cy="666264"/>
            <a:chOff x="7405297" y="4014224"/>
            <a:chExt cx="1296003" cy="666264"/>
          </a:xfrm>
        </p:grpSpPr>
        <p:sp>
          <p:nvSpPr>
            <p:cNvPr id="4484" name="Google Shape;4484;p4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5" name="Google Shape;4485;p4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6" name="Google Shape;4486;p44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4487" name="Google Shape;4487;p4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8" name="Google Shape;4488;p4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9" name="Google Shape;4489;p44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4490" name="Google Shape;4490;p4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1" name="Google Shape;4491;p4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92" name="Google Shape;4492;p44"/>
          <p:cNvGrpSpPr/>
          <p:nvPr/>
        </p:nvGrpSpPr>
        <p:grpSpPr>
          <a:xfrm>
            <a:off x="3906838" y="3614470"/>
            <a:ext cx="1307697" cy="942444"/>
            <a:chOff x="3906838" y="3614470"/>
            <a:chExt cx="1307697" cy="942444"/>
          </a:xfrm>
        </p:grpSpPr>
        <p:sp>
          <p:nvSpPr>
            <p:cNvPr id="4493" name="Google Shape;4493;p44"/>
            <p:cNvSpPr txBox="1"/>
            <p:nvPr/>
          </p:nvSpPr>
          <p:spPr>
            <a:xfrm>
              <a:off x="3906838" y="361447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4" name="Google Shape;4494;p44"/>
            <p:cNvSpPr txBox="1"/>
            <p:nvPr/>
          </p:nvSpPr>
          <p:spPr>
            <a:xfrm>
              <a:off x="3918535" y="41147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 the third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4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45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4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Google Shape;4508;p46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p4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4516" name="Google Shape;4516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4517" name="Google Shape;4517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518" name="Google Shape;4518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519" name="Google Shape;4519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1" name="Google Shape;4521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2" name="Google Shape;4522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523" name="Google Shape;4523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24" name="Google Shape;4524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527" name="Google Shape;4527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31" name="Google Shape;4531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4532" name="Google Shape;4532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533" name="Google Shape;4533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5" name="Google Shape;4535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536" name="Google Shape;4536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0" name="Google Shape;4540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4541" name="Google Shape;4541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4542" name="Google Shape;4542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4" name="Google Shape;4544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4545" name="Google Shape;4545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7" name="Google Shape;4547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4548" name="Google Shape;4548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4549" name="Google Shape;4549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1" name="Google Shape;4551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4552" name="Google Shape;4552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52A101C-FE27-FB52-3255-5C04673E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26;p28">
            <a:extLst>
              <a:ext uri="{FF2B5EF4-FFF2-40B4-BE49-F238E27FC236}">
                <a16:creationId xmlns:a16="http://schemas.microsoft.com/office/drawing/2014/main" id="{00B39273-CD5B-CD7D-6329-4889111E851A}"/>
              </a:ext>
            </a:extLst>
          </p:cNvPr>
          <p:cNvGrpSpPr/>
          <p:nvPr/>
        </p:nvGrpSpPr>
        <p:grpSpPr>
          <a:xfrm rot="14997174">
            <a:off x="3187636" y="1666451"/>
            <a:ext cx="1879114" cy="789848"/>
            <a:chOff x="4783225" y="3742275"/>
            <a:chExt cx="2506088" cy="951450"/>
          </a:xfrm>
        </p:grpSpPr>
        <p:cxnSp>
          <p:nvCxnSpPr>
            <p:cNvPr id="3" name="Google Shape;1727;p28">
              <a:extLst>
                <a:ext uri="{FF2B5EF4-FFF2-40B4-BE49-F238E27FC236}">
                  <a16:creationId xmlns:a16="http://schemas.microsoft.com/office/drawing/2014/main" id="{74707711-9468-9AE7-E315-7A7C7B20E3D2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1729;p28">
              <a:extLst>
                <a:ext uri="{FF2B5EF4-FFF2-40B4-BE49-F238E27FC236}">
                  <a16:creationId xmlns:a16="http://schemas.microsoft.com/office/drawing/2014/main" id="{A1903AC3-CF6F-7AE3-FB10-954A28C75E99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0F35ED2-45F1-F730-02D2-C73F4CF22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Clean-label attacks and feature-based backdoors</a:t>
            </a:r>
            <a:endParaRPr dirty="0"/>
          </a:p>
        </p:txBody>
      </p:sp>
      <p:grpSp>
        <p:nvGrpSpPr>
          <p:cNvPr id="1757" name="Google Shape;1757;p28">
            <a:extLst>
              <a:ext uri="{FF2B5EF4-FFF2-40B4-BE49-F238E27FC236}">
                <a16:creationId xmlns:a16="http://schemas.microsoft.com/office/drawing/2014/main" id="{906434A9-CAF8-839B-15F0-B9D744898CDB}"/>
              </a:ext>
            </a:extLst>
          </p:cNvPr>
          <p:cNvGrpSpPr/>
          <p:nvPr/>
        </p:nvGrpSpPr>
        <p:grpSpPr>
          <a:xfrm>
            <a:off x="3725165" y="3379308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>
              <a:extLst>
                <a:ext uri="{FF2B5EF4-FFF2-40B4-BE49-F238E27FC236}">
                  <a16:creationId xmlns:a16="http://schemas.microsoft.com/office/drawing/2014/main" id="{B1200A15-0782-2DB5-0627-792C8AE36E76}"/>
                </a:ext>
              </a:extLst>
            </p:cNvPr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59;p28">
              <a:extLst>
                <a:ext uri="{FF2B5EF4-FFF2-40B4-BE49-F238E27FC236}">
                  <a16:creationId xmlns:a16="http://schemas.microsoft.com/office/drawing/2014/main" id="{D1914E3F-15BF-79C0-C355-68F950060752}"/>
                </a:ext>
              </a:extLst>
            </p:cNvPr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>
              <a:extLst>
                <a:ext uri="{FF2B5EF4-FFF2-40B4-BE49-F238E27FC236}">
                  <a16:creationId xmlns:a16="http://schemas.microsoft.com/office/drawing/2014/main" id="{54CE01BB-F328-E1E9-5E83-538AD13F1B47}"/>
                </a:ext>
              </a:extLst>
            </p:cNvPr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>
              <a:extLst>
                <a:ext uri="{FF2B5EF4-FFF2-40B4-BE49-F238E27FC236}">
                  <a16:creationId xmlns:a16="http://schemas.microsoft.com/office/drawing/2014/main" id="{079F1D54-A9EA-6CAD-830E-6BA0A22D3092}"/>
                </a:ext>
              </a:extLst>
            </p:cNvPr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>
              <a:extLst>
                <a:ext uri="{FF2B5EF4-FFF2-40B4-BE49-F238E27FC236}">
                  <a16:creationId xmlns:a16="http://schemas.microsoft.com/office/drawing/2014/main" id="{CC811783-95B1-67D2-CC3D-66D8AD425BB6}"/>
                </a:ext>
              </a:extLst>
            </p:cNvPr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>
            <a:extLst>
              <a:ext uri="{FF2B5EF4-FFF2-40B4-BE49-F238E27FC236}">
                <a16:creationId xmlns:a16="http://schemas.microsoft.com/office/drawing/2014/main" id="{4947D433-F6D5-0C5E-720F-993BC946AC0C}"/>
              </a:ext>
            </a:extLst>
          </p:cNvPr>
          <p:cNvGrpSpPr/>
          <p:nvPr/>
        </p:nvGrpSpPr>
        <p:grpSpPr>
          <a:xfrm>
            <a:off x="596109" y="2555378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>
              <a:extLst>
                <a:ext uri="{FF2B5EF4-FFF2-40B4-BE49-F238E27FC236}">
                  <a16:creationId xmlns:a16="http://schemas.microsoft.com/office/drawing/2014/main" id="{665AE2CD-1663-6E3D-8978-DFD796D94047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Flip-Label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>
              <a:extLst>
                <a:ext uri="{FF2B5EF4-FFF2-40B4-BE49-F238E27FC236}">
                  <a16:creationId xmlns:a16="http://schemas.microsoft.com/office/drawing/2014/main" id="{AAA931C3-6385-115E-0076-C1E205564986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Labels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change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" name="Google Shape;1773;p28">
            <a:extLst>
              <a:ext uri="{FF2B5EF4-FFF2-40B4-BE49-F238E27FC236}">
                <a16:creationId xmlns:a16="http://schemas.microsoft.com/office/drawing/2014/main" id="{2C432646-FCB9-459B-A7ED-89D822386087}"/>
              </a:ext>
            </a:extLst>
          </p:cNvPr>
          <p:cNvGrpSpPr/>
          <p:nvPr/>
        </p:nvGrpSpPr>
        <p:grpSpPr>
          <a:xfrm>
            <a:off x="7203987" y="2521942"/>
            <a:ext cx="1296065" cy="666258"/>
            <a:chOff x="442712" y="1296675"/>
            <a:chExt cx="1296065" cy="666258"/>
          </a:xfrm>
        </p:grpSpPr>
        <p:sp>
          <p:nvSpPr>
            <p:cNvPr id="33" name="Google Shape;1774;p28">
              <a:extLst>
                <a:ext uri="{FF2B5EF4-FFF2-40B4-BE49-F238E27FC236}">
                  <a16:creationId xmlns:a16="http://schemas.microsoft.com/office/drawing/2014/main" id="{ED924F75-3250-6E14-6438-EE4DBB3971FB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</a:t>
              </a:r>
              <a:endParaRPr b="1" dirty="0">
                <a:solidFill>
                  <a:srgbClr val="8058BE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" name="Google Shape;1775;p28">
              <a:extLst>
                <a:ext uri="{FF2B5EF4-FFF2-40B4-BE49-F238E27FC236}">
                  <a16:creationId xmlns:a16="http://schemas.microsoft.com/office/drawing/2014/main" id="{5B9E1B8E-B389-1D6F-56C6-3142702D8B93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Labels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don’t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change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" name="Google Shape;1726;p28">
            <a:extLst>
              <a:ext uri="{FF2B5EF4-FFF2-40B4-BE49-F238E27FC236}">
                <a16:creationId xmlns:a16="http://schemas.microsoft.com/office/drawing/2014/main" id="{E1E5EB18-4632-C053-0B07-96DD2EF942BA}"/>
              </a:ext>
            </a:extLst>
          </p:cNvPr>
          <p:cNvGrpSpPr/>
          <p:nvPr/>
        </p:nvGrpSpPr>
        <p:grpSpPr>
          <a:xfrm rot="11664391">
            <a:off x="1632021" y="1544186"/>
            <a:ext cx="1879114" cy="789848"/>
            <a:chOff x="4783225" y="3742275"/>
            <a:chExt cx="2506088" cy="951450"/>
          </a:xfrm>
        </p:grpSpPr>
        <p:cxnSp>
          <p:nvCxnSpPr>
            <p:cNvPr id="36" name="Google Shape;1727;p28">
              <a:extLst>
                <a:ext uri="{FF2B5EF4-FFF2-40B4-BE49-F238E27FC236}">
                  <a16:creationId xmlns:a16="http://schemas.microsoft.com/office/drawing/2014/main" id="{A2A3C9A7-29BF-5FFE-6F94-12F753F623C9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1729;p28">
              <a:extLst>
                <a:ext uri="{FF2B5EF4-FFF2-40B4-BE49-F238E27FC236}">
                  <a16:creationId xmlns:a16="http://schemas.microsoft.com/office/drawing/2014/main" id="{AC3EA489-7A0D-493C-0C86-3D229A68C053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88915B5A-3A00-91DB-BDF7-5A0DE7CE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191" y="2775386"/>
            <a:ext cx="469621" cy="469621"/>
          </a:xfrm>
          <a:prstGeom prst="rect">
            <a:avLst/>
          </a:prstGeom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6B2CD31B-14D7-ED8D-B4F9-826318533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5733" y="2705651"/>
            <a:ext cx="467528" cy="467528"/>
          </a:xfrm>
          <a:prstGeom prst="rect">
            <a:avLst/>
          </a:prstGeom>
        </p:spPr>
      </p:pic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92CA6809-CD5A-1D73-4F7D-BE8B35D77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2978" y="2843949"/>
            <a:ext cx="228600" cy="228600"/>
          </a:xfrm>
          <a:prstGeom prst="rect">
            <a:avLst/>
          </a:prstGeom>
        </p:spPr>
      </p:pic>
      <p:sp>
        <p:nvSpPr>
          <p:cNvPr id="1537" name="Google Shape;963;p23">
            <a:extLst>
              <a:ext uri="{FF2B5EF4-FFF2-40B4-BE49-F238E27FC236}">
                <a16:creationId xmlns:a16="http://schemas.microsoft.com/office/drawing/2014/main" id="{BCED45B3-662C-6F88-E332-B572E339A54E}"/>
              </a:ext>
            </a:extLst>
          </p:cNvPr>
          <p:cNvSpPr/>
          <p:nvPr/>
        </p:nvSpPr>
        <p:spPr>
          <a:xfrm>
            <a:off x="4345552" y="3810275"/>
            <a:ext cx="666717" cy="510802"/>
          </a:xfrm>
          <a:custGeom>
            <a:avLst/>
            <a:gdLst/>
            <a:ahLst/>
            <a:cxnLst/>
            <a:rect l="l" t="t" r="r" b="b"/>
            <a:pathLst>
              <a:path w="12217" h="9360" extrusionOk="0">
                <a:moveTo>
                  <a:pt x="6109" y="1"/>
                </a:moveTo>
                <a:cubicBezTo>
                  <a:pt x="6008" y="1"/>
                  <a:pt x="5906" y="49"/>
                  <a:pt x="5847" y="144"/>
                </a:cubicBezTo>
                <a:lnTo>
                  <a:pt x="2966" y="4549"/>
                </a:lnTo>
                <a:lnTo>
                  <a:pt x="132" y="8871"/>
                </a:lnTo>
                <a:cubicBezTo>
                  <a:pt x="1" y="9074"/>
                  <a:pt x="144" y="9347"/>
                  <a:pt x="406" y="9359"/>
                </a:cubicBezTo>
                <a:lnTo>
                  <a:pt x="11812" y="9359"/>
                </a:lnTo>
                <a:cubicBezTo>
                  <a:pt x="12062" y="9347"/>
                  <a:pt x="12217" y="9074"/>
                  <a:pt x="12074" y="8871"/>
                </a:cubicBezTo>
                <a:lnTo>
                  <a:pt x="9252" y="4549"/>
                </a:lnTo>
                <a:lnTo>
                  <a:pt x="6371" y="144"/>
                </a:lnTo>
                <a:cubicBezTo>
                  <a:pt x="6311" y="49"/>
                  <a:pt x="6210" y="1"/>
                  <a:pt x="61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964;p23">
            <a:extLst>
              <a:ext uri="{FF2B5EF4-FFF2-40B4-BE49-F238E27FC236}">
                <a16:creationId xmlns:a16="http://schemas.microsoft.com/office/drawing/2014/main" id="{38C0A673-6876-3C21-AD54-C778D6618020}"/>
              </a:ext>
            </a:extLst>
          </p:cNvPr>
          <p:cNvSpPr/>
          <p:nvPr/>
        </p:nvSpPr>
        <p:spPr>
          <a:xfrm>
            <a:off x="4423449" y="3883993"/>
            <a:ext cx="520516" cy="398218"/>
          </a:xfrm>
          <a:custGeom>
            <a:avLst/>
            <a:gdLst/>
            <a:ahLst/>
            <a:cxnLst/>
            <a:rect l="l" t="t" r="r" b="b"/>
            <a:pathLst>
              <a:path w="9538" h="7297" extrusionOk="0">
                <a:moveTo>
                  <a:pt x="4769" y="1"/>
                </a:moveTo>
                <a:cubicBezTo>
                  <a:pt x="4715" y="1"/>
                  <a:pt x="4662" y="27"/>
                  <a:pt x="4632" y="81"/>
                </a:cubicBezTo>
                <a:lnTo>
                  <a:pt x="72" y="7046"/>
                </a:lnTo>
                <a:cubicBezTo>
                  <a:pt x="0" y="7153"/>
                  <a:pt x="84" y="7296"/>
                  <a:pt x="215" y="7296"/>
                </a:cubicBezTo>
                <a:lnTo>
                  <a:pt x="9323" y="7296"/>
                </a:lnTo>
                <a:cubicBezTo>
                  <a:pt x="9454" y="7296"/>
                  <a:pt x="9537" y="7153"/>
                  <a:pt x="9466" y="7046"/>
                </a:cubicBezTo>
                <a:lnTo>
                  <a:pt x="4906" y="81"/>
                </a:lnTo>
                <a:cubicBezTo>
                  <a:pt x="4876" y="27"/>
                  <a:pt x="4822" y="1"/>
                  <a:pt x="4769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965;p23">
            <a:extLst>
              <a:ext uri="{FF2B5EF4-FFF2-40B4-BE49-F238E27FC236}">
                <a16:creationId xmlns:a16="http://schemas.microsoft.com/office/drawing/2014/main" id="{F74EF2CB-BC25-E996-CBB9-BE78D68EC302}"/>
              </a:ext>
            </a:extLst>
          </p:cNvPr>
          <p:cNvSpPr/>
          <p:nvPr/>
        </p:nvSpPr>
        <p:spPr>
          <a:xfrm>
            <a:off x="4646204" y="3967449"/>
            <a:ext cx="68270" cy="193678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966;p23">
            <a:extLst>
              <a:ext uri="{FF2B5EF4-FFF2-40B4-BE49-F238E27FC236}">
                <a16:creationId xmlns:a16="http://schemas.microsoft.com/office/drawing/2014/main" id="{7814A98F-0322-58A5-7B0A-7F012633EE9A}"/>
              </a:ext>
            </a:extLst>
          </p:cNvPr>
          <p:cNvSpPr/>
          <p:nvPr/>
        </p:nvSpPr>
        <p:spPr>
          <a:xfrm>
            <a:off x="4646204" y="4203514"/>
            <a:ext cx="61176" cy="52226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0" name="Elemento grafico 1549">
            <a:extLst>
              <a:ext uri="{FF2B5EF4-FFF2-40B4-BE49-F238E27FC236}">
                <a16:creationId xmlns:a16="http://schemas.microsoft.com/office/drawing/2014/main" id="{272B3FC9-3A9F-95C4-E141-3882C76D8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6500" y="2563553"/>
            <a:ext cx="467528" cy="467528"/>
          </a:xfrm>
          <a:prstGeom prst="rect">
            <a:avLst/>
          </a:prstGeom>
        </p:spPr>
      </p:pic>
      <p:pic>
        <p:nvPicPr>
          <p:cNvPr id="1549" name="Elemento grafico 1548">
            <a:extLst>
              <a:ext uri="{FF2B5EF4-FFF2-40B4-BE49-F238E27FC236}">
                <a16:creationId xmlns:a16="http://schemas.microsoft.com/office/drawing/2014/main" id="{8D9829ED-4BC6-074D-5B2C-50008043B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8067" y="254570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8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5DCE8605-3AF2-1C6E-84A2-EBE5D92F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E8462822-85FF-09A1-2830-17041ECE7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Dirty-label attacks (or flip-label attacks)</a:t>
            </a:r>
            <a:endParaRPr lang="it-IT" dirty="0"/>
          </a:p>
        </p:txBody>
      </p:sp>
      <p:sp>
        <p:nvSpPr>
          <p:cNvPr id="10" name="Google Shape;142;p16">
            <a:extLst>
              <a:ext uri="{FF2B5EF4-FFF2-40B4-BE49-F238E27FC236}">
                <a16:creationId xmlns:a16="http://schemas.microsoft.com/office/drawing/2014/main" id="{5DE07270-4BD5-ACD6-58F1-9257243A0417}"/>
              </a:ext>
            </a:extLst>
          </p:cNvPr>
          <p:cNvSpPr txBox="1"/>
          <p:nvPr/>
        </p:nvSpPr>
        <p:spPr>
          <a:xfrm>
            <a:off x="538480" y="1414661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 adversary manipulates both the features and the label of the poisoned sample. 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However, this approach is often impractical because labels for crowdsourced data are generated by multiple third-party antivirus engines</a:t>
            </a:r>
          </a:p>
        </p:txBody>
      </p:sp>
      <p:sp>
        <p:nvSpPr>
          <p:cNvPr id="2" name="Google Shape;1442;p26">
            <a:extLst>
              <a:ext uri="{FF2B5EF4-FFF2-40B4-BE49-F238E27FC236}">
                <a16:creationId xmlns:a16="http://schemas.microsoft.com/office/drawing/2014/main" id="{9FE543DA-F824-BB47-8651-32F56C122A98}"/>
              </a:ext>
            </a:extLst>
          </p:cNvPr>
          <p:cNvSpPr/>
          <p:nvPr/>
        </p:nvSpPr>
        <p:spPr>
          <a:xfrm>
            <a:off x="7751108" y="2953416"/>
            <a:ext cx="752925" cy="823812"/>
          </a:xfrm>
          <a:custGeom>
            <a:avLst/>
            <a:gdLst/>
            <a:ahLst/>
            <a:cxnLst/>
            <a:rect l="l" t="t" r="r" b="b"/>
            <a:pathLst>
              <a:path w="1382" h="1512" extrusionOk="0">
                <a:moveTo>
                  <a:pt x="155" y="0"/>
                </a:moveTo>
                <a:cubicBezTo>
                  <a:pt x="120" y="24"/>
                  <a:pt x="96" y="60"/>
                  <a:pt x="72" y="95"/>
                </a:cubicBezTo>
                <a:lnTo>
                  <a:pt x="72" y="381"/>
                </a:lnTo>
                <a:cubicBezTo>
                  <a:pt x="72" y="464"/>
                  <a:pt x="48" y="560"/>
                  <a:pt x="0" y="631"/>
                </a:cubicBezTo>
                <a:lnTo>
                  <a:pt x="334" y="964"/>
                </a:lnTo>
                <a:cubicBezTo>
                  <a:pt x="167" y="1119"/>
                  <a:pt x="227" y="1393"/>
                  <a:pt x="429" y="1488"/>
                </a:cubicBezTo>
                <a:cubicBezTo>
                  <a:pt x="469" y="1504"/>
                  <a:pt x="510" y="1511"/>
                  <a:pt x="549" y="1511"/>
                </a:cubicBezTo>
                <a:cubicBezTo>
                  <a:pt x="720" y="1511"/>
                  <a:pt x="870" y="1375"/>
                  <a:pt x="870" y="1191"/>
                </a:cubicBezTo>
                <a:cubicBezTo>
                  <a:pt x="815" y="1172"/>
                  <a:pt x="872" y="1092"/>
                  <a:pt x="917" y="1092"/>
                </a:cubicBezTo>
                <a:cubicBezTo>
                  <a:pt x="931" y="1092"/>
                  <a:pt x="945" y="1100"/>
                  <a:pt x="953" y="1119"/>
                </a:cubicBezTo>
                <a:cubicBezTo>
                  <a:pt x="1382" y="1119"/>
                  <a:pt x="1382" y="476"/>
                  <a:pt x="953" y="476"/>
                </a:cubicBezTo>
                <a:cubicBezTo>
                  <a:pt x="870" y="476"/>
                  <a:pt x="786" y="512"/>
                  <a:pt x="727" y="572"/>
                </a:cubicBezTo>
                <a:lnTo>
                  <a:pt x="1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43;p26">
            <a:extLst>
              <a:ext uri="{FF2B5EF4-FFF2-40B4-BE49-F238E27FC236}">
                <a16:creationId xmlns:a16="http://schemas.microsoft.com/office/drawing/2014/main" id="{E0BE51A9-88CB-41AD-983C-20D9F3789563}"/>
              </a:ext>
            </a:extLst>
          </p:cNvPr>
          <p:cNvSpPr/>
          <p:nvPr/>
        </p:nvSpPr>
        <p:spPr>
          <a:xfrm>
            <a:off x="6179284" y="1451685"/>
            <a:ext cx="759460" cy="752431"/>
          </a:xfrm>
          <a:custGeom>
            <a:avLst/>
            <a:gdLst/>
            <a:ahLst/>
            <a:cxnLst/>
            <a:rect l="l" t="t" r="r" b="b"/>
            <a:pathLst>
              <a:path w="1394" h="1381" extrusionOk="0">
                <a:moveTo>
                  <a:pt x="773" y="1"/>
                </a:moveTo>
                <a:cubicBezTo>
                  <a:pt x="602" y="1"/>
                  <a:pt x="453" y="137"/>
                  <a:pt x="453" y="321"/>
                </a:cubicBezTo>
                <a:cubicBezTo>
                  <a:pt x="508" y="340"/>
                  <a:pt x="449" y="415"/>
                  <a:pt x="403" y="415"/>
                </a:cubicBezTo>
                <a:cubicBezTo>
                  <a:pt x="390" y="415"/>
                  <a:pt x="378" y="409"/>
                  <a:pt x="370" y="393"/>
                </a:cubicBezTo>
                <a:cubicBezTo>
                  <a:pt x="143" y="393"/>
                  <a:pt x="0" y="631"/>
                  <a:pt x="84" y="833"/>
                </a:cubicBezTo>
                <a:cubicBezTo>
                  <a:pt x="134" y="963"/>
                  <a:pt x="254" y="1031"/>
                  <a:pt x="375" y="1031"/>
                </a:cubicBezTo>
                <a:cubicBezTo>
                  <a:pt x="454" y="1031"/>
                  <a:pt x="534" y="1002"/>
                  <a:pt x="596" y="940"/>
                </a:cubicBezTo>
                <a:lnTo>
                  <a:pt x="1036" y="1381"/>
                </a:lnTo>
                <a:cubicBezTo>
                  <a:pt x="1120" y="1214"/>
                  <a:pt x="1239" y="1059"/>
                  <a:pt x="1393" y="940"/>
                </a:cubicBezTo>
                <a:lnTo>
                  <a:pt x="989" y="547"/>
                </a:lnTo>
                <a:cubicBezTo>
                  <a:pt x="1155" y="381"/>
                  <a:pt x="1108" y="119"/>
                  <a:pt x="893" y="24"/>
                </a:cubicBezTo>
                <a:cubicBezTo>
                  <a:pt x="853" y="8"/>
                  <a:pt x="813" y="1"/>
                  <a:pt x="7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444;p26">
            <a:extLst>
              <a:ext uri="{FF2B5EF4-FFF2-40B4-BE49-F238E27FC236}">
                <a16:creationId xmlns:a16="http://schemas.microsoft.com/office/drawing/2014/main" id="{2CE24D3F-008A-C79D-8D8C-F6BB39361E43}"/>
              </a:ext>
            </a:extLst>
          </p:cNvPr>
          <p:cNvSpPr/>
          <p:nvPr/>
        </p:nvSpPr>
        <p:spPr>
          <a:xfrm>
            <a:off x="6217957" y="2922151"/>
            <a:ext cx="720787" cy="823812"/>
          </a:xfrm>
          <a:custGeom>
            <a:avLst/>
            <a:gdLst/>
            <a:ahLst/>
            <a:cxnLst/>
            <a:rect l="l" t="t" r="r" b="b"/>
            <a:pathLst>
              <a:path w="1323" h="1512" extrusionOk="0">
                <a:moveTo>
                  <a:pt x="1179" y="0"/>
                </a:moveTo>
                <a:lnTo>
                  <a:pt x="608" y="572"/>
                </a:lnTo>
                <a:cubicBezTo>
                  <a:pt x="546" y="510"/>
                  <a:pt x="466" y="481"/>
                  <a:pt x="386" y="481"/>
                </a:cubicBezTo>
                <a:cubicBezTo>
                  <a:pt x="264" y="481"/>
                  <a:pt x="141" y="549"/>
                  <a:pt x="84" y="679"/>
                </a:cubicBezTo>
                <a:cubicBezTo>
                  <a:pt x="0" y="881"/>
                  <a:pt x="155" y="1119"/>
                  <a:pt x="381" y="1119"/>
                </a:cubicBezTo>
                <a:cubicBezTo>
                  <a:pt x="387" y="1103"/>
                  <a:pt x="397" y="1097"/>
                  <a:pt x="409" y="1097"/>
                </a:cubicBezTo>
                <a:cubicBezTo>
                  <a:pt x="449" y="1097"/>
                  <a:pt x="508" y="1172"/>
                  <a:pt x="453" y="1191"/>
                </a:cubicBezTo>
                <a:cubicBezTo>
                  <a:pt x="453" y="1375"/>
                  <a:pt x="610" y="1511"/>
                  <a:pt x="778" y="1511"/>
                </a:cubicBezTo>
                <a:cubicBezTo>
                  <a:pt x="816" y="1511"/>
                  <a:pt x="856" y="1504"/>
                  <a:pt x="893" y="1488"/>
                </a:cubicBezTo>
                <a:cubicBezTo>
                  <a:pt x="1108" y="1405"/>
                  <a:pt x="1167" y="1131"/>
                  <a:pt x="1001" y="964"/>
                </a:cubicBezTo>
                <a:lnTo>
                  <a:pt x="1322" y="643"/>
                </a:lnTo>
                <a:cubicBezTo>
                  <a:pt x="1274" y="560"/>
                  <a:pt x="1251" y="476"/>
                  <a:pt x="1251" y="381"/>
                </a:cubicBezTo>
                <a:lnTo>
                  <a:pt x="1251" y="95"/>
                </a:lnTo>
                <a:cubicBezTo>
                  <a:pt x="1227" y="71"/>
                  <a:pt x="1203" y="36"/>
                  <a:pt x="11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45;p26">
            <a:extLst>
              <a:ext uri="{FF2B5EF4-FFF2-40B4-BE49-F238E27FC236}">
                <a16:creationId xmlns:a16="http://schemas.microsoft.com/office/drawing/2014/main" id="{187E3BBF-A949-6C8F-728D-4ECF7363E8E5}"/>
              </a:ext>
            </a:extLst>
          </p:cNvPr>
          <p:cNvSpPr/>
          <p:nvPr/>
        </p:nvSpPr>
        <p:spPr>
          <a:xfrm>
            <a:off x="7787193" y="1414661"/>
            <a:ext cx="765457" cy="752431"/>
          </a:xfrm>
          <a:custGeom>
            <a:avLst/>
            <a:gdLst/>
            <a:ahLst/>
            <a:cxnLst/>
            <a:rect l="l" t="t" r="r" b="b"/>
            <a:pathLst>
              <a:path w="1405" h="1381" extrusionOk="0">
                <a:moveTo>
                  <a:pt x="620" y="1"/>
                </a:moveTo>
                <a:cubicBezTo>
                  <a:pt x="581" y="1"/>
                  <a:pt x="540" y="8"/>
                  <a:pt x="500" y="24"/>
                </a:cubicBezTo>
                <a:cubicBezTo>
                  <a:pt x="298" y="119"/>
                  <a:pt x="238" y="381"/>
                  <a:pt x="405" y="547"/>
                </a:cubicBezTo>
                <a:lnTo>
                  <a:pt x="0" y="952"/>
                </a:lnTo>
                <a:cubicBezTo>
                  <a:pt x="155" y="1059"/>
                  <a:pt x="274" y="1214"/>
                  <a:pt x="357" y="1381"/>
                </a:cubicBezTo>
                <a:lnTo>
                  <a:pt x="810" y="940"/>
                </a:lnTo>
                <a:cubicBezTo>
                  <a:pt x="869" y="1000"/>
                  <a:pt x="947" y="1028"/>
                  <a:pt x="1024" y="1028"/>
                </a:cubicBezTo>
                <a:cubicBezTo>
                  <a:pt x="1147" y="1028"/>
                  <a:pt x="1270" y="957"/>
                  <a:pt x="1322" y="833"/>
                </a:cubicBezTo>
                <a:cubicBezTo>
                  <a:pt x="1405" y="619"/>
                  <a:pt x="1262" y="393"/>
                  <a:pt x="1024" y="393"/>
                </a:cubicBezTo>
                <a:cubicBezTo>
                  <a:pt x="1019" y="409"/>
                  <a:pt x="1008" y="415"/>
                  <a:pt x="995" y="415"/>
                </a:cubicBezTo>
                <a:cubicBezTo>
                  <a:pt x="952" y="415"/>
                  <a:pt x="888" y="340"/>
                  <a:pt x="953" y="321"/>
                </a:cubicBezTo>
                <a:cubicBezTo>
                  <a:pt x="943" y="137"/>
                  <a:pt x="792" y="1"/>
                  <a:pt x="6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46;p26">
            <a:extLst>
              <a:ext uri="{FF2B5EF4-FFF2-40B4-BE49-F238E27FC236}">
                <a16:creationId xmlns:a16="http://schemas.microsoft.com/office/drawing/2014/main" id="{343051E2-55A2-861B-8C6D-4351A79D05C3}"/>
              </a:ext>
            </a:extLst>
          </p:cNvPr>
          <p:cNvSpPr/>
          <p:nvPr/>
        </p:nvSpPr>
        <p:spPr>
          <a:xfrm>
            <a:off x="6479368" y="1778177"/>
            <a:ext cx="1824571" cy="1587145"/>
          </a:xfrm>
          <a:custGeom>
            <a:avLst/>
            <a:gdLst/>
            <a:ahLst/>
            <a:cxnLst/>
            <a:rect l="l" t="t" r="r" b="b"/>
            <a:pathLst>
              <a:path w="3349" h="2913" extrusionOk="0">
                <a:moveTo>
                  <a:pt x="833" y="1317"/>
                </a:moveTo>
                <a:cubicBezTo>
                  <a:pt x="1084" y="1639"/>
                  <a:pt x="1274" y="1758"/>
                  <a:pt x="1405" y="1793"/>
                </a:cubicBezTo>
                <a:cubicBezTo>
                  <a:pt x="1405" y="1817"/>
                  <a:pt x="1393" y="1853"/>
                  <a:pt x="1381" y="1877"/>
                </a:cubicBezTo>
                <a:cubicBezTo>
                  <a:pt x="1326" y="1966"/>
                  <a:pt x="1224" y="2011"/>
                  <a:pt x="1106" y="2011"/>
                </a:cubicBezTo>
                <a:cubicBezTo>
                  <a:pt x="1020" y="2011"/>
                  <a:pt x="924" y="1987"/>
                  <a:pt x="833" y="1936"/>
                </a:cubicBezTo>
                <a:cubicBezTo>
                  <a:pt x="631" y="1817"/>
                  <a:pt x="524" y="1591"/>
                  <a:pt x="619" y="1436"/>
                </a:cubicBezTo>
                <a:cubicBezTo>
                  <a:pt x="667" y="1365"/>
                  <a:pt x="738" y="1317"/>
                  <a:pt x="833" y="1317"/>
                </a:cubicBezTo>
                <a:close/>
                <a:moveTo>
                  <a:pt x="2417" y="1305"/>
                </a:moveTo>
                <a:cubicBezTo>
                  <a:pt x="2512" y="1317"/>
                  <a:pt x="2596" y="1365"/>
                  <a:pt x="2643" y="1436"/>
                </a:cubicBezTo>
                <a:cubicBezTo>
                  <a:pt x="2727" y="1591"/>
                  <a:pt x="2619" y="1817"/>
                  <a:pt x="2417" y="1936"/>
                </a:cubicBezTo>
                <a:cubicBezTo>
                  <a:pt x="2326" y="1987"/>
                  <a:pt x="2231" y="2011"/>
                  <a:pt x="2145" y="2011"/>
                </a:cubicBezTo>
                <a:cubicBezTo>
                  <a:pt x="2029" y="2011"/>
                  <a:pt x="1929" y="1966"/>
                  <a:pt x="1881" y="1877"/>
                </a:cubicBezTo>
                <a:cubicBezTo>
                  <a:pt x="1869" y="1853"/>
                  <a:pt x="1857" y="1817"/>
                  <a:pt x="1857" y="1793"/>
                </a:cubicBezTo>
                <a:cubicBezTo>
                  <a:pt x="1976" y="1746"/>
                  <a:pt x="2179" y="1639"/>
                  <a:pt x="2417" y="1305"/>
                </a:cubicBezTo>
                <a:close/>
                <a:moveTo>
                  <a:pt x="1627" y="1969"/>
                </a:moveTo>
                <a:cubicBezTo>
                  <a:pt x="1646" y="1969"/>
                  <a:pt x="1667" y="1978"/>
                  <a:pt x="1679" y="1996"/>
                </a:cubicBezTo>
                <a:lnTo>
                  <a:pt x="1857" y="2317"/>
                </a:lnTo>
                <a:cubicBezTo>
                  <a:pt x="1869" y="2329"/>
                  <a:pt x="1869" y="2353"/>
                  <a:pt x="1857" y="2377"/>
                </a:cubicBezTo>
                <a:lnTo>
                  <a:pt x="1857" y="2365"/>
                </a:lnTo>
                <a:cubicBezTo>
                  <a:pt x="1846" y="2389"/>
                  <a:pt x="1834" y="2401"/>
                  <a:pt x="1810" y="2401"/>
                </a:cubicBezTo>
                <a:lnTo>
                  <a:pt x="1441" y="2401"/>
                </a:lnTo>
                <a:cubicBezTo>
                  <a:pt x="1405" y="2401"/>
                  <a:pt x="1381" y="2353"/>
                  <a:pt x="1393" y="2317"/>
                </a:cubicBezTo>
                <a:lnTo>
                  <a:pt x="1584" y="1996"/>
                </a:lnTo>
                <a:cubicBezTo>
                  <a:pt x="1590" y="1978"/>
                  <a:pt x="1607" y="1969"/>
                  <a:pt x="1627" y="1969"/>
                </a:cubicBezTo>
                <a:close/>
                <a:moveTo>
                  <a:pt x="1642" y="1"/>
                </a:moveTo>
                <a:cubicBezTo>
                  <a:pt x="1550" y="1"/>
                  <a:pt x="1455" y="11"/>
                  <a:pt x="1357" y="31"/>
                </a:cubicBezTo>
                <a:lnTo>
                  <a:pt x="1369" y="31"/>
                </a:lnTo>
                <a:cubicBezTo>
                  <a:pt x="381" y="234"/>
                  <a:pt x="0" y="1448"/>
                  <a:pt x="691" y="2174"/>
                </a:cubicBezTo>
                <a:lnTo>
                  <a:pt x="691" y="2460"/>
                </a:lnTo>
                <a:cubicBezTo>
                  <a:pt x="691" y="2710"/>
                  <a:pt x="893" y="2912"/>
                  <a:pt x="1143" y="2912"/>
                </a:cubicBezTo>
                <a:lnTo>
                  <a:pt x="2096" y="2912"/>
                </a:lnTo>
                <a:cubicBezTo>
                  <a:pt x="2346" y="2912"/>
                  <a:pt x="2548" y="2710"/>
                  <a:pt x="2548" y="2460"/>
                </a:cubicBezTo>
                <a:lnTo>
                  <a:pt x="2548" y="2174"/>
                </a:lnTo>
                <a:cubicBezTo>
                  <a:pt x="3348" y="1330"/>
                  <a:pt x="2715" y="1"/>
                  <a:pt x="164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72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F6FEFC38-DF94-4CFB-7C82-E4270889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071B8F24-89B3-D366-6C17-309773028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 err="1"/>
              <a:t>Clean</a:t>
            </a:r>
            <a:r>
              <a:rPr lang="it-IT" dirty="0"/>
              <a:t>-label backdoor</a:t>
            </a: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FF4985FF-9903-A621-06CE-B44DB0845094}"/>
              </a:ext>
            </a:extLst>
          </p:cNvPr>
          <p:cNvSpPr txBox="1"/>
          <p:nvPr/>
        </p:nvSpPr>
        <p:spPr>
          <a:xfrm>
            <a:off x="706054" y="1150933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attacker does not modify the label.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backdoor is injected into the dataset.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model learns associations that are adverse but consistent with the data (almost impossible to detect).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Google Shape;1248;p25">
            <a:extLst>
              <a:ext uri="{FF2B5EF4-FFF2-40B4-BE49-F238E27FC236}">
                <a16:creationId xmlns:a16="http://schemas.microsoft.com/office/drawing/2014/main" id="{93A7D440-BFE5-FE97-C0EE-9AC6B53CC8D4}"/>
              </a:ext>
            </a:extLst>
          </p:cNvPr>
          <p:cNvSpPr/>
          <p:nvPr/>
        </p:nvSpPr>
        <p:spPr>
          <a:xfrm>
            <a:off x="5328330" y="121641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49;p25">
            <a:extLst>
              <a:ext uri="{FF2B5EF4-FFF2-40B4-BE49-F238E27FC236}">
                <a16:creationId xmlns:a16="http://schemas.microsoft.com/office/drawing/2014/main" id="{74EC7645-E699-51F4-76AB-0FD25D34EBFD}"/>
              </a:ext>
            </a:extLst>
          </p:cNvPr>
          <p:cNvSpPr/>
          <p:nvPr/>
        </p:nvSpPr>
        <p:spPr>
          <a:xfrm>
            <a:off x="6266363" y="396383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50;p25">
            <a:extLst>
              <a:ext uri="{FF2B5EF4-FFF2-40B4-BE49-F238E27FC236}">
                <a16:creationId xmlns:a16="http://schemas.microsoft.com/office/drawing/2014/main" id="{4135E711-9795-EED2-4A57-2D75E4A84340}"/>
              </a:ext>
            </a:extLst>
          </p:cNvPr>
          <p:cNvSpPr/>
          <p:nvPr/>
        </p:nvSpPr>
        <p:spPr>
          <a:xfrm>
            <a:off x="5509495" y="252825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51;p25">
            <a:extLst>
              <a:ext uri="{FF2B5EF4-FFF2-40B4-BE49-F238E27FC236}">
                <a16:creationId xmlns:a16="http://schemas.microsoft.com/office/drawing/2014/main" id="{046A99BD-F4AB-E36B-76D3-7F7864CA5A1F}"/>
              </a:ext>
            </a:extLst>
          </p:cNvPr>
          <p:cNvSpPr/>
          <p:nvPr/>
        </p:nvSpPr>
        <p:spPr>
          <a:xfrm>
            <a:off x="6388208" y="259723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52;p25">
            <a:extLst>
              <a:ext uri="{FF2B5EF4-FFF2-40B4-BE49-F238E27FC236}">
                <a16:creationId xmlns:a16="http://schemas.microsoft.com/office/drawing/2014/main" id="{E6084F5F-1874-86E1-9A10-FC6510974F9A}"/>
              </a:ext>
            </a:extLst>
          </p:cNvPr>
          <p:cNvSpPr/>
          <p:nvPr/>
        </p:nvSpPr>
        <p:spPr>
          <a:xfrm>
            <a:off x="6242457" y="106880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53;p25">
            <a:extLst>
              <a:ext uri="{FF2B5EF4-FFF2-40B4-BE49-F238E27FC236}">
                <a16:creationId xmlns:a16="http://schemas.microsoft.com/office/drawing/2014/main" id="{E3F6B851-152B-2882-6D76-E90BA6161C06}"/>
              </a:ext>
            </a:extLst>
          </p:cNvPr>
          <p:cNvSpPr/>
          <p:nvPr/>
        </p:nvSpPr>
        <p:spPr>
          <a:xfrm>
            <a:off x="6413503" y="154931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54;p25">
            <a:extLst>
              <a:ext uri="{FF2B5EF4-FFF2-40B4-BE49-F238E27FC236}">
                <a16:creationId xmlns:a16="http://schemas.microsoft.com/office/drawing/2014/main" id="{0FD86DF0-A398-E832-AE8C-373D8D39B387}"/>
              </a:ext>
            </a:extLst>
          </p:cNvPr>
          <p:cNvSpPr/>
          <p:nvPr/>
        </p:nvSpPr>
        <p:spPr>
          <a:xfrm>
            <a:off x="6489816" y="1493255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55;p25">
            <a:extLst>
              <a:ext uri="{FF2B5EF4-FFF2-40B4-BE49-F238E27FC236}">
                <a16:creationId xmlns:a16="http://schemas.microsoft.com/office/drawing/2014/main" id="{C403822E-1C64-7BCC-DC67-554CE925E892}"/>
              </a:ext>
            </a:extLst>
          </p:cNvPr>
          <p:cNvSpPr/>
          <p:nvPr/>
        </p:nvSpPr>
        <p:spPr>
          <a:xfrm>
            <a:off x="6486610" y="139711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56;p25">
            <a:extLst>
              <a:ext uri="{FF2B5EF4-FFF2-40B4-BE49-F238E27FC236}">
                <a16:creationId xmlns:a16="http://schemas.microsoft.com/office/drawing/2014/main" id="{14D8FE0D-0DF5-1AB5-F13E-6E8CE9AA3088}"/>
              </a:ext>
            </a:extLst>
          </p:cNvPr>
          <p:cNvSpPr/>
          <p:nvPr/>
        </p:nvSpPr>
        <p:spPr>
          <a:xfrm>
            <a:off x="6502445" y="173341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7;p25">
            <a:extLst>
              <a:ext uri="{FF2B5EF4-FFF2-40B4-BE49-F238E27FC236}">
                <a16:creationId xmlns:a16="http://schemas.microsoft.com/office/drawing/2014/main" id="{370A1B32-33B1-7944-C56D-CE26650351FB}"/>
              </a:ext>
            </a:extLst>
          </p:cNvPr>
          <p:cNvSpPr/>
          <p:nvPr/>
        </p:nvSpPr>
        <p:spPr>
          <a:xfrm>
            <a:off x="6589686" y="179300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8;p25">
            <a:extLst>
              <a:ext uri="{FF2B5EF4-FFF2-40B4-BE49-F238E27FC236}">
                <a16:creationId xmlns:a16="http://schemas.microsoft.com/office/drawing/2014/main" id="{D8B67D88-A023-4B12-F295-B7BCCBD971EE}"/>
              </a:ext>
            </a:extLst>
          </p:cNvPr>
          <p:cNvSpPr/>
          <p:nvPr/>
        </p:nvSpPr>
        <p:spPr>
          <a:xfrm>
            <a:off x="7015391" y="179300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9;p25">
            <a:extLst>
              <a:ext uri="{FF2B5EF4-FFF2-40B4-BE49-F238E27FC236}">
                <a16:creationId xmlns:a16="http://schemas.microsoft.com/office/drawing/2014/main" id="{E6491157-ABEA-C99A-6970-BB0B082E76D5}"/>
              </a:ext>
            </a:extLst>
          </p:cNvPr>
          <p:cNvSpPr/>
          <p:nvPr/>
        </p:nvSpPr>
        <p:spPr>
          <a:xfrm>
            <a:off x="6744551" y="2301610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60;p25">
            <a:extLst>
              <a:ext uri="{FF2B5EF4-FFF2-40B4-BE49-F238E27FC236}">
                <a16:creationId xmlns:a16="http://schemas.microsoft.com/office/drawing/2014/main" id="{ABA8C47D-9737-00CB-7B33-B95893D39118}"/>
              </a:ext>
            </a:extLst>
          </p:cNvPr>
          <p:cNvSpPr/>
          <p:nvPr/>
        </p:nvSpPr>
        <p:spPr>
          <a:xfrm>
            <a:off x="6744551" y="236041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61;p25">
            <a:extLst>
              <a:ext uri="{FF2B5EF4-FFF2-40B4-BE49-F238E27FC236}">
                <a16:creationId xmlns:a16="http://schemas.microsoft.com/office/drawing/2014/main" id="{E55D4A31-D4E6-7661-FD31-5EE05FB47B26}"/>
              </a:ext>
            </a:extLst>
          </p:cNvPr>
          <p:cNvSpPr/>
          <p:nvPr/>
        </p:nvSpPr>
        <p:spPr>
          <a:xfrm>
            <a:off x="6021282" y="3159167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62;p25">
            <a:extLst>
              <a:ext uri="{FF2B5EF4-FFF2-40B4-BE49-F238E27FC236}">
                <a16:creationId xmlns:a16="http://schemas.microsoft.com/office/drawing/2014/main" id="{E61FEE43-E99B-26D0-AE7E-D5DC14F8B63D}"/>
              </a:ext>
            </a:extLst>
          </p:cNvPr>
          <p:cNvSpPr/>
          <p:nvPr/>
        </p:nvSpPr>
        <p:spPr>
          <a:xfrm>
            <a:off x="6021282" y="323361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3;p25">
            <a:extLst>
              <a:ext uri="{FF2B5EF4-FFF2-40B4-BE49-F238E27FC236}">
                <a16:creationId xmlns:a16="http://schemas.microsoft.com/office/drawing/2014/main" id="{F4E1F5F8-8AA2-95A7-0FAB-F97C683F30DA}"/>
              </a:ext>
            </a:extLst>
          </p:cNvPr>
          <p:cNvSpPr/>
          <p:nvPr/>
        </p:nvSpPr>
        <p:spPr>
          <a:xfrm>
            <a:off x="6755133" y="346490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64;p25">
            <a:extLst>
              <a:ext uri="{FF2B5EF4-FFF2-40B4-BE49-F238E27FC236}">
                <a16:creationId xmlns:a16="http://schemas.microsoft.com/office/drawing/2014/main" id="{F2AB83C6-8501-6B98-1EA1-488F5EF84370}"/>
              </a:ext>
            </a:extLst>
          </p:cNvPr>
          <p:cNvSpPr/>
          <p:nvPr/>
        </p:nvSpPr>
        <p:spPr>
          <a:xfrm>
            <a:off x="6798348" y="214707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65;p25">
            <a:extLst>
              <a:ext uri="{FF2B5EF4-FFF2-40B4-BE49-F238E27FC236}">
                <a16:creationId xmlns:a16="http://schemas.microsoft.com/office/drawing/2014/main" id="{0A8EA851-A845-2002-B39D-3645BCC33DF7}"/>
              </a:ext>
            </a:extLst>
          </p:cNvPr>
          <p:cNvSpPr/>
          <p:nvPr/>
        </p:nvSpPr>
        <p:spPr>
          <a:xfrm>
            <a:off x="6869602" y="220045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6;p25">
            <a:extLst>
              <a:ext uri="{FF2B5EF4-FFF2-40B4-BE49-F238E27FC236}">
                <a16:creationId xmlns:a16="http://schemas.microsoft.com/office/drawing/2014/main" id="{C2AFECA4-5C20-9395-0FD8-8B0F95F97E63}"/>
              </a:ext>
            </a:extLst>
          </p:cNvPr>
          <p:cNvSpPr/>
          <p:nvPr/>
        </p:nvSpPr>
        <p:spPr>
          <a:xfrm>
            <a:off x="6853536" y="201098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7;p25">
            <a:extLst>
              <a:ext uri="{FF2B5EF4-FFF2-40B4-BE49-F238E27FC236}">
                <a16:creationId xmlns:a16="http://schemas.microsoft.com/office/drawing/2014/main" id="{165B6503-7EDB-EA8A-84D8-078FDED54E8B}"/>
              </a:ext>
            </a:extLst>
          </p:cNvPr>
          <p:cNvSpPr/>
          <p:nvPr/>
        </p:nvSpPr>
        <p:spPr>
          <a:xfrm>
            <a:off x="7353351" y="192636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8;p25">
            <a:extLst>
              <a:ext uri="{FF2B5EF4-FFF2-40B4-BE49-F238E27FC236}">
                <a16:creationId xmlns:a16="http://schemas.microsoft.com/office/drawing/2014/main" id="{BAC3604A-F141-137E-3182-547E794C8635}"/>
              </a:ext>
            </a:extLst>
          </p:cNvPr>
          <p:cNvSpPr/>
          <p:nvPr/>
        </p:nvSpPr>
        <p:spPr>
          <a:xfrm>
            <a:off x="7390156" y="198170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9;p25">
            <a:extLst>
              <a:ext uri="{FF2B5EF4-FFF2-40B4-BE49-F238E27FC236}">
                <a16:creationId xmlns:a16="http://schemas.microsoft.com/office/drawing/2014/main" id="{F91F198B-D344-2AEF-E746-7ABF9913CF76}"/>
              </a:ext>
            </a:extLst>
          </p:cNvPr>
          <p:cNvSpPr/>
          <p:nvPr/>
        </p:nvSpPr>
        <p:spPr>
          <a:xfrm>
            <a:off x="6413967" y="192451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70;p25">
            <a:extLst>
              <a:ext uri="{FF2B5EF4-FFF2-40B4-BE49-F238E27FC236}">
                <a16:creationId xmlns:a16="http://schemas.microsoft.com/office/drawing/2014/main" id="{CF92912F-5E93-AB14-0B30-EE05CCBAE758}"/>
              </a:ext>
            </a:extLst>
          </p:cNvPr>
          <p:cNvSpPr/>
          <p:nvPr/>
        </p:nvSpPr>
        <p:spPr>
          <a:xfrm>
            <a:off x="6413503" y="198155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71;p25">
            <a:extLst>
              <a:ext uri="{FF2B5EF4-FFF2-40B4-BE49-F238E27FC236}">
                <a16:creationId xmlns:a16="http://schemas.microsoft.com/office/drawing/2014/main" id="{E0C0DB94-7C1D-1D79-0158-9B3D6B8F7BE0}"/>
              </a:ext>
            </a:extLst>
          </p:cNvPr>
          <p:cNvSpPr/>
          <p:nvPr/>
        </p:nvSpPr>
        <p:spPr>
          <a:xfrm>
            <a:off x="7162995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72;p25">
            <a:extLst>
              <a:ext uri="{FF2B5EF4-FFF2-40B4-BE49-F238E27FC236}">
                <a16:creationId xmlns:a16="http://schemas.microsoft.com/office/drawing/2014/main" id="{25EC7C32-7701-2BCE-FEB0-A73DC61C61AD}"/>
              </a:ext>
            </a:extLst>
          </p:cNvPr>
          <p:cNvSpPr/>
          <p:nvPr/>
        </p:nvSpPr>
        <p:spPr>
          <a:xfrm>
            <a:off x="6698594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73;p25">
            <a:extLst>
              <a:ext uri="{FF2B5EF4-FFF2-40B4-BE49-F238E27FC236}">
                <a16:creationId xmlns:a16="http://schemas.microsoft.com/office/drawing/2014/main" id="{67F6B6D4-9C15-F361-7D79-1CD2DBBE858D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74;p25">
            <a:extLst>
              <a:ext uri="{FF2B5EF4-FFF2-40B4-BE49-F238E27FC236}">
                <a16:creationId xmlns:a16="http://schemas.microsoft.com/office/drawing/2014/main" id="{C46EF4A7-6737-4A45-5E7F-06F7B9D1395F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75;p25">
            <a:extLst>
              <a:ext uri="{FF2B5EF4-FFF2-40B4-BE49-F238E27FC236}">
                <a16:creationId xmlns:a16="http://schemas.microsoft.com/office/drawing/2014/main" id="{B683488B-CC7D-2F19-6762-88699D5FDCEE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76;p25">
            <a:extLst>
              <a:ext uri="{FF2B5EF4-FFF2-40B4-BE49-F238E27FC236}">
                <a16:creationId xmlns:a16="http://schemas.microsoft.com/office/drawing/2014/main" id="{B14E433E-6F43-69E3-3E3E-9B05730AB533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7;p25">
            <a:extLst>
              <a:ext uri="{FF2B5EF4-FFF2-40B4-BE49-F238E27FC236}">
                <a16:creationId xmlns:a16="http://schemas.microsoft.com/office/drawing/2014/main" id="{A4C70492-6562-697A-DB5E-9F9F6DBED253}"/>
              </a:ext>
            </a:extLst>
          </p:cNvPr>
          <p:cNvSpPr/>
          <p:nvPr/>
        </p:nvSpPr>
        <p:spPr>
          <a:xfrm>
            <a:off x="7166200" y="299957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8;p25">
            <a:extLst>
              <a:ext uri="{FF2B5EF4-FFF2-40B4-BE49-F238E27FC236}">
                <a16:creationId xmlns:a16="http://schemas.microsoft.com/office/drawing/2014/main" id="{9F11D489-343D-C315-5FB8-0D21DCE85371}"/>
              </a:ext>
            </a:extLst>
          </p:cNvPr>
          <p:cNvSpPr/>
          <p:nvPr/>
        </p:nvSpPr>
        <p:spPr>
          <a:xfrm>
            <a:off x="6701799" y="299957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9;p25">
            <a:extLst>
              <a:ext uri="{FF2B5EF4-FFF2-40B4-BE49-F238E27FC236}">
                <a16:creationId xmlns:a16="http://schemas.microsoft.com/office/drawing/2014/main" id="{2A15786D-DE9C-8EFD-12C0-D43EFA5B06DD}"/>
              </a:ext>
            </a:extLst>
          </p:cNvPr>
          <p:cNvSpPr/>
          <p:nvPr/>
        </p:nvSpPr>
        <p:spPr>
          <a:xfrm>
            <a:off x="5773421" y="171762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71326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2804</Words>
  <Application>Microsoft Office PowerPoint</Application>
  <PresentationFormat>Presentazione su schermo (16:9)</PresentationFormat>
  <Paragraphs>536</Paragraphs>
  <Slides>64</Slides>
  <Notes>56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64</vt:i4>
      </vt:variant>
    </vt:vector>
  </HeadingPairs>
  <TitlesOfParts>
    <vt:vector size="73" baseType="lpstr">
      <vt:lpstr>Proxima Nova</vt:lpstr>
      <vt:lpstr>Fira Sans Medium</vt:lpstr>
      <vt:lpstr>Proxima Nova Semibold</vt:lpstr>
      <vt:lpstr>Arial</vt:lpstr>
      <vt:lpstr>Cambria Math</vt:lpstr>
      <vt:lpstr>Fira Sans Black</vt:lpstr>
      <vt:lpstr>Fira Sans</vt:lpstr>
      <vt:lpstr>Cybersecurity Infographics by Slidesgo</vt:lpstr>
      <vt:lpstr>Slidesgo Final Pages</vt:lpstr>
      <vt:lpstr>Cybersecurity Infographics</vt:lpstr>
      <vt:lpstr>General context</vt:lpstr>
      <vt:lpstr>Adversarials' attacks</vt:lpstr>
      <vt:lpstr>Why is poisoning a real problem?</vt:lpstr>
      <vt:lpstr>Focus: Backdoor poisoning</vt:lpstr>
      <vt:lpstr>Clean-label attacks and feature-based backdoors</vt:lpstr>
      <vt:lpstr>Clean-label attacks and feature-based backdoors</vt:lpstr>
      <vt:lpstr>Dirty-label attacks (or flip-label attacks)</vt:lpstr>
      <vt:lpstr>Clean-label backdoor</vt:lpstr>
      <vt:lpstr>Why is it so difficult to defend from?</vt:lpstr>
      <vt:lpstr>THE LOTTERY TICKET HYPOTHESIS: FINDING SPARSE, TRAINABLE NEURAL NETWORKS  </vt:lpstr>
      <vt:lpstr>Key Idea</vt:lpstr>
      <vt:lpstr>Objective</vt:lpstr>
      <vt:lpstr>Combined Greedy Selection</vt:lpstr>
      <vt:lpstr>Types of defenses</vt:lpstr>
      <vt:lpstr>Why do these defenses fail?</vt:lpstr>
      <vt:lpstr>Sparsity as a possible defense</vt:lpstr>
      <vt:lpstr>Noise as a possible defense</vt:lpstr>
      <vt:lpstr>Dataset e Preprocessing</vt:lpstr>
      <vt:lpstr>Ember dataset and Preprocessing</vt:lpstr>
      <vt:lpstr>Model architecture</vt:lpstr>
      <vt:lpstr>Attack implemented</vt:lpstr>
      <vt:lpstr>Experimental hypothesis</vt:lpstr>
      <vt:lpstr>Automatic tuning algorithm</vt:lpstr>
      <vt:lpstr>Gaussian noise and selection criteria </vt:lpstr>
      <vt:lpstr>Sparsification</vt:lpstr>
      <vt:lpstr>Test pipeline</vt:lpstr>
      <vt:lpstr>Test pipeline</vt:lpstr>
      <vt:lpstr>Expected results</vt:lpstr>
      <vt:lpstr>Data limits</vt:lpstr>
      <vt:lpstr>Testing limitations</vt:lpstr>
      <vt:lpstr>Thesis</vt:lpstr>
      <vt:lpstr>THE LOTTERY TICKET HYPOTHESIS: FINDING SPARSE, TRAINABLE NEURAL NETWORKS  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 Modugno - nicola.modugno2@studio.unibo.it</cp:lastModifiedBy>
  <cp:revision>26</cp:revision>
  <dcterms:modified xsi:type="dcterms:W3CDTF">2025-12-10T16:22:46Z</dcterms:modified>
</cp:coreProperties>
</file>